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v4.2.0, 24-03-2025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product en sprint 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