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media/image11.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7"/>
    <p:restoredTop sz="80685"/>
  </p:normalViewPr>
  <p:slideViewPr>
    <p:cSldViewPr snapToGrid="0" snapToObjects="1">
      <p:cViewPr varScale="1">
        <p:scale>
          <a:sx n="101" d="100"/>
          <a:sy n="101" d="100"/>
        </p:scale>
        <p:origin x="1680" y="192"/>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11-04-2025</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1.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1.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02-10-2025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Voor vastgestelde taken bij het ontwikkelen, onderhouden en operationeel beheren van software, stelt ICTU het gebruik van tools verplicht. ICTU adviseert per taak specifieke tools en ondersteunt projecten bij het gebruik daarvan.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kennis van en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 Projectleden, inclusief projectleider, die nog niet bekend zijn met de Kwaliteitsaanpak krijgen uitleg over de inhoud en achtergrond van de Kwaliteitsaanpak.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ontvangt en levert in elke fase vastgestelde producten en informatie</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heeft informatie nodig en levert informatie op. De opdrachtgevende organisatie zorgt dat het project bij de start van de voorfase inzicht heeft in de informatie die typisch wordt vastgelegd in een projectstartarchitectuur, business impact analyse en data protection impact assessment. Waar nodig werkt de opdrachtgevende organisatie de informatie bij tijdens de voorfase en realisatiefase.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Manager/>
  <Company>ICTU</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subject/>
  <dc:creator/>
  <cp:keywords/>
  <dc:description/>
  <cp:lastModifiedBy>Frank Niessink</cp:lastModifiedBy>
  <cp:revision>117</cp:revision>
  <dcterms:created xsi:type="dcterms:W3CDTF">2019-09-12T10:58:55Z</dcterms:created>
  <dcterms:modified xsi:type="dcterms:W3CDTF">2025-04-11T12:21:42Z</dcterms:modified>
  <cp:category/>
</cp:coreProperties>
</file>