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 autoAdjust="0"/>
    <p:restoredTop sz="92558" autoAdjust="0"/>
  </p:normalViewPr>
  <p:slideViewPr>
    <p:cSldViewPr snapToGrid="0" snapToObjects="1">
      <p:cViewPr varScale="1">
        <p:scale>
          <a:sx n="140" d="100"/>
          <a:sy n="140" d="100"/>
        </p:scale>
        <p:origin x="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03-02-2022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03-02-2022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440123" y="1008968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1793234" y="1023030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3164834" y="1042979"/>
            <a:ext cx="914400" cy="37011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440123" y="2079171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97323" y="1379082"/>
            <a:ext cx="0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1793234" y="2079171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897323" y="1379082"/>
            <a:ext cx="1353111" cy="70008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2250434" y="1393144"/>
            <a:ext cx="0" cy="68602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2250434" y="1413093"/>
            <a:ext cx="1371600" cy="66607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440123" y="3135086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BL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897323" y="2449286"/>
            <a:ext cx="0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97323" y="2449286"/>
            <a:ext cx="1353111" cy="68580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1789946" y="312760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2247146" y="2449286"/>
            <a:ext cx="3288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97323" y="2449286"/>
            <a:ext cx="1349823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111090" y="4215957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rou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TP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568290" y="3497718"/>
            <a:ext cx="678856" cy="718239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7323" y="3505201"/>
            <a:ext cx="670967" cy="71075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3173363" y="2062394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49" idx="2"/>
            <a:endCxn id="34" idx="0"/>
          </p:cNvCxnSpPr>
          <p:nvPr/>
        </p:nvCxnSpPr>
        <p:spPr>
          <a:xfrm flipH="1">
            <a:off x="2247146" y="2432509"/>
            <a:ext cx="1383417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F17F64E2-E7B3-4C47-894D-874FB51ABBC9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3622034" y="1413093"/>
            <a:ext cx="8529" cy="6493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2250434" y="1393144"/>
            <a:ext cx="1380129" cy="66925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167575" y="3127603"/>
            <a:ext cx="914400" cy="37011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2250434" y="2449286"/>
            <a:ext cx="1374341" cy="67831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4539174" y="1023030"/>
            <a:ext cx="3173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input voorfase</a:t>
            </a:r>
          </a:p>
          <a:p>
            <a:r>
              <a:rPr lang="nl-NL" sz="1100" dirty="0"/>
              <a:t>		</a:t>
            </a:r>
          </a:p>
          <a:p>
            <a:r>
              <a:rPr lang="nl-NL" sz="1100" dirty="0"/>
              <a:t>PSA 	projectstartarchitectuur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PIA	privacy impact analyse</a:t>
            </a:r>
          </a:p>
          <a:p>
            <a:endParaRPr lang="nl-NL" sz="1100" dirty="0"/>
          </a:p>
          <a:p>
            <a:endParaRPr lang="nl-NL" sz="1100" dirty="0"/>
          </a:p>
          <a:p>
            <a:r>
              <a:rPr lang="nl-NL" sz="1100" dirty="0"/>
              <a:t>	output voorfase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IB	informatiebeveiligingsplan</a:t>
            </a:r>
          </a:p>
          <a:p>
            <a:endParaRPr lang="nl-NL" sz="1100" dirty="0"/>
          </a:p>
          <a:p>
            <a:r>
              <a:rPr lang="nl-NL" sz="1100" dirty="0"/>
              <a:t>BL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endParaRPr lang="nl-NL" sz="1100" dirty="0"/>
          </a:p>
          <a:p>
            <a:r>
              <a:rPr lang="nl-NL" sz="1100" dirty="0"/>
              <a:t>TP	testplannen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4625969" y="1084942"/>
            <a:ext cx="304800" cy="177574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4636535" y="2236767"/>
            <a:ext cx="304800" cy="177574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81" name="Rechte verbindingslijn met pijl 80">
            <a:extLst>
              <a:ext uri="{FF2B5EF4-FFF2-40B4-BE49-F238E27FC236}">
                <a16:creationId xmlns:a16="http://schemas.microsoft.com/office/drawing/2014/main" id="{5A6BB3E5-F950-F74D-883D-6F101B2CE8AC}"/>
              </a:ext>
            </a:extLst>
          </p:cNvPr>
          <p:cNvCxnSpPr>
            <a:cxnSpLocks/>
            <a:stCxn id="49" idx="2"/>
            <a:endCxn id="98" idx="0"/>
          </p:cNvCxnSpPr>
          <p:nvPr/>
        </p:nvCxnSpPr>
        <p:spPr>
          <a:xfrm flipH="1">
            <a:off x="3624775" y="2432509"/>
            <a:ext cx="5788" cy="69509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63</Words>
  <Application>Microsoft Macintosh PowerPoint</Application>
  <PresentationFormat>Diavoorstelling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13</cp:revision>
  <dcterms:created xsi:type="dcterms:W3CDTF">2020-11-27T14:11:09Z</dcterms:created>
  <dcterms:modified xsi:type="dcterms:W3CDTF">2022-02-03T11:29:26Z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