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v4.0.3, 06-12-2024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analysis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