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12.svg" ContentType="image/svg+xml"/>
  <Override PartName="/ppt/media/image2.svg" ContentType="image/svg+xml"/>
  <Override PartName="/ppt/media/image9.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5"/>
    <p:sldMasterId id="2147483714" r:id="rId6"/>
  </p:sldMasterIdLst>
  <p:notesMasterIdLst>
    <p:notesMasterId r:id="rId7"/>
  </p:notes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Lst>
  <p:sldSz cx="12192000" cy="6858000"/>
  <p:notesSz cx="6858000" cy="9144000"/>
  <p:defaultTextStyle>
    <a:defPPr>
      <a:defRPr lang="nl-NL"/>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3" orient="horz" pos="1548" userDrawn="1">
          <p15:clr>
            <a:srgbClr val="A4A3A4"/>
          </p15:clr>
        </p15:guide>
        <p15:guide id="5" pos="159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nout Drenthel" initials="AD" lastIdx="51" clrIdx="0">
    <p:extLst>
      <p:ext uri="{19B8F6BF-5375-455C-9EA6-DF929625EA0E}">
        <p15:presenceInfo xmlns:p15="http://schemas.microsoft.com/office/powerpoint/2012/main" userId="Arnout Drenthel" providerId="None"/>
      </p:ext>
    </p:extLst>
  </p:cmAuthor>
  <p:cmAuthor id="2" name="Jonas de Graaf" initials="JdG" lastIdx="11" clrIdx="1">
    <p:extLst>
      <p:ext uri="{19B8F6BF-5375-455C-9EA6-DF929625EA0E}">
        <p15:presenceInfo xmlns:p15="http://schemas.microsoft.com/office/powerpoint/2012/main" userId="S::jonas.degraaf@ictu.nl::142101b5-1d34-4149-b411-3dd5105f0e6b" providerId="AD"/>
      </p:ext>
    </p:extLst>
  </p:cmAuthor>
  <p:cmAuthor id="3" name="Dianne van Essen" initials="DvE" lastIdx="7" clrIdx="2">
    <p:extLst>
      <p:ext uri="{19B8F6BF-5375-455C-9EA6-DF929625EA0E}">
        <p15:presenceInfo xmlns:p15="http://schemas.microsoft.com/office/powerpoint/2012/main" userId="S::dianne@greatplasticbakeoff.com::b3932da0-e979-4f4f-bbf2-782a487e9c7d" providerId="AD"/>
      </p:ext>
    </p:extLst>
  </p:cmAuthor>
  <p:cmAuthor id="4" name="Liesbeth Hak" initials="LH" lastIdx="1" clrIdx="3">
    <p:extLst>
      <p:ext uri="{19B8F6BF-5375-455C-9EA6-DF929625EA0E}">
        <p15:presenceInfo xmlns:p15="http://schemas.microsoft.com/office/powerpoint/2012/main" userId="S::Liesbeth.Hak@ictu.nl::e027f229-8a97-47e1-8491-498fd911faf2" providerId="AD"/>
      </p:ext>
    </p:extLst>
  </p:cmAuthor>
  <p:cmAuthor id="5" name="Guus den Tonkelaar" initials="GdT" lastIdx="4" clrIdx="4">
    <p:extLst>
      <p:ext uri="{19B8F6BF-5375-455C-9EA6-DF929625EA0E}">
        <p15:presenceInfo xmlns:p15="http://schemas.microsoft.com/office/powerpoint/2012/main" userId="S::guus.dentonkelaar@tappan.nl::c2626abb-abd7-48b2-ac85-3b7c73f4a5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FF"/>
    <a:srgbClr val="B500C7"/>
    <a:srgbClr val="507AFF"/>
    <a:srgbClr val="02B6FF"/>
    <a:srgbClr val="63DBFF"/>
    <a:srgbClr val="457AFF"/>
    <a:srgbClr val="64DCFF"/>
    <a:srgbClr val="DA532C"/>
    <a:srgbClr val="6284BB"/>
    <a:srgbClr val="B400C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Geen stijl, gee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17"/>
    <p:restoredTop sz="80680"/>
  </p:normalViewPr>
  <p:slideViewPr>
    <p:cSldViewPr snapToGrid="0" snapToObjects="1">
      <p:cViewPr varScale="1">
        <p:scale>
          <a:sx n="102" d="100"/>
          <a:sy n="102" d="100"/>
        </p:scale>
        <p:origin x="1632" y="176"/>
      </p:cViewPr>
      <p:guideLst>
        <p:guide orient="horz" pos="572"/>
        <p:guide orient="horz" pos="1548"/>
        <p:guide pos="1595"/>
      </p:guideLst>
    </p:cSldViewPr>
  </p:slideViewPr>
  <p:outlineViewPr>
    <p:cViewPr>
      <p:scale>
        <a:sx n="33" d="100"/>
        <a:sy n="33" d="100"/>
      </p:scale>
      <p:origin x="0" y="-624"/>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p:cViewPr varScale="1">
        <p:scale>
          <a:sx n="160" d="100"/>
          <a:sy n="160" d="100"/>
        </p:scale>
        <p:origin x="4504" y="168"/>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commentAuthors" Target="commentAuthors.xml"/><Relationship Id="rId9" Type="http://schemas.openxmlformats.org/officeDocument/2006/relationships/presProps" Target="presProps.xml"/><Relationship Id="rId10" Type="http://schemas.openxmlformats.org/officeDocument/2006/relationships/viewProps" Target="viewProps.xml"/><Relationship Id="rId11" Type="http://schemas.openxmlformats.org/officeDocument/2006/relationships/theme" Target="theme/theme1.xml"/><Relationship Id="rId12" Type="http://schemas.openxmlformats.org/officeDocument/2006/relationships/tableStyles" Target="tableStyles.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slide" Target="slides/slide15.xml"/><Relationship Id="rId28" Type="http://schemas.openxmlformats.org/officeDocument/2006/relationships/slide" Target="slides/slide16.xml"/><Relationship Id="rId29" Type="http://schemas.openxmlformats.org/officeDocument/2006/relationships/slide" Target="slides/slide17.xml"/><Relationship Id="rId30" Type="http://schemas.openxmlformats.org/officeDocument/2006/relationships/slide" Target="slides/slide18.xml"/><Relationship Id="rId31" Type="http://schemas.openxmlformats.org/officeDocument/2006/relationships/slide" Target="slides/slide19.xml"/><Relationship Id="rId32" Type="http://schemas.openxmlformats.org/officeDocument/2006/relationships/slide" Target="slides/slide20.xml"/><Relationship Id="rId33" Type="http://schemas.openxmlformats.org/officeDocument/2006/relationships/slide" Target="slides/slide21.xml"/><Relationship Id="rId34" Type="http://schemas.openxmlformats.org/officeDocument/2006/relationships/slide" Target="slides/slide22.xml"/><Relationship Id="rId35" Type="http://schemas.openxmlformats.org/officeDocument/2006/relationships/slide" Target="slides/slide23.xml"/><Relationship Id="rId36" Type="http://schemas.openxmlformats.org/officeDocument/2006/relationships/slide" Target="slides/slide24.xml"/><Relationship Id="rId37" Type="http://schemas.openxmlformats.org/officeDocument/2006/relationships/slide" Target="slides/slide25.xml"/><Relationship Id="rId38" Type="http://schemas.openxmlformats.org/officeDocument/2006/relationships/slide" Target="slides/slide26.xml"/><Relationship Id="rId39" Type="http://schemas.openxmlformats.org/officeDocument/2006/relationships/slide" Target="slides/slide27.xml"/><Relationship Id="rId40" Type="http://schemas.openxmlformats.org/officeDocument/2006/relationships/slide" Target="slides/slide28.xml"/><Relationship Id="rId41" Type="http://schemas.openxmlformats.org/officeDocument/2006/relationships/slide" Target="slides/slide29.xml"/><Relationship Id="rId42" Type="http://schemas.openxmlformats.org/officeDocument/2006/relationships/slide" Target="slides/slide30.xml"/><Relationship Id="rId43" Type="http://schemas.openxmlformats.org/officeDocument/2006/relationships/slide" Target="slides/slide31.xml"/><Relationship Id="rId44" Type="http://schemas.openxmlformats.org/officeDocument/2006/relationships/slide" Target="slides/slide32.xml"/><Relationship Id="rId45"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EEF894-AF89-4A15-B12A-DB6EE2F8B7F6}" type="datetimeFigureOut">
              <a:rPr lang="nl-NL" smtClean="0"/>
              <a:pPr/>
              <a:t>05-05-2021</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87F152-6935-46ED-80C7-B3E6DA8BCC81}" type="slidenum">
              <a:rPr lang="nl-NL" smtClean="0"/>
              <a:pPr/>
              <a:t>‹nr.›</a:t>
            </a:fld>
            <a:endParaRPr lang="nl-NL"/>
          </a:p>
        </p:txBody>
      </p:sp>
    </p:spTree>
    <p:extLst>
      <p:ext uri="{BB962C8B-B14F-4D97-AF65-F5344CB8AC3E}">
        <p14:creationId xmlns:p14="http://schemas.microsoft.com/office/powerpoint/2010/main" val="2233197441"/>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mn-lt"/>
        <a:ea typeface="+mn-ea"/>
        <a:cs typeface="+mn-cs"/>
      </a:defRPr>
    </a:lvl1pPr>
    <a:lvl2pPr marL="609585" algn="l" defTabSz="1219170" rtl="0" eaLnBrk="1" latinLnBrk="0" hangingPunct="1">
      <a:defRPr sz="1600" kern="1200">
        <a:solidFill>
          <a:schemeClr val="tx1"/>
        </a:solidFill>
        <a:latin typeface="+mn-lt"/>
        <a:ea typeface="+mn-ea"/>
        <a:cs typeface="+mn-cs"/>
      </a:defRPr>
    </a:lvl2pPr>
    <a:lvl3pPr marL="1219170" algn="l" defTabSz="1219170" rtl="0" eaLnBrk="1" latinLnBrk="0" hangingPunct="1">
      <a:defRPr sz="1600" kern="1200">
        <a:solidFill>
          <a:schemeClr val="tx1"/>
        </a:solidFill>
        <a:latin typeface="+mn-lt"/>
        <a:ea typeface="+mn-ea"/>
        <a:cs typeface="+mn-cs"/>
      </a:defRPr>
    </a:lvl3pPr>
    <a:lvl4pPr marL="1828754" algn="l" defTabSz="1219170" rtl="0" eaLnBrk="1" latinLnBrk="0" hangingPunct="1">
      <a:defRPr sz="1600" kern="1200">
        <a:solidFill>
          <a:schemeClr val="tx1"/>
        </a:solidFill>
        <a:latin typeface="+mn-lt"/>
        <a:ea typeface="+mn-ea"/>
        <a:cs typeface="+mn-cs"/>
      </a:defRPr>
    </a:lvl4pPr>
    <a:lvl5pPr marL="2438339" algn="l" defTabSz="1219170" rtl="0" eaLnBrk="1" latinLnBrk="0" hangingPunct="1">
      <a:defRPr sz="1600" kern="1200">
        <a:solidFill>
          <a:schemeClr val="tx1"/>
        </a:solidFill>
        <a:latin typeface="+mn-lt"/>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1.png"/><Relationship Id="rId4" Type="http://schemas.openxmlformats.org/officeDocument/2006/relationships/image" Target="../media/image2.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png"/><Relationship Id="rId4" Type="http://schemas.openxmlformats.org/officeDocument/2006/relationships/image" Target="../media/image2.sv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image" Target="../media/image12.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image" Target="../media/image12.sv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eldi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EA6B407C-735E-C445-83AA-5729FC6FC7E4}"/>
              </a:ext>
            </a:extLst>
          </p:cNvPr>
          <p:cNvSpPr/>
          <p:nvPr userDrawn="1"/>
        </p:nvSpPr>
        <p:spPr>
          <a:xfrm>
            <a:off x="-5489" y="5461818"/>
            <a:ext cx="12197489" cy="1396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p:cNvSpPr>
            <a:spLocks noGrp="1"/>
          </p:cNvSpPr>
          <p:nvPr>
            <p:ph type="ctrTitle"/>
          </p:nvPr>
        </p:nvSpPr>
        <p:spPr>
          <a:xfrm>
            <a:off x="719137" y="1365249"/>
            <a:ext cx="8940801" cy="3079160"/>
          </a:xfrm>
          <a:solidFill>
            <a:schemeClr val="accent2">
              <a:alpha val="70000"/>
            </a:schemeClr>
          </a:solidFill>
        </p:spPr>
        <p:txBody>
          <a:bodyPr wrap="square" lIns="216000" tIns="0" rIns="216000" bIns="792000" anchor="ctr" anchorCtr="0">
            <a:noAutofit/>
          </a:bodyPr>
          <a:lstStyle>
            <a:lvl1pPr>
              <a:lnSpc>
                <a:spcPct val="85000"/>
              </a:lnSpc>
              <a:defRPr sz="6600">
                <a:solidFill>
                  <a:schemeClr val="bg1"/>
                </a:solidFill>
              </a:defRPr>
            </a:lvl1pPr>
          </a:lstStyle>
          <a:p>
            <a:r>
              <a:rPr lang="nl-NL"/>
              <a:t>Klik om stijl te bewerken</a:t>
            </a:r>
          </a:p>
        </p:txBody>
      </p:sp>
      <p:sp>
        <p:nvSpPr>
          <p:cNvPr id="3" name="Subtitel 2"/>
          <p:cNvSpPr>
            <a:spLocks noGrp="1"/>
          </p:cNvSpPr>
          <p:nvPr>
            <p:ph type="subTitle" idx="1"/>
          </p:nvPr>
        </p:nvSpPr>
        <p:spPr>
          <a:xfrm>
            <a:off x="719138" y="3629139"/>
            <a:ext cx="7068738" cy="815270"/>
          </a:xfrm>
        </p:spPr>
        <p:txBody>
          <a:bodyPr wrap="square" lIns="216000" tIns="72000" rIns="216000" bIns="72000" anchor="ctr">
            <a:noAutofit/>
          </a:bodyPr>
          <a:lstStyle>
            <a:lvl1pPr marL="0" indent="0" algn="l">
              <a:lnSpc>
                <a:spcPct val="114000"/>
              </a:lnSpc>
              <a:spcAft>
                <a:spcPts val="0"/>
              </a:spcAft>
              <a:buNone/>
              <a:defRPr sz="2000">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nl-NL" dirty="0"/>
              <a:t>Klikken om de ondertitelstijl van het model te bewerken</a:t>
            </a:r>
          </a:p>
        </p:txBody>
      </p:sp>
      <p:sp>
        <p:nvSpPr>
          <p:cNvPr id="9" name="Rechthoek 8">
            <a:extLst>
              <a:ext uri="{FF2B5EF4-FFF2-40B4-BE49-F238E27FC236}">
                <a16:creationId xmlns:a16="http://schemas.microsoft.com/office/drawing/2014/main" id="{6C81F7EC-8948-7A42-85FB-D7C82348426B}"/>
              </a:ext>
            </a:extLst>
          </p:cNvPr>
          <p:cNvSpPr/>
          <p:nvPr userDrawn="1"/>
        </p:nvSpPr>
        <p:spPr>
          <a:xfrm>
            <a:off x="-600" y="5094000"/>
            <a:ext cx="12193200" cy="360000"/>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pic>
        <p:nvPicPr>
          <p:cNvPr id="11" name="Graphic 10">
            <a:extLst>
              <a:ext uri="{FF2B5EF4-FFF2-40B4-BE49-F238E27FC236}">
                <a16:creationId xmlns:a16="http://schemas.microsoft.com/office/drawing/2014/main" id="{F863413C-60A1-924D-BB4A-C436B23E8025}"/>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75876" y="5461818"/>
            <a:ext cx="2486249" cy="1396183"/>
          </a:xfrm>
          <a:prstGeom prst="rect">
            <a:avLst/>
          </a:prstGeom>
        </p:spPr>
      </p:pic>
      <p:sp>
        <p:nvSpPr>
          <p:cNvPr id="14" name="Ondertitel 2">
            <a:extLst>
              <a:ext uri="{FF2B5EF4-FFF2-40B4-BE49-F238E27FC236}">
                <a16:creationId xmlns:a16="http://schemas.microsoft.com/office/drawing/2014/main" id="{3A5C42DE-335C-0F4A-BF9C-758CA6109FF7}"/>
              </a:ext>
            </a:extLst>
          </p:cNvPr>
          <p:cNvSpPr txBox="1">
            <a:spLocks/>
          </p:cNvSpPr>
          <p:nvPr userDrawn="1"/>
        </p:nvSpPr>
        <p:spPr>
          <a:xfrm>
            <a:off x="902272" y="893366"/>
            <a:ext cx="2021778" cy="378373"/>
          </a:xfrm>
          <a:prstGeom prst="rect">
            <a:avLst/>
          </a:prstGeom>
          <a:noFill/>
        </p:spPr>
        <p:txBody>
          <a:bodyPr vert="horz" wrap="square" lIns="90000" tIns="36000" rIns="90000" bIns="36000" rtlCol="0" anchor="b" anchorCtr="0">
            <a:noAutofit/>
          </a:bodyPr>
          <a:lstStyle>
            <a:lvl1pPr lvl="0" indent="0">
              <a:lnSpc>
                <a:spcPts val="3467"/>
              </a:lnSpc>
              <a:spcBef>
                <a:spcPts val="0"/>
              </a:spcBef>
              <a:spcAft>
                <a:spcPts val="1867"/>
              </a:spcAft>
              <a:buFont typeface="Arial" panose="020B0604020202020204" pitchFamily="34" charset="0"/>
              <a:buNone/>
              <a:defRPr sz="1467" b="0" cap="all" spc="533" baseline="0"/>
            </a:lvl1pPr>
            <a:lvl2pPr marL="383990" indent="0">
              <a:lnSpc>
                <a:spcPts val="3067"/>
              </a:lnSpc>
              <a:spcBef>
                <a:spcPts val="0"/>
              </a:spcBef>
              <a:spcAft>
                <a:spcPts val="2200"/>
              </a:spcAft>
              <a:buSzPct val="100000"/>
              <a:buFont typeface="Arial" panose="020B0604020202020204" pitchFamily="34" charset="0"/>
              <a:buNone/>
              <a:defRPr sz="1867"/>
            </a:lvl2pPr>
            <a:lvl3pPr marL="767981" indent="0">
              <a:lnSpc>
                <a:spcPts val="2667"/>
              </a:lnSpc>
              <a:spcBef>
                <a:spcPts val="0"/>
              </a:spcBef>
              <a:spcAft>
                <a:spcPts val="1333"/>
              </a:spcAft>
              <a:buFont typeface="Arial" panose="020B0604020202020204" pitchFamily="34" charset="0"/>
              <a:buNone/>
              <a:defRPr sz="1600"/>
            </a:lvl3pPr>
            <a:lvl4pPr marL="1151971" indent="0">
              <a:lnSpc>
                <a:spcPts val="2933"/>
              </a:lnSpc>
              <a:spcBef>
                <a:spcPts val="0"/>
              </a:spcBef>
              <a:buFont typeface="Arial" panose="020B0604020202020204" pitchFamily="34" charset="0"/>
              <a:buNone/>
              <a:defRPr sz="2133"/>
            </a:lvl4pPr>
            <a:lvl5pPr marL="1727957" indent="0">
              <a:lnSpc>
                <a:spcPts val="2933"/>
              </a:lnSpc>
              <a:spcBef>
                <a:spcPts val="0"/>
              </a:spcBef>
              <a:buFont typeface="Arial"/>
              <a:buNone/>
              <a:defRPr sz="2133"/>
            </a:lvl5pPr>
            <a:lvl6pPr marL="3352716" indent="-304792">
              <a:spcBef>
                <a:spcPct val="20000"/>
              </a:spcBef>
              <a:buFont typeface="Arial"/>
              <a:buChar char="•"/>
              <a:defRPr sz="2667"/>
            </a:lvl6pPr>
            <a:lvl7pPr marL="3962301" indent="-304792">
              <a:spcBef>
                <a:spcPct val="20000"/>
              </a:spcBef>
              <a:buFont typeface="Arial"/>
              <a:buChar char="•"/>
              <a:defRPr sz="2667"/>
            </a:lvl7pPr>
            <a:lvl8pPr marL="4571886" indent="-304792">
              <a:spcBef>
                <a:spcPct val="20000"/>
              </a:spcBef>
              <a:buFont typeface="Arial"/>
              <a:buChar char="•"/>
              <a:defRPr sz="2667"/>
            </a:lvl8pPr>
            <a:lvl9pPr marL="5181470" indent="-304792">
              <a:spcBef>
                <a:spcPct val="20000"/>
              </a:spcBef>
              <a:buFont typeface="Arial"/>
              <a:buChar char="•"/>
              <a:defRPr sz="2667"/>
            </a:lvl9pPr>
          </a:lstStyle>
          <a:p>
            <a:pPr lvl="0"/>
            <a:r>
              <a:rPr lang="nl-NL" dirty="0">
                <a:solidFill>
                  <a:schemeClr val="bg1"/>
                </a:solidFill>
              </a:rPr>
              <a:t>PRESENTATIE</a:t>
            </a:r>
          </a:p>
        </p:txBody>
      </p:sp>
    </p:spTree>
    <p:extLst>
      <p:ext uri="{BB962C8B-B14F-4D97-AF65-F5344CB8AC3E}">
        <p14:creationId xmlns:p14="http://schemas.microsoft.com/office/powerpoint/2010/main" val="2031174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oorbeel C-1 (link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5"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C36EC37-6C79-CE42-80D0-BC38A9019DF4}"/>
              </a:ext>
            </a:extLst>
          </p:cNvPr>
          <p:cNvSpPr>
            <a:spLocks noGrp="1"/>
          </p:cNvSpPr>
          <p:nvPr>
            <p:ph type="ftr" sz="quarter" idx="11"/>
          </p:nvPr>
        </p:nvSpPr>
        <p:spPr/>
        <p:txBody>
          <a:bodyPr/>
          <a:lstStyle/>
          <a:p>
            <a:endParaRPr lang="nl-NL" b="1"/>
          </a:p>
        </p:txBody>
      </p:sp>
      <p:sp>
        <p:nvSpPr>
          <p:cNvPr id="5" name="Tijdelijke aanduiding voor dianummer 4">
            <a:extLst>
              <a:ext uri="{FF2B5EF4-FFF2-40B4-BE49-F238E27FC236}">
                <a16:creationId xmlns:a16="http://schemas.microsoft.com/office/drawing/2014/main" id="{2A5E41C2-529B-A742-8E1F-B3246F1DF7E9}"/>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997992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Voorbeel C-2 (link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5351" y="0"/>
            <a:ext cx="12197351"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8"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A6AE3083-7A61-5E47-94B1-9BD5A9069471}"/>
              </a:ext>
            </a:extLst>
          </p:cNvPr>
          <p:cNvGrpSpPr/>
          <p:nvPr userDrawn="1"/>
        </p:nvGrpSpPr>
        <p:grpSpPr>
          <a:xfrm>
            <a:off x="6603621" y="-1"/>
            <a:ext cx="5588379" cy="6858001"/>
            <a:chOff x="6603621" y="-1"/>
            <a:chExt cx="5588379"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flipH="1">
              <a:off x="6603621"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7833523"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FE273CA8-F693-E24B-8ACA-3CF5DC31D8E2}"/>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6C7B52F0-5D2B-6045-B5A2-6A5735EDBD04}"/>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16" name="Graphic 15">
            <a:extLst>
              <a:ext uri="{FF2B5EF4-FFF2-40B4-BE49-F238E27FC236}">
                <a16:creationId xmlns:a16="http://schemas.microsoft.com/office/drawing/2014/main" id="{A35BC03A-A7F3-704E-98DB-A8321675D0D3}"/>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
        <p:nvSpPr>
          <p:cNvPr id="32" name="Tijdelijke aanduiding voor tekst 4">
            <a:extLst>
              <a:ext uri="{FF2B5EF4-FFF2-40B4-BE49-F238E27FC236}">
                <a16:creationId xmlns:a16="http://schemas.microsoft.com/office/drawing/2014/main" id="{2652BAE8-0625-4F44-80D2-D2413EA1654A}"/>
              </a:ext>
            </a:extLst>
          </p:cNvPr>
          <p:cNvSpPr>
            <a:spLocks noGrp="1"/>
          </p:cNvSpPr>
          <p:nvPr>
            <p:ph type="body" sz="quarter" idx="13" hasCustomPrompt="1"/>
          </p:nvPr>
        </p:nvSpPr>
        <p:spPr>
          <a:xfrm>
            <a:off x="8064499"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3" name="Tijdelijke aanduiding voor tekst 4">
            <a:extLst>
              <a:ext uri="{FF2B5EF4-FFF2-40B4-BE49-F238E27FC236}">
                <a16:creationId xmlns:a16="http://schemas.microsoft.com/office/drawing/2014/main" id="{662C5CD1-950A-FA4D-B02D-515A65D37D6F}"/>
              </a:ext>
            </a:extLst>
          </p:cNvPr>
          <p:cNvSpPr>
            <a:spLocks noGrp="1"/>
          </p:cNvSpPr>
          <p:nvPr>
            <p:ph type="body" sz="quarter" idx="14" hasCustomPrompt="1"/>
          </p:nvPr>
        </p:nvSpPr>
        <p:spPr>
          <a:xfrm>
            <a:off x="8064499"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tekst 4">
            <a:extLst>
              <a:ext uri="{FF2B5EF4-FFF2-40B4-BE49-F238E27FC236}">
                <a16:creationId xmlns:a16="http://schemas.microsoft.com/office/drawing/2014/main" id="{2306BFC8-45D8-1B4E-8FCF-69A827C1EC62}"/>
              </a:ext>
            </a:extLst>
          </p:cNvPr>
          <p:cNvSpPr>
            <a:spLocks noGrp="1"/>
          </p:cNvSpPr>
          <p:nvPr>
            <p:ph type="body" sz="quarter" idx="17" hasCustomPrompt="1"/>
          </p:nvPr>
        </p:nvSpPr>
        <p:spPr>
          <a:xfrm>
            <a:off x="8064499"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5" name="Tijdelijke aanduiding voor tekst 4">
            <a:extLst>
              <a:ext uri="{FF2B5EF4-FFF2-40B4-BE49-F238E27FC236}">
                <a16:creationId xmlns:a16="http://schemas.microsoft.com/office/drawing/2014/main" id="{A9A57EEE-2A5F-7344-9464-A73E5372D2AC}"/>
              </a:ext>
            </a:extLst>
          </p:cNvPr>
          <p:cNvSpPr>
            <a:spLocks noGrp="1"/>
          </p:cNvSpPr>
          <p:nvPr>
            <p:ph type="body" sz="quarter" idx="18" hasCustomPrompt="1"/>
          </p:nvPr>
        </p:nvSpPr>
        <p:spPr>
          <a:xfrm>
            <a:off x="8064499"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6" name="Tijdelijke aanduiding voor tekst 4">
            <a:extLst>
              <a:ext uri="{FF2B5EF4-FFF2-40B4-BE49-F238E27FC236}">
                <a16:creationId xmlns:a16="http://schemas.microsoft.com/office/drawing/2014/main" id="{F57F05DF-D5CB-C846-9889-ACAE7777562B}"/>
              </a:ext>
            </a:extLst>
          </p:cNvPr>
          <p:cNvSpPr>
            <a:spLocks noGrp="1"/>
          </p:cNvSpPr>
          <p:nvPr>
            <p:ph type="body" sz="quarter" idx="19" hasCustomPrompt="1"/>
          </p:nvPr>
        </p:nvSpPr>
        <p:spPr>
          <a:xfrm>
            <a:off x="8064499"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7" name="Tijdelijke aanduiding voor tekst 4">
            <a:extLst>
              <a:ext uri="{FF2B5EF4-FFF2-40B4-BE49-F238E27FC236}">
                <a16:creationId xmlns:a16="http://schemas.microsoft.com/office/drawing/2014/main" id="{0FEFE08C-B0F9-494C-8CF2-B8B4BFD677E3}"/>
              </a:ext>
            </a:extLst>
          </p:cNvPr>
          <p:cNvSpPr>
            <a:spLocks noGrp="1"/>
          </p:cNvSpPr>
          <p:nvPr>
            <p:ph type="body" sz="quarter" idx="20" hasCustomPrompt="1"/>
          </p:nvPr>
        </p:nvSpPr>
        <p:spPr>
          <a:xfrm>
            <a:off x="8064499"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8" name="Tijdelijke aanduiding voor afbeelding 2">
            <a:extLst>
              <a:ext uri="{FF2B5EF4-FFF2-40B4-BE49-F238E27FC236}">
                <a16:creationId xmlns:a16="http://schemas.microsoft.com/office/drawing/2014/main" id="{C0B1CD3C-F512-F84F-BF68-9DA07035A1A2}"/>
              </a:ext>
            </a:extLst>
          </p:cNvPr>
          <p:cNvSpPr>
            <a:spLocks noGrp="1"/>
          </p:cNvSpPr>
          <p:nvPr>
            <p:ph type="pic" sz="quarter" idx="21"/>
          </p:nvPr>
        </p:nvSpPr>
        <p:spPr>
          <a:xfrm>
            <a:off x="8064499"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9" name="Tijdelijke aanduiding voor afbeelding 2">
            <a:extLst>
              <a:ext uri="{FF2B5EF4-FFF2-40B4-BE49-F238E27FC236}">
                <a16:creationId xmlns:a16="http://schemas.microsoft.com/office/drawing/2014/main" id="{512DF557-D795-C349-86F0-8F694F963F08}"/>
              </a:ext>
            </a:extLst>
          </p:cNvPr>
          <p:cNvSpPr>
            <a:spLocks noGrp="1"/>
          </p:cNvSpPr>
          <p:nvPr>
            <p:ph type="pic" sz="quarter" idx="22"/>
          </p:nvPr>
        </p:nvSpPr>
        <p:spPr>
          <a:xfrm>
            <a:off x="8064499"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40" name="Tijdelijke aanduiding voor afbeelding 2">
            <a:extLst>
              <a:ext uri="{FF2B5EF4-FFF2-40B4-BE49-F238E27FC236}">
                <a16:creationId xmlns:a16="http://schemas.microsoft.com/office/drawing/2014/main" id="{0FDF3717-987E-6F43-8EB9-6BA489937767}"/>
              </a:ext>
            </a:extLst>
          </p:cNvPr>
          <p:cNvSpPr>
            <a:spLocks noGrp="1"/>
          </p:cNvSpPr>
          <p:nvPr>
            <p:ph type="pic" sz="quarter" idx="23"/>
          </p:nvPr>
        </p:nvSpPr>
        <p:spPr>
          <a:xfrm>
            <a:off x="8064499"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164198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Voorbeel D-1 (link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5"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F857F87B-CE53-A74A-9285-E35C94613699}"/>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6AF50121-0F9C-734D-B092-246232363FCA}"/>
              </a:ext>
            </a:extLst>
          </p:cNvPr>
          <p:cNvSpPr>
            <a:spLocks noGrp="1"/>
          </p:cNvSpPr>
          <p:nvPr>
            <p:ph type="sldNum" sz="quarter" idx="12"/>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9" name="Graphic 8">
            <a:extLst>
              <a:ext uri="{FF2B5EF4-FFF2-40B4-BE49-F238E27FC236}">
                <a16:creationId xmlns:a16="http://schemas.microsoft.com/office/drawing/2014/main" id="{CBEB4883-0A47-1245-B7F0-7070388C842A}"/>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826492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Voorbeel D-2 (link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0"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8"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B284DEBB-1994-5541-A9C8-1AE547F93137}"/>
              </a:ext>
            </a:extLst>
          </p:cNvPr>
          <p:cNvGrpSpPr/>
          <p:nvPr userDrawn="1"/>
        </p:nvGrpSpPr>
        <p:grpSpPr>
          <a:xfrm>
            <a:off x="-2273782" y="-1"/>
            <a:ext cx="14465782" cy="6857999"/>
            <a:chOff x="-2273782" y="-1"/>
            <a:chExt cx="14465782" cy="6857999"/>
          </a:xfrm>
        </p:grpSpPr>
        <p:sp>
          <p:nvSpPr>
            <p:cNvPr id="6" name="Rechthoek 5">
              <a:extLst>
                <a:ext uri="{FF2B5EF4-FFF2-40B4-BE49-F238E27FC236}">
                  <a16:creationId xmlns:a16="http://schemas.microsoft.com/office/drawing/2014/main" id="{EE108721-06C7-1348-BF5C-B3EBCDC800AD}"/>
                </a:ext>
              </a:extLst>
            </p:cNvPr>
            <p:cNvSpPr/>
            <p:nvPr userDrawn="1"/>
          </p:nvSpPr>
          <p:spPr>
            <a:xfrm flipH="1">
              <a:off x="-2273782"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7833523" y="0"/>
              <a:ext cx="4358477" cy="68576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E5C26E1F-B3D8-B447-BEB7-D10B4A52F46D}"/>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0AFF57CA-D353-F84A-9084-2A83359653FF}"/>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12" name="Graphic 11">
            <a:extLst>
              <a:ext uri="{FF2B5EF4-FFF2-40B4-BE49-F238E27FC236}">
                <a16:creationId xmlns:a16="http://schemas.microsoft.com/office/drawing/2014/main" id="{DF9AE38F-8877-3242-A9E1-895FC2951E5A}"/>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
        <p:nvSpPr>
          <p:cNvPr id="24" name="Tijdelijke aanduiding voor tekst 4">
            <a:extLst>
              <a:ext uri="{FF2B5EF4-FFF2-40B4-BE49-F238E27FC236}">
                <a16:creationId xmlns:a16="http://schemas.microsoft.com/office/drawing/2014/main" id="{0806C805-E24A-044F-BD70-2734AABD0BBB}"/>
              </a:ext>
            </a:extLst>
          </p:cNvPr>
          <p:cNvSpPr>
            <a:spLocks noGrp="1"/>
          </p:cNvSpPr>
          <p:nvPr>
            <p:ph type="body" sz="quarter" idx="13" hasCustomPrompt="1"/>
          </p:nvPr>
        </p:nvSpPr>
        <p:spPr>
          <a:xfrm>
            <a:off x="8064499"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5" name="Tijdelijke aanduiding voor tekst 4">
            <a:extLst>
              <a:ext uri="{FF2B5EF4-FFF2-40B4-BE49-F238E27FC236}">
                <a16:creationId xmlns:a16="http://schemas.microsoft.com/office/drawing/2014/main" id="{D83EC25C-9F6B-DA4C-9C1B-A825485FFED4}"/>
              </a:ext>
            </a:extLst>
          </p:cNvPr>
          <p:cNvSpPr>
            <a:spLocks noGrp="1"/>
          </p:cNvSpPr>
          <p:nvPr>
            <p:ph type="body" sz="quarter" idx="14" hasCustomPrompt="1"/>
          </p:nvPr>
        </p:nvSpPr>
        <p:spPr>
          <a:xfrm>
            <a:off x="8064499"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6" name="Tijdelijke aanduiding voor tekst 4">
            <a:extLst>
              <a:ext uri="{FF2B5EF4-FFF2-40B4-BE49-F238E27FC236}">
                <a16:creationId xmlns:a16="http://schemas.microsoft.com/office/drawing/2014/main" id="{D3BE9891-5D29-F349-BCCA-C61AC994FB2E}"/>
              </a:ext>
            </a:extLst>
          </p:cNvPr>
          <p:cNvSpPr>
            <a:spLocks noGrp="1"/>
          </p:cNvSpPr>
          <p:nvPr>
            <p:ph type="body" sz="quarter" idx="17" hasCustomPrompt="1"/>
          </p:nvPr>
        </p:nvSpPr>
        <p:spPr>
          <a:xfrm>
            <a:off x="8064499"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7" name="Tijdelijke aanduiding voor tekst 4">
            <a:extLst>
              <a:ext uri="{FF2B5EF4-FFF2-40B4-BE49-F238E27FC236}">
                <a16:creationId xmlns:a16="http://schemas.microsoft.com/office/drawing/2014/main" id="{897417D7-AADE-0640-98E1-105D89EA6073}"/>
              </a:ext>
            </a:extLst>
          </p:cNvPr>
          <p:cNvSpPr>
            <a:spLocks noGrp="1"/>
          </p:cNvSpPr>
          <p:nvPr>
            <p:ph type="body" sz="quarter" idx="18" hasCustomPrompt="1"/>
          </p:nvPr>
        </p:nvSpPr>
        <p:spPr>
          <a:xfrm>
            <a:off x="8064499"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8" name="Tijdelijke aanduiding voor tekst 4">
            <a:extLst>
              <a:ext uri="{FF2B5EF4-FFF2-40B4-BE49-F238E27FC236}">
                <a16:creationId xmlns:a16="http://schemas.microsoft.com/office/drawing/2014/main" id="{40CA63F9-0C9F-DE41-A336-067BA8B0F8CC}"/>
              </a:ext>
            </a:extLst>
          </p:cNvPr>
          <p:cNvSpPr>
            <a:spLocks noGrp="1"/>
          </p:cNvSpPr>
          <p:nvPr>
            <p:ph type="body" sz="quarter" idx="19" hasCustomPrompt="1"/>
          </p:nvPr>
        </p:nvSpPr>
        <p:spPr>
          <a:xfrm>
            <a:off x="8064499"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9" name="Tijdelijke aanduiding voor tekst 4">
            <a:extLst>
              <a:ext uri="{FF2B5EF4-FFF2-40B4-BE49-F238E27FC236}">
                <a16:creationId xmlns:a16="http://schemas.microsoft.com/office/drawing/2014/main" id="{04F4F139-0B4A-4E45-9C31-EBFD8DAD3DB8}"/>
              </a:ext>
            </a:extLst>
          </p:cNvPr>
          <p:cNvSpPr>
            <a:spLocks noGrp="1"/>
          </p:cNvSpPr>
          <p:nvPr>
            <p:ph type="body" sz="quarter" idx="20" hasCustomPrompt="1"/>
          </p:nvPr>
        </p:nvSpPr>
        <p:spPr>
          <a:xfrm>
            <a:off x="8064499"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afbeelding 2">
            <a:extLst>
              <a:ext uri="{FF2B5EF4-FFF2-40B4-BE49-F238E27FC236}">
                <a16:creationId xmlns:a16="http://schemas.microsoft.com/office/drawing/2014/main" id="{D7678894-AA6B-ED4F-AE45-D1A79FC5D796}"/>
              </a:ext>
            </a:extLst>
          </p:cNvPr>
          <p:cNvSpPr>
            <a:spLocks noGrp="1"/>
          </p:cNvSpPr>
          <p:nvPr>
            <p:ph type="pic" sz="quarter" idx="21"/>
          </p:nvPr>
        </p:nvSpPr>
        <p:spPr>
          <a:xfrm>
            <a:off x="8064499"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1" name="Tijdelijke aanduiding voor afbeelding 2">
            <a:extLst>
              <a:ext uri="{FF2B5EF4-FFF2-40B4-BE49-F238E27FC236}">
                <a16:creationId xmlns:a16="http://schemas.microsoft.com/office/drawing/2014/main" id="{10685DA0-9457-4347-85BD-41B1C40D9F1A}"/>
              </a:ext>
            </a:extLst>
          </p:cNvPr>
          <p:cNvSpPr>
            <a:spLocks noGrp="1"/>
          </p:cNvSpPr>
          <p:nvPr>
            <p:ph type="pic" sz="quarter" idx="22"/>
          </p:nvPr>
        </p:nvSpPr>
        <p:spPr>
          <a:xfrm>
            <a:off x="8064499"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2" name="Tijdelijke aanduiding voor afbeelding 2">
            <a:extLst>
              <a:ext uri="{FF2B5EF4-FFF2-40B4-BE49-F238E27FC236}">
                <a16:creationId xmlns:a16="http://schemas.microsoft.com/office/drawing/2014/main" id="{1BACFC41-B084-BD41-8789-630D9AE6CAEF}"/>
              </a:ext>
            </a:extLst>
          </p:cNvPr>
          <p:cNvSpPr>
            <a:spLocks noGrp="1"/>
          </p:cNvSpPr>
          <p:nvPr>
            <p:ph type="pic" sz="quarter" idx="23"/>
          </p:nvPr>
        </p:nvSpPr>
        <p:spPr>
          <a:xfrm>
            <a:off x="8064499"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036867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7" y="6356350"/>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24262980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Leeg (wav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lvl1pPr>
              <a:defRPr>
                <a:solidFill>
                  <a:schemeClr val="bg1"/>
                </a:solidFill>
              </a:defRPr>
            </a:lvl1pPr>
          </a:lstStyle>
          <a:p>
            <a:endParaRPr lang="nl-NL">
              <a:solidFill>
                <a:schemeClr val="bg1"/>
              </a:solidFill>
            </a:endParaRPr>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4" name="Graphic 3">
            <a:extLst>
              <a:ext uri="{FF2B5EF4-FFF2-40B4-BE49-F238E27FC236}">
                <a16:creationId xmlns:a16="http://schemas.microsoft.com/office/drawing/2014/main" id="{FA06B842-94C9-2741-8960-0345AEA624A7}"/>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4897807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telling magent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192000" cy="6858000"/>
          </a:xfrm>
          <a:prstGeom prst="rect">
            <a:avLst/>
          </a:prstGeom>
          <a:solidFill>
            <a:schemeClr val="accent4">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3" y="1839808"/>
            <a:ext cx="8940271" cy="4289521"/>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1"/>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90" indent="0">
              <a:buFont typeface="Arial" panose="020B0604020202020204" pitchFamily="34" charset="0"/>
              <a:buNone/>
              <a:defRPr/>
            </a:lvl2pPr>
            <a:lvl3pPr marL="767981" indent="0">
              <a:buFont typeface="Arial" panose="020B0604020202020204" pitchFamily="34" charset="0"/>
              <a:buNone/>
              <a:defRPr/>
            </a:lvl3pPr>
            <a:lvl4pPr marL="1151971" indent="0">
              <a:buFont typeface="Arial" panose="020B0604020202020204" pitchFamily="34" charset="0"/>
              <a:buNone/>
              <a:defRPr/>
            </a:lvl4pPr>
            <a:lvl5pPr marL="1727957" indent="0">
              <a:buNone/>
              <a:defRPr/>
            </a:lvl5pPr>
          </a:lstStyle>
          <a:p>
            <a:pPr lvl="0"/>
            <a:r>
              <a:rPr lang="nl-NL"/>
              <a:t>Klikken om de tekststijl van het model te bewerken</a:t>
            </a:r>
          </a:p>
        </p:txBody>
      </p:sp>
      <p:cxnSp>
        <p:nvCxnSpPr>
          <p:cNvPr id="9" name="Rechte verbindingslijn 8">
            <a:extLst>
              <a:ext uri="{FF2B5EF4-FFF2-40B4-BE49-F238E27FC236}">
                <a16:creationId xmlns:a16="http://schemas.microsoft.com/office/drawing/2014/main" id="{C57A620A-E8ED-D84E-B437-AFE1FE74AC78}"/>
              </a:ext>
            </a:extLst>
          </p:cNvPr>
          <p:cNvCxnSpPr/>
          <p:nvPr userDrawn="1"/>
        </p:nvCxnSpPr>
        <p:spPr>
          <a:xfrm>
            <a:off x="719138"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758013C7-1D51-C746-AA05-C02FD92468D6}"/>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8FF2357B-C00C-D14C-A244-55A79F7888A8}"/>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8" name="Graphic 7">
            <a:extLst>
              <a:ext uri="{FF2B5EF4-FFF2-40B4-BE49-F238E27FC236}">
                <a16:creationId xmlns:a16="http://schemas.microsoft.com/office/drawing/2014/main" id="{AD81B5B6-ACC4-3247-A0F4-DADBBE8AA221}"/>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26080702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3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userDrawn="1">
          <p15:clr>
            <a:srgbClr val="FBAE40"/>
          </p15:clr>
        </p15:guide>
        <p15:guide id="2" pos="1269"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telling aqu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217400" cy="6858000"/>
          </a:xfrm>
          <a:prstGeom prst="rect">
            <a:avLst/>
          </a:prstGeom>
          <a:solidFill>
            <a:schemeClr val="accent2">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3" y="1839808"/>
            <a:ext cx="8940271" cy="4289529"/>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1"/>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90" indent="0">
              <a:buFont typeface="Arial" panose="020B0604020202020204" pitchFamily="34" charset="0"/>
              <a:buNone/>
              <a:defRPr/>
            </a:lvl2pPr>
            <a:lvl3pPr marL="767981" indent="0">
              <a:buFont typeface="Arial" panose="020B0604020202020204" pitchFamily="34" charset="0"/>
              <a:buNone/>
              <a:defRPr/>
            </a:lvl3pPr>
            <a:lvl4pPr marL="1151971" indent="0">
              <a:buFont typeface="Arial" panose="020B0604020202020204" pitchFamily="34" charset="0"/>
              <a:buNone/>
              <a:defRPr/>
            </a:lvl4pPr>
            <a:lvl5pPr marL="1727957" indent="0">
              <a:buNone/>
              <a:defRPr/>
            </a:lvl5pPr>
          </a:lstStyle>
          <a:p>
            <a:pPr lvl="0"/>
            <a:r>
              <a:rPr lang="nl-NL"/>
              <a:t>Klikken om de tekststijl van het model te bewerken</a:t>
            </a:r>
          </a:p>
        </p:txBody>
      </p:sp>
      <p:cxnSp>
        <p:nvCxnSpPr>
          <p:cNvPr id="8" name="Rechte verbindingslijn 7">
            <a:extLst>
              <a:ext uri="{FF2B5EF4-FFF2-40B4-BE49-F238E27FC236}">
                <a16:creationId xmlns:a16="http://schemas.microsoft.com/office/drawing/2014/main" id="{3A3785AF-BB93-164F-BD38-7A5B3F66B3DD}"/>
              </a:ext>
            </a:extLst>
          </p:cNvPr>
          <p:cNvCxnSpPr/>
          <p:nvPr userDrawn="1"/>
        </p:nvCxnSpPr>
        <p:spPr>
          <a:xfrm>
            <a:off x="719138"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B63C31F3-DC63-0341-8F67-23C3995FE6EB}"/>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101A1CE7-C506-B44D-B883-805B90EBC015}"/>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9" name="Graphic 8">
            <a:extLst>
              <a:ext uri="{FF2B5EF4-FFF2-40B4-BE49-F238E27FC236}">
                <a16:creationId xmlns:a16="http://schemas.microsoft.com/office/drawing/2014/main" id="{566427DE-F4ED-3640-A1E0-81C594AFC67B}"/>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94883205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3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userDrawn="1">
          <p15:clr>
            <a:srgbClr val="FBAE40"/>
          </p15:clr>
        </p15:guide>
        <p15:guide id="2" pos="1269"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eldi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EA6B407C-735E-C445-83AA-5729FC6FC7E4}"/>
              </a:ext>
            </a:extLst>
          </p:cNvPr>
          <p:cNvSpPr/>
          <p:nvPr userDrawn="1"/>
        </p:nvSpPr>
        <p:spPr>
          <a:xfrm>
            <a:off x="-5489" y="5461819"/>
            <a:ext cx="12197489" cy="1396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p:cNvSpPr>
            <a:spLocks noGrp="1"/>
          </p:cNvSpPr>
          <p:nvPr>
            <p:ph type="ctrTitle"/>
          </p:nvPr>
        </p:nvSpPr>
        <p:spPr>
          <a:xfrm>
            <a:off x="719138" y="1365249"/>
            <a:ext cx="8940801" cy="3079160"/>
          </a:xfrm>
          <a:solidFill>
            <a:schemeClr val="accent2">
              <a:alpha val="70000"/>
            </a:schemeClr>
          </a:solidFill>
        </p:spPr>
        <p:txBody>
          <a:bodyPr wrap="square" lIns="216000" tIns="0" rIns="216000" bIns="792000" anchor="ctr" anchorCtr="0">
            <a:noAutofit/>
          </a:bodyPr>
          <a:lstStyle>
            <a:lvl1pPr>
              <a:lnSpc>
                <a:spcPct val="85000"/>
              </a:lnSpc>
              <a:defRPr sz="6600">
                <a:solidFill>
                  <a:schemeClr val="bg1"/>
                </a:solidFill>
              </a:defRPr>
            </a:lvl1pPr>
          </a:lstStyle>
          <a:p>
            <a:r>
              <a:rPr lang="nl-NL"/>
              <a:t>Klik om stijl te bewerken</a:t>
            </a:r>
          </a:p>
        </p:txBody>
      </p:sp>
      <p:sp>
        <p:nvSpPr>
          <p:cNvPr id="3" name="Subtitel 2"/>
          <p:cNvSpPr>
            <a:spLocks noGrp="1"/>
          </p:cNvSpPr>
          <p:nvPr>
            <p:ph type="subTitle" idx="1"/>
          </p:nvPr>
        </p:nvSpPr>
        <p:spPr>
          <a:xfrm>
            <a:off x="719137" y="3629139"/>
            <a:ext cx="7068739" cy="815271"/>
          </a:xfrm>
        </p:spPr>
        <p:txBody>
          <a:bodyPr wrap="square" lIns="216000" tIns="72000" rIns="216000" bIns="72000" anchor="ctr">
            <a:noAutofit/>
          </a:bodyPr>
          <a:lstStyle>
            <a:lvl1pPr marL="0" indent="0" algn="l">
              <a:lnSpc>
                <a:spcPct val="114000"/>
              </a:lnSpc>
              <a:spcAft>
                <a:spcPts val="0"/>
              </a:spcAft>
              <a:buNone/>
              <a:defRPr sz="2000">
                <a:solidFill>
                  <a:schemeClr val="bg1"/>
                </a:solidFill>
              </a:defRPr>
            </a:lvl1pPr>
            <a:lvl2pPr marL="609570" indent="0" algn="ctr">
              <a:buNone/>
              <a:defRPr>
                <a:solidFill>
                  <a:schemeClr val="tx1">
                    <a:tint val="75000"/>
                  </a:schemeClr>
                </a:solidFill>
              </a:defRPr>
            </a:lvl2pPr>
            <a:lvl3pPr marL="1219140"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8"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nl-NL"/>
              <a:t>Klikken om de ondertitelstijl van het model te bewerken</a:t>
            </a:r>
          </a:p>
        </p:txBody>
      </p:sp>
      <p:sp>
        <p:nvSpPr>
          <p:cNvPr id="9" name="Rechthoek 8">
            <a:extLst>
              <a:ext uri="{FF2B5EF4-FFF2-40B4-BE49-F238E27FC236}">
                <a16:creationId xmlns:a16="http://schemas.microsoft.com/office/drawing/2014/main" id="{6C81F7EC-8948-7A42-85FB-D7C82348426B}"/>
              </a:ext>
            </a:extLst>
          </p:cNvPr>
          <p:cNvSpPr/>
          <p:nvPr userDrawn="1"/>
        </p:nvSpPr>
        <p:spPr>
          <a:xfrm>
            <a:off x="-600" y="5094000"/>
            <a:ext cx="12193200" cy="360000"/>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pic>
        <p:nvPicPr>
          <p:cNvPr id="11" name="Graphic 10">
            <a:extLst>
              <a:ext uri="{FF2B5EF4-FFF2-40B4-BE49-F238E27FC236}">
                <a16:creationId xmlns:a16="http://schemas.microsoft.com/office/drawing/2014/main" id="{F863413C-60A1-924D-BB4A-C436B23E802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75877" y="5461819"/>
            <a:ext cx="2486249" cy="1396183"/>
          </a:xfrm>
          <a:prstGeom prst="rect">
            <a:avLst/>
          </a:prstGeom>
        </p:spPr>
      </p:pic>
      <p:sp>
        <p:nvSpPr>
          <p:cNvPr id="14" name="Ondertitel 2">
            <a:extLst>
              <a:ext uri="{FF2B5EF4-FFF2-40B4-BE49-F238E27FC236}">
                <a16:creationId xmlns:a16="http://schemas.microsoft.com/office/drawing/2014/main" id="{3A5C42DE-335C-0F4A-BF9C-758CA6109FF7}"/>
              </a:ext>
            </a:extLst>
          </p:cNvPr>
          <p:cNvSpPr txBox="1">
            <a:spLocks/>
          </p:cNvSpPr>
          <p:nvPr userDrawn="1"/>
        </p:nvSpPr>
        <p:spPr>
          <a:xfrm>
            <a:off x="902272" y="893367"/>
            <a:ext cx="2021779" cy="378373"/>
          </a:xfrm>
          <a:prstGeom prst="rect">
            <a:avLst/>
          </a:prstGeom>
          <a:noFill/>
        </p:spPr>
        <p:txBody>
          <a:bodyPr vert="horz" wrap="square" lIns="90000" tIns="36000" rIns="90000" bIns="36000" rtlCol="0" anchor="b" anchorCtr="0">
            <a:noAutofit/>
          </a:bodyPr>
          <a:lstStyle>
            <a:lvl1pPr lvl="0" indent="0">
              <a:lnSpc>
                <a:spcPts val="3467"/>
              </a:lnSpc>
              <a:spcBef>
                <a:spcPts val="0"/>
              </a:spcBef>
              <a:spcAft>
                <a:spcPts val="1867"/>
              </a:spcAft>
              <a:buFont typeface="Arial" panose="020B0604020202020204" pitchFamily="34" charset="0"/>
              <a:buNone/>
              <a:defRPr sz="1467" b="0" cap="all" spc="533" baseline="0"/>
            </a:lvl1pPr>
            <a:lvl2pPr marL="383990" indent="0">
              <a:lnSpc>
                <a:spcPts val="3067"/>
              </a:lnSpc>
              <a:spcBef>
                <a:spcPts val="0"/>
              </a:spcBef>
              <a:spcAft>
                <a:spcPts val="2200"/>
              </a:spcAft>
              <a:buSzPct val="100000"/>
              <a:buFont typeface="Arial" panose="020B0604020202020204" pitchFamily="34" charset="0"/>
              <a:buNone/>
              <a:defRPr sz="1867"/>
            </a:lvl2pPr>
            <a:lvl3pPr marL="767981" indent="0">
              <a:lnSpc>
                <a:spcPts val="2667"/>
              </a:lnSpc>
              <a:spcBef>
                <a:spcPts val="0"/>
              </a:spcBef>
              <a:spcAft>
                <a:spcPts val="1333"/>
              </a:spcAft>
              <a:buFont typeface="Arial" panose="020B0604020202020204" pitchFamily="34" charset="0"/>
              <a:buNone/>
              <a:defRPr sz="1600"/>
            </a:lvl3pPr>
            <a:lvl4pPr marL="1151971" indent="0">
              <a:lnSpc>
                <a:spcPts val="2933"/>
              </a:lnSpc>
              <a:spcBef>
                <a:spcPts val="0"/>
              </a:spcBef>
              <a:buFont typeface="Arial" panose="020B0604020202020204" pitchFamily="34" charset="0"/>
              <a:buNone/>
              <a:defRPr sz="2133"/>
            </a:lvl4pPr>
            <a:lvl5pPr marL="1727957" indent="0">
              <a:lnSpc>
                <a:spcPts val="2933"/>
              </a:lnSpc>
              <a:spcBef>
                <a:spcPts val="0"/>
              </a:spcBef>
              <a:buFont typeface="Arial"/>
              <a:buNone/>
              <a:defRPr sz="2133"/>
            </a:lvl5pPr>
            <a:lvl6pPr marL="3352716" indent="-304792">
              <a:spcBef>
                <a:spcPct val="20000"/>
              </a:spcBef>
              <a:buFont typeface="Arial"/>
              <a:buChar char="•"/>
              <a:defRPr sz="2667"/>
            </a:lvl6pPr>
            <a:lvl7pPr marL="3962301" indent="-304792">
              <a:spcBef>
                <a:spcPct val="20000"/>
              </a:spcBef>
              <a:buFont typeface="Arial"/>
              <a:buChar char="•"/>
              <a:defRPr sz="2667"/>
            </a:lvl7pPr>
            <a:lvl8pPr marL="4571886" indent="-304792">
              <a:spcBef>
                <a:spcPct val="20000"/>
              </a:spcBef>
              <a:buFont typeface="Arial"/>
              <a:buChar char="•"/>
              <a:defRPr sz="2667"/>
            </a:lvl8pPr>
            <a:lvl9pPr marL="5181470" indent="-304792">
              <a:spcBef>
                <a:spcPct val="20000"/>
              </a:spcBef>
              <a:buFont typeface="Arial"/>
              <a:buChar char="•"/>
              <a:defRPr sz="2667"/>
            </a:lvl9pPr>
          </a:lstStyle>
          <a:p>
            <a:pPr lvl="0"/>
            <a:r>
              <a:rPr lang="nl-NL" sz="1467">
                <a:solidFill>
                  <a:schemeClr val="bg1"/>
                </a:solidFill>
              </a:rPr>
              <a:t>PRESENTATIE</a:t>
            </a:r>
          </a:p>
        </p:txBody>
      </p:sp>
    </p:spTree>
    <p:extLst>
      <p:ext uri="{BB962C8B-B14F-4D97-AF65-F5344CB8AC3E}">
        <p14:creationId xmlns:p14="http://schemas.microsoft.com/office/powerpoint/2010/main" val="2685091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936757"/>
            <a:ext cx="5195888" cy="717251"/>
          </a:xfrm>
        </p:spPr>
        <p:txBody>
          <a:bodyPr/>
          <a:lstStyle>
            <a:lvl1pPr>
              <a:lnSpc>
                <a:spcPts val="4500"/>
              </a:lnSpc>
              <a:defRPr sz="3600"/>
            </a:lvl1p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14524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Tijdelijke aanduiding voor voettekst 7">
            <a:extLst>
              <a:ext uri="{FF2B5EF4-FFF2-40B4-BE49-F238E27FC236}">
                <a16:creationId xmlns:a16="http://schemas.microsoft.com/office/drawing/2014/main" id="{962EE061-6D6D-EB46-9CA3-C1ACBC5EBB0C}"/>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5A66B371-EC5B-4249-B534-9215985BD6C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428931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763021"/>
            <a:ext cx="5195888" cy="717251"/>
          </a:xfrm>
        </p:spPr>
        <p:txBody>
          <a:bodyPr/>
          <a:lstStyle>
            <a:lvl1pPr>
              <a:lnSpc>
                <a:spcPts val="4500"/>
              </a:lnSpc>
              <a:defRPr sz="3600"/>
            </a:lvl1p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Tijdelijke aanduiding voor voettekst 7">
            <a:extLst>
              <a:ext uri="{FF2B5EF4-FFF2-40B4-BE49-F238E27FC236}">
                <a16:creationId xmlns:a16="http://schemas.microsoft.com/office/drawing/2014/main" id="{962EE061-6D6D-EB46-9CA3-C1ACBC5EBB0C}"/>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5A66B371-EC5B-4249-B534-9215985BD6C6}"/>
              </a:ext>
            </a:extLst>
          </p:cNvPr>
          <p:cNvSpPr>
            <a:spLocks noGrp="1"/>
          </p:cNvSpPr>
          <p:nvPr>
            <p:ph type="sldNum" sz="quarter" idx="11"/>
          </p:nvPr>
        </p:nvSpPr>
        <p:spPr/>
        <p:txBody>
          <a:bodyPr/>
          <a:lstStyle/>
          <a:p>
            <a:fld id="{B54D0505-FC99-544E-9D75-73FACAC28B1F}" type="slidenum">
              <a:rPr lang="nl-NL"/>
              <a:pPr/>
              <a:t>‹nr.›</a:t>
            </a:fld>
            <a:endParaRPr lang="nl-NL"/>
          </a:p>
        </p:txBody>
      </p:sp>
      <p:sp>
        <p:nvSpPr>
          <p:cNvPr id="6" name="Tijdelijke aanduiding voor tekst 2">
            <a:extLst>
              <a:ext uri="{FF2B5EF4-FFF2-40B4-BE49-F238E27FC236}">
                <a16:creationId xmlns:a16="http://schemas.microsoft.com/office/drawing/2014/main" id="{717A897A-8728-7141-B00E-5E67F0481608}"/>
              </a:ext>
            </a:extLst>
          </p:cNvPr>
          <p:cNvSpPr>
            <a:spLocks noGrp="1"/>
          </p:cNvSpPr>
          <p:nvPr>
            <p:ph idx="1"/>
          </p:nvPr>
        </p:nvSpPr>
        <p:spPr>
          <a:xfrm>
            <a:off x="2532063" y="2016000"/>
            <a:ext cx="8964612" cy="3672000"/>
          </a:xfrm>
          <a:prstGeom prst="rect">
            <a:avLst/>
          </a:prstGeom>
        </p:spPr>
        <p:txBody>
          <a:bodyPr vert="horz" wrap="square" lIns="0" tIns="0" rIns="0" bIns="0" rtlCol="0" anchor="t" anchorCtr="0">
            <a:no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Tree>
    <p:extLst>
      <p:ext uri="{BB962C8B-B14F-4D97-AF65-F5344CB8AC3E}">
        <p14:creationId xmlns:p14="http://schemas.microsoft.com/office/powerpoint/2010/main" val="2818731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lleen titel (al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1365251"/>
            <a:ext cx="5195888" cy="717251"/>
          </a:xfrm>
        </p:spPr>
        <p:txBody>
          <a:bodyPr/>
          <a:lstStyle>
            <a:lvl1pPr>
              <a:lnSpc>
                <a:spcPts val="4500"/>
              </a:lnSpc>
              <a:defRPr sz="3600"/>
            </a:lvl1p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14524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ijdelijke aanduiding voor voettekst 1">
            <a:extLst>
              <a:ext uri="{FF2B5EF4-FFF2-40B4-BE49-F238E27FC236}">
                <a16:creationId xmlns:a16="http://schemas.microsoft.com/office/drawing/2014/main" id="{4F592D8D-DC42-2941-9F60-FF5A2D3CE1E0}"/>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60CFC94A-E435-9E43-B98B-52F8181B2A31}"/>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370308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lleen titel (groo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703001"/>
            <a:ext cx="5195888" cy="717251"/>
          </a:xfrm>
        </p:spPr>
        <p:txBody>
          <a:body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03476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Tijdelijke aanduiding voor voettekst 4">
            <a:extLst>
              <a:ext uri="{FF2B5EF4-FFF2-40B4-BE49-F238E27FC236}">
                <a16:creationId xmlns:a16="http://schemas.microsoft.com/office/drawing/2014/main" id="{A2C1C6E3-E4B9-784E-AFC0-88E8D26576FE}"/>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3C71FA1D-8BEE-604F-8807-0F8F5D05530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3402054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oorbeeld A-1 (recht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10" name="Tijdelijke aanduiding voor voettekst 9">
            <a:extLst>
              <a:ext uri="{FF2B5EF4-FFF2-40B4-BE49-F238E27FC236}">
                <a16:creationId xmlns:a16="http://schemas.microsoft.com/office/drawing/2014/main" id="{FD8496C8-ACA3-D44E-804F-6165A99D8444}"/>
              </a:ext>
            </a:extLst>
          </p:cNvPr>
          <p:cNvSpPr>
            <a:spLocks noGrp="1"/>
          </p:cNvSpPr>
          <p:nvPr>
            <p:ph type="ftr" sz="quarter" idx="11"/>
          </p:nvPr>
        </p:nvSpPr>
        <p:spPr/>
        <p:txBody>
          <a:bodyPr/>
          <a:lstStyle/>
          <a:p>
            <a:endParaRPr lang="nl-NL" b="1"/>
          </a:p>
        </p:txBody>
      </p:sp>
      <p:sp>
        <p:nvSpPr>
          <p:cNvPr id="11" name="Tijdelijke aanduiding voor dianummer 10">
            <a:extLst>
              <a:ext uri="{FF2B5EF4-FFF2-40B4-BE49-F238E27FC236}">
                <a16:creationId xmlns:a16="http://schemas.microsoft.com/office/drawing/2014/main" id="{F8CED8B3-DB0A-D943-B1E6-93198826B834}"/>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grpSp>
        <p:nvGrpSpPr>
          <p:cNvPr id="13" name="Groep 12">
            <a:extLst>
              <a:ext uri="{FF2B5EF4-FFF2-40B4-BE49-F238E27FC236}">
                <a16:creationId xmlns:a16="http://schemas.microsoft.com/office/drawing/2014/main" id="{E9455702-3E25-4593-8DA9-E88F860FF393}"/>
              </a:ext>
            </a:extLst>
          </p:cNvPr>
          <p:cNvGrpSpPr/>
          <p:nvPr userDrawn="1"/>
        </p:nvGrpSpPr>
        <p:grpSpPr>
          <a:xfrm>
            <a:off x="12534315" y="336561"/>
            <a:ext cx="2252171" cy="6478178"/>
            <a:chOff x="12534314" y="336560"/>
            <a:chExt cx="2252171" cy="6478178"/>
          </a:xfrm>
        </p:grpSpPr>
        <p:sp>
          <p:nvSpPr>
            <p:cNvPr id="2" name="Tekstvak 1">
              <a:extLst>
                <a:ext uri="{FF2B5EF4-FFF2-40B4-BE49-F238E27FC236}">
                  <a16:creationId xmlns:a16="http://schemas.microsoft.com/office/drawing/2014/main" id="{7FD55485-9AA1-45A0-813C-AF93514DE48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6" name="Afbeelding 5" descr="Afbeelding met tekst&#10;&#10;Automatisch gegenereerde beschrijving">
              <a:extLst>
                <a:ext uri="{FF2B5EF4-FFF2-40B4-BE49-F238E27FC236}">
                  <a16:creationId xmlns:a16="http://schemas.microsoft.com/office/drawing/2014/main" id="{D9387CDC-EA4B-447C-8D15-222DD7D5DA89}"/>
                </a:ext>
              </a:extLst>
            </p:cNvPr>
            <p:cNvPicPr>
              <a:picLocks noChangeAspect="1"/>
            </p:cNvPicPr>
            <p:nvPr userDrawn="1"/>
          </p:nvPicPr>
          <p:blipFill>
            <a:blip r:embed="rId2"/>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52DAF42C-3D4A-447D-8B5B-C8D8689366E7}"/>
                </a:ext>
              </a:extLst>
            </p:cNvPr>
            <p:cNvPicPr>
              <a:picLocks noChangeAspect="1"/>
            </p:cNvPicPr>
            <p:nvPr userDrawn="1"/>
          </p:nvPicPr>
          <p:blipFill>
            <a:blip r:embed="rId3"/>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979174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Voorbeeld A-2 recht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2" y="0"/>
            <a:ext cx="12191999"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93AF94A0-424D-684A-8796-20B488F23916}"/>
              </a:ext>
            </a:extLst>
          </p:cNvPr>
          <p:cNvGrpSpPr/>
          <p:nvPr userDrawn="1"/>
        </p:nvGrpSpPr>
        <p:grpSpPr>
          <a:xfrm>
            <a:off x="0" y="-1"/>
            <a:ext cx="5577677" cy="6858001"/>
            <a:chOff x="0" y="-1"/>
            <a:chExt cx="5577677"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a:off x="4358477"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ADCBAAFB-5D3C-0749-8A37-55080958C66B}"/>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9" cy="720000"/>
          </a:xfrm>
          <a:prstGeom prst="rect">
            <a:avLst/>
          </a:prstGeom>
        </p:spPr>
      </p:pic>
      <p:sp>
        <p:nvSpPr>
          <p:cNvPr id="4" name="Tijdelijke aanduiding voor voettekst 3">
            <a:extLst>
              <a:ext uri="{FF2B5EF4-FFF2-40B4-BE49-F238E27FC236}">
                <a16:creationId xmlns:a16="http://schemas.microsoft.com/office/drawing/2014/main" id="{8E94E58E-BA25-D241-9239-FA957AC055E8}"/>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8BA56B14-4345-F840-B0C9-CA3E0D1A8794}"/>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sp>
        <p:nvSpPr>
          <p:cNvPr id="28" name="Tijdelijke aanduiding voor tekst 4">
            <a:extLst>
              <a:ext uri="{FF2B5EF4-FFF2-40B4-BE49-F238E27FC236}">
                <a16:creationId xmlns:a16="http://schemas.microsoft.com/office/drawing/2014/main" id="{342F544A-B518-1F4F-83A2-83FDDD669219}"/>
              </a:ext>
            </a:extLst>
          </p:cNvPr>
          <p:cNvSpPr>
            <a:spLocks noGrp="1"/>
          </p:cNvSpPr>
          <p:nvPr>
            <p:ph type="body" sz="quarter" idx="13" hasCustomPrompt="1"/>
          </p:nvPr>
        </p:nvSpPr>
        <p:spPr>
          <a:xfrm>
            <a:off x="719139"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9" name="Tijdelijke aanduiding voor tekst 4">
            <a:extLst>
              <a:ext uri="{FF2B5EF4-FFF2-40B4-BE49-F238E27FC236}">
                <a16:creationId xmlns:a16="http://schemas.microsoft.com/office/drawing/2014/main" id="{11E59E17-DEE2-F74E-8128-7D953401DEA7}"/>
              </a:ext>
            </a:extLst>
          </p:cNvPr>
          <p:cNvSpPr>
            <a:spLocks noGrp="1"/>
          </p:cNvSpPr>
          <p:nvPr>
            <p:ph type="body" sz="quarter" idx="14" hasCustomPrompt="1"/>
          </p:nvPr>
        </p:nvSpPr>
        <p:spPr>
          <a:xfrm>
            <a:off x="719139"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tekst 4">
            <a:extLst>
              <a:ext uri="{FF2B5EF4-FFF2-40B4-BE49-F238E27FC236}">
                <a16:creationId xmlns:a16="http://schemas.microsoft.com/office/drawing/2014/main" id="{9731BB6F-3B5A-9842-8649-85C536D228F6}"/>
              </a:ext>
            </a:extLst>
          </p:cNvPr>
          <p:cNvSpPr>
            <a:spLocks noGrp="1"/>
          </p:cNvSpPr>
          <p:nvPr>
            <p:ph type="body" sz="quarter" idx="17" hasCustomPrompt="1"/>
          </p:nvPr>
        </p:nvSpPr>
        <p:spPr>
          <a:xfrm>
            <a:off x="719139"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1" name="Tijdelijke aanduiding voor tekst 4">
            <a:extLst>
              <a:ext uri="{FF2B5EF4-FFF2-40B4-BE49-F238E27FC236}">
                <a16:creationId xmlns:a16="http://schemas.microsoft.com/office/drawing/2014/main" id="{35835195-8187-6144-A036-7ABE6787E481}"/>
              </a:ext>
            </a:extLst>
          </p:cNvPr>
          <p:cNvSpPr>
            <a:spLocks noGrp="1"/>
          </p:cNvSpPr>
          <p:nvPr>
            <p:ph type="body" sz="quarter" idx="18" hasCustomPrompt="1"/>
          </p:nvPr>
        </p:nvSpPr>
        <p:spPr>
          <a:xfrm>
            <a:off x="719139"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2" name="Tijdelijke aanduiding voor tekst 4">
            <a:extLst>
              <a:ext uri="{FF2B5EF4-FFF2-40B4-BE49-F238E27FC236}">
                <a16:creationId xmlns:a16="http://schemas.microsoft.com/office/drawing/2014/main" id="{D2AEF049-AE98-9E4B-8E5E-73CECBAB6B8B}"/>
              </a:ext>
            </a:extLst>
          </p:cNvPr>
          <p:cNvSpPr>
            <a:spLocks noGrp="1"/>
          </p:cNvSpPr>
          <p:nvPr>
            <p:ph type="body" sz="quarter" idx="19" hasCustomPrompt="1"/>
          </p:nvPr>
        </p:nvSpPr>
        <p:spPr>
          <a:xfrm>
            <a:off x="719139"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3" name="Tijdelijke aanduiding voor tekst 4">
            <a:extLst>
              <a:ext uri="{FF2B5EF4-FFF2-40B4-BE49-F238E27FC236}">
                <a16:creationId xmlns:a16="http://schemas.microsoft.com/office/drawing/2014/main" id="{9DDCAC3E-5675-3345-A8F9-0356635A6900}"/>
              </a:ext>
            </a:extLst>
          </p:cNvPr>
          <p:cNvSpPr>
            <a:spLocks noGrp="1"/>
          </p:cNvSpPr>
          <p:nvPr>
            <p:ph type="body" sz="quarter" idx="20" hasCustomPrompt="1"/>
          </p:nvPr>
        </p:nvSpPr>
        <p:spPr>
          <a:xfrm>
            <a:off x="719139"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afbeelding 2">
            <a:extLst>
              <a:ext uri="{FF2B5EF4-FFF2-40B4-BE49-F238E27FC236}">
                <a16:creationId xmlns:a16="http://schemas.microsoft.com/office/drawing/2014/main" id="{69C8CC10-F6E1-6941-88BA-398A8096A55D}"/>
              </a:ext>
            </a:extLst>
          </p:cNvPr>
          <p:cNvSpPr>
            <a:spLocks noGrp="1"/>
          </p:cNvSpPr>
          <p:nvPr>
            <p:ph type="pic" sz="quarter" idx="21"/>
          </p:nvPr>
        </p:nvSpPr>
        <p:spPr>
          <a:xfrm>
            <a:off x="71913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5" name="Tijdelijke aanduiding voor afbeelding 2">
            <a:extLst>
              <a:ext uri="{FF2B5EF4-FFF2-40B4-BE49-F238E27FC236}">
                <a16:creationId xmlns:a16="http://schemas.microsoft.com/office/drawing/2014/main" id="{A6164532-B7F0-C147-96F2-312EC2E8A3B7}"/>
              </a:ext>
            </a:extLst>
          </p:cNvPr>
          <p:cNvSpPr>
            <a:spLocks noGrp="1"/>
          </p:cNvSpPr>
          <p:nvPr>
            <p:ph type="pic" sz="quarter" idx="22"/>
          </p:nvPr>
        </p:nvSpPr>
        <p:spPr>
          <a:xfrm>
            <a:off x="71913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6" name="Tijdelijke aanduiding voor afbeelding 2">
            <a:extLst>
              <a:ext uri="{FF2B5EF4-FFF2-40B4-BE49-F238E27FC236}">
                <a16:creationId xmlns:a16="http://schemas.microsoft.com/office/drawing/2014/main" id="{6498ADE3-582E-2A49-A42A-C2BC1D8485C4}"/>
              </a:ext>
            </a:extLst>
          </p:cNvPr>
          <p:cNvSpPr>
            <a:spLocks noGrp="1"/>
          </p:cNvSpPr>
          <p:nvPr>
            <p:ph type="pic" sz="quarter" idx="23"/>
          </p:nvPr>
        </p:nvSpPr>
        <p:spPr>
          <a:xfrm>
            <a:off x="71913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grpSp>
        <p:nvGrpSpPr>
          <p:cNvPr id="20" name="Groep 19">
            <a:extLst>
              <a:ext uri="{FF2B5EF4-FFF2-40B4-BE49-F238E27FC236}">
                <a16:creationId xmlns:a16="http://schemas.microsoft.com/office/drawing/2014/main" id="{978F6C86-762E-4ACC-8F1F-321BF2CCBA57}"/>
              </a:ext>
            </a:extLst>
          </p:cNvPr>
          <p:cNvGrpSpPr/>
          <p:nvPr userDrawn="1"/>
        </p:nvGrpSpPr>
        <p:grpSpPr>
          <a:xfrm>
            <a:off x="12534315" y="336561"/>
            <a:ext cx="2252171" cy="6478178"/>
            <a:chOff x="12534314" y="336560"/>
            <a:chExt cx="2252171" cy="6478178"/>
          </a:xfrm>
        </p:grpSpPr>
        <p:sp>
          <p:nvSpPr>
            <p:cNvPr id="21" name="Tekstvak 20">
              <a:extLst>
                <a:ext uri="{FF2B5EF4-FFF2-40B4-BE49-F238E27FC236}">
                  <a16:creationId xmlns:a16="http://schemas.microsoft.com/office/drawing/2014/main" id="{DDD4255B-0103-4326-B955-A0DA069CA3F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22" name="Afbeelding 21" descr="Afbeelding met tekst&#10;&#10;Automatisch gegenereerde beschrijving">
              <a:extLst>
                <a:ext uri="{FF2B5EF4-FFF2-40B4-BE49-F238E27FC236}">
                  <a16:creationId xmlns:a16="http://schemas.microsoft.com/office/drawing/2014/main" id="{0B834A07-6DB2-4A8A-B900-F14A5410AB3A}"/>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23" name="Afbeelding 22">
              <a:extLst>
                <a:ext uri="{FF2B5EF4-FFF2-40B4-BE49-F238E27FC236}">
                  <a16:creationId xmlns:a16="http://schemas.microsoft.com/office/drawing/2014/main" id="{E764CC41-5FDA-44C6-92A1-51D8CC2522AA}"/>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229163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Voorbeeld B-1 (recht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DD79BB8-C8C8-294D-816B-53941FD0C58E}"/>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3E4974F5-2F7F-9947-B01B-0CEA317DCEDF}"/>
              </a:ext>
            </a:extLst>
          </p:cNvPr>
          <p:cNvSpPr>
            <a:spLocks noGrp="1"/>
          </p:cNvSpPr>
          <p:nvPr>
            <p:ph type="sldNum" sz="quarter" idx="12"/>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6" name="Graphic 5">
            <a:extLst>
              <a:ext uri="{FF2B5EF4-FFF2-40B4-BE49-F238E27FC236}">
                <a16:creationId xmlns:a16="http://schemas.microsoft.com/office/drawing/2014/main" id="{35C230E9-B246-CE45-A713-D46B793C9EA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grpSp>
        <p:nvGrpSpPr>
          <p:cNvPr id="9" name="Groep 8">
            <a:extLst>
              <a:ext uri="{FF2B5EF4-FFF2-40B4-BE49-F238E27FC236}">
                <a16:creationId xmlns:a16="http://schemas.microsoft.com/office/drawing/2014/main" id="{362E3350-B613-4FBF-ABFF-9499A5D42F5F}"/>
              </a:ext>
            </a:extLst>
          </p:cNvPr>
          <p:cNvGrpSpPr/>
          <p:nvPr userDrawn="1"/>
        </p:nvGrpSpPr>
        <p:grpSpPr>
          <a:xfrm>
            <a:off x="12534315" y="336561"/>
            <a:ext cx="2252171" cy="6478178"/>
            <a:chOff x="12534314" y="336560"/>
            <a:chExt cx="2252171" cy="6478178"/>
          </a:xfrm>
        </p:grpSpPr>
        <p:sp>
          <p:nvSpPr>
            <p:cNvPr id="10" name="Tekstvak 9">
              <a:extLst>
                <a:ext uri="{FF2B5EF4-FFF2-40B4-BE49-F238E27FC236}">
                  <a16:creationId xmlns:a16="http://schemas.microsoft.com/office/drawing/2014/main" id="{24D37612-1762-4729-B33C-377044670F28}"/>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11" name="Afbeelding 10" descr="Afbeelding met tekst&#10;&#10;Automatisch gegenereerde beschrijving">
              <a:extLst>
                <a:ext uri="{FF2B5EF4-FFF2-40B4-BE49-F238E27FC236}">
                  <a16:creationId xmlns:a16="http://schemas.microsoft.com/office/drawing/2014/main" id="{E044EAEA-8289-48DE-8D6F-AEA6AFF337D1}"/>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D5E290FC-9C20-47A0-B6C7-ED4FF15C3475}"/>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348351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Voorbeeld B-2 (recht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2"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0219B800-0719-1B40-AD90-E99A354C31EC}"/>
              </a:ext>
            </a:extLst>
          </p:cNvPr>
          <p:cNvGrpSpPr/>
          <p:nvPr userDrawn="1"/>
        </p:nvGrpSpPr>
        <p:grpSpPr>
          <a:xfrm>
            <a:off x="0" y="-1"/>
            <a:ext cx="5577677" cy="6858001"/>
            <a:chOff x="0" y="-1"/>
            <a:chExt cx="5577677" cy="6858001"/>
          </a:xfrm>
        </p:grpSpPr>
        <p:sp>
          <p:nvSpPr>
            <p:cNvPr id="6" name="Rechthoek 5">
              <a:extLst>
                <a:ext uri="{FF2B5EF4-FFF2-40B4-BE49-F238E27FC236}">
                  <a16:creationId xmlns:a16="http://schemas.microsoft.com/office/drawing/2014/main" id="{EE108721-06C7-1348-BF5C-B3EBCDC800AD}"/>
                </a:ext>
              </a:extLst>
            </p:cNvPr>
            <p:cNvSpPr/>
            <p:nvPr userDrawn="1"/>
          </p:nvSpPr>
          <p:spPr>
            <a:xfrm>
              <a:off x="4358477"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E6D5F737-BF7D-BA40-85CC-EC9C71232CCC}"/>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9" cy="720000"/>
          </a:xfrm>
          <a:prstGeom prst="rect">
            <a:avLst/>
          </a:prstGeom>
        </p:spPr>
      </p:pic>
      <p:sp>
        <p:nvSpPr>
          <p:cNvPr id="4" name="Tijdelijke aanduiding voor voettekst 3">
            <a:extLst>
              <a:ext uri="{FF2B5EF4-FFF2-40B4-BE49-F238E27FC236}">
                <a16:creationId xmlns:a16="http://schemas.microsoft.com/office/drawing/2014/main" id="{3AAA27E8-4EBE-B34B-B18E-C984854BE187}"/>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C71B22F0-FAC0-7F4F-AB5F-25161216E495}"/>
              </a:ext>
            </a:extLst>
          </p:cNvPr>
          <p:cNvSpPr>
            <a:spLocks noGrp="1"/>
          </p:cNvSpPr>
          <p:nvPr>
            <p:ph type="sldNum" sz="quarter" idx="16"/>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sp>
        <p:nvSpPr>
          <p:cNvPr id="42" name="Tijdelijke aanduiding voor tekst 4">
            <a:extLst>
              <a:ext uri="{FF2B5EF4-FFF2-40B4-BE49-F238E27FC236}">
                <a16:creationId xmlns:a16="http://schemas.microsoft.com/office/drawing/2014/main" id="{A52C4E4D-3958-DC4E-9830-33A33E9BC951}"/>
              </a:ext>
            </a:extLst>
          </p:cNvPr>
          <p:cNvSpPr>
            <a:spLocks noGrp="1"/>
          </p:cNvSpPr>
          <p:nvPr>
            <p:ph type="body" sz="quarter" idx="13" hasCustomPrompt="1"/>
          </p:nvPr>
        </p:nvSpPr>
        <p:spPr>
          <a:xfrm>
            <a:off x="719139"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3" name="Tijdelijke aanduiding voor tekst 4">
            <a:extLst>
              <a:ext uri="{FF2B5EF4-FFF2-40B4-BE49-F238E27FC236}">
                <a16:creationId xmlns:a16="http://schemas.microsoft.com/office/drawing/2014/main" id="{C888256D-3C14-8E49-B3E0-627971602EB0}"/>
              </a:ext>
            </a:extLst>
          </p:cNvPr>
          <p:cNvSpPr>
            <a:spLocks noGrp="1"/>
          </p:cNvSpPr>
          <p:nvPr>
            <p:ph type="body" sz="quarter" idx="14" hasCustomPrompt="1"/>
          </p:nvPr>
        </p:nvSpPr>
        <p:spPr>
          <a:xfrm>
            <a:off x="719139"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4" name="Tijdelijke aanduiding voor tekst 4">
            <a:extLst>
              <a:ext uri="{FF2B5EF4-FFF2-40B4-BE49-F238E27FC236}">
                <a16:creationId xmlns:a16="http://schemas.microsoft.com/office/drawing/2014/main" id="{F554BFA5-9635-1F4C-AB37-CD60D1F4AB28}"/>
              </a:ext>
            </a:extLst>
          </p:cNvPr>
          <p:cNvSpPr>
            <a:spLocks noGrp="1"/>
          </p:cNvSpPr>
          <p:nvPr>
            <p:ph type="body" sz="quarter" idx="17" hasCustomPrompt="1"/>
          </p:nvPr>
        </p:nvSpPr>
        <p:spPr>
          <a:xfrm>
            <a:off x="719139"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5" name="Tijdelijke aanduiding voor tekst 4">
            <a:extLst>
              <a:ext uri="{FF2B5EF4-FFF2-40B4-BE49-F238E27FC236}">
                <a16:creationId xmlns:a16="http://schemas.microsoft.com/office/drawing/2014/main" id="{3A4D87DB-14E3-8148-B500-314D930527A1}"/>
              </a:ext>
            </a:extLst>
          </p:cNvPr>
          <p:cNvSpPr>
            <a:spLocks noGrp="1"/>
          </p:cNvSpPr>
          <p:nvPr>
            <p:ph type="body" sz="quarter" idx="18" hasCustomPrompt="1"/>
          </p:nvPr>
        </p:nvSpPr>
        <p:spPr>
          <a:xfrm>
            <a:off x="719139"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6" name="Tijdelijke aanduiding voor tekst 4">
            <a:extLst>
              <a:ext uri="{FF2B5EF4-FFF2-40B4-BE49-F238E27FC236}">
                <a16:creationId xmlns:a16="http://schemas.microsoft.com/office/drawing/2014/main" id="{191DAC1C-339F-C640-BAEE-4D793E7670B7}"/>
              </a:ext>
            </a:extLst>
          </p:cNvPr>
          <p:cNvSpPr>
            <a:spLocks noGrp="1"/>
          </p:cNvSpPr>
          <p:nvPr>
            <p:ph type="body" sz="quarter" idx="19" hasCustomPrompt="1"/>
          </p:nvPr>
        </p:nvSpPr>
        <p:spPr>
          <a:xfrm>
            <a:off x="719139"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7" name="Tijdelijke aanduiding voor tekst 4">
            <a:extLst>
              <a:ext uri="{FF2B5EF4-FFF2-40B4-BE49-F238E27FC236}">
                <a16:creationId xmlns:a16="http://schemas.microsoft.com/office/drawing/2014/main" id="{496922B9-D50C-8E4E-9FFD-138B1BF67643}"/>
              </a:ext>
            </a:extLst>
          </p:cNvPr>
          <p:cNvSpPr>
            <a:spLocks noGrp="1"/>
          </p:cNvSpPr>
          <p:nvPr>
            <p:ph type="body" sz="quarter" idx="20" hasCustomPrompt="1"/>
          </p:nvPr>
        </p:nvSpPr>
        <p:spPr>
          <a:xfrm>
            <a:off x="719139"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8" name="Tijdelijke aanduiding voor afbeelding 2">
            <a:extLst>
              <a:ext uri="{FF2B5EF4-FFF2-40B4-BE49-F238E27FC236}">
                <a16:creationId xmlns:a16="http://schemas.microsoft.com/office/drawing/2014/main" id="{03C9F563-0379-C140-89E7-E7C2CBA27E3F}"/>
              </a:ext>
            </a:extLst>
          </p:cNvPr>
          <p:cNvSpPr>
            <a:spLocks noGrp="1"/>
          </p:cNvSpPr>
          <p:nvPr>
            <p:ph type="pic" sz="quarter" idx="21"/>
          </p:nvPr>
        </p:nvSpPr>
        <p:spPr>
          <a:xfrm>
            <a:off x="71913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49" name="Tijdelijke aanduiding voor afbeelding 2">
            <a:extLst>
              <a:ext uri="{FF2B5EF4-FFF2-40B4-BE49-F238E27FC236}">
                <a16:creationId xmlns:a16="http://schemas.microsoft.com/office/drawing/2014/main" id="{07AD10E6-1548-4E43-9AFC-89D5AE628AB2}"/>
              </a:ext>
            </a:extLst>
          </p:cNvPr>
          <p:cNvSpPr>
            <a:spLocks noGrp="1"/>
          </p:cNvSpPr>
          <p:nvPr>
            <p:ph type="pic" sz="quarter" idx="22"/>
          </p:nvPr>
        </p:nvSpPr>
        <p:spPr>
          <a:xfrm>
            <a:off x="71913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50" name="Tijdelijke aanduiding voor afbeelding 2">
            <a:extLst>
              <a:ext uri="{FF2B5EF4-FFF2-40B4-BE49-F238E27FC236}">
                <a16:creationId xmlns:a16="http://schemas.microsoft.com/office/drawing/2014/main" id="{7004AFD2-DB74-1B4A-AFB9-6A3A49D9114E}"/>
              </a:ext>
            </a:extLst>
          </p:cNvPr>
          <p:cNvSpPr>
            <a:spLocks noGrp="1"/>
          </p:cNvSpPr>
          <p:nvPr>
            <p:ph type="pic" sz="quarter" idx="23"/>
          </p:nvPr>
        </p:nvSpPr>
        <p:spPr>
          <a:xfrm>
            <a:off x="71913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2752580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Voorbeel C-1 (link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7"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C36EC37-6C79-CE42-80D0-BC38A9019DF4}"/>
              </a:ext>
            </a:extLst>
          </p:cNvPr>
          <p:cNvSpPr>
            <a:spLocks noGrp="1"/>
          </p:cNvSpPr>
          <p:nvPr>
            <p:ph type="ftr" sz="quarter" idx="11"/>
          </p:nvPr>
        </p:nvSpPr>
        <p:spPr/>
        <p:txBody>
          <a:bodyPr/>
          <a:lstStyle/>
          <a:p>
            <a:endParaRPr lang="nl-NL" b="1"/>
          </a:p>
        </p:txBody>
      </p:sp>
      <p:sp>
        <p:nvSpPr>
          <p:cNvPr id="5" name="Tijdelijke aanduiding voor dianummer 4">
            <a:extLst>
              <a:ext uri="{FF2B5EF4-FFF2-40B4-BE49-F238E27FC236}">
                <a16:creationId xmlns:a16="http://schemas.microsoft.com/office/drawing/2014/main" id="{2A5E41C2-529B-A742-8E1F-B3246F1DF7E9}"/>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1676438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Voorbeel C-2 (link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5350" y="0"/>
            <a:ext cx="12197351"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9"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A6AE3083-7A61-5E47-94B1-9BD5A9069471}"/>
              </a:ext>
            </a:extLst>
          </p:cNvPr>
          <p:cNvGrpSpPr/>
          <p:nvPr userDrawn="1"/>
        </p:nvGrpSpPr>
        <p:grpSpPr>
          <a:xfrm>
            <a:off x="6603621" y="-1"/>
            <a:ext cx="5588379" cy="6858001"/>
            <a:chOff x="6603621" y="-1"/>
            <a:chExt cx="5588379"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flipH="1">
              <a:off x="6603621"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7833523"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FE273CA8-F693-E24B-8ACA-3CF5DC31D8E2}"/>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6C7B52F0-5D2B-6045-B5A2-6A5735EDBD04}"/>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16" name="Graphic 15">
            <a:extLst>
              <a:ext uri="{FF2B5EF4-FFF2-40B4-BE49-F238E27FC236}">
                <a16:creationId xmlns:a16="http://schemas.microsoft.com/office/drawing/2014/main" id="{A35BC03A-A7F3-704E-98DB-A8321675D0D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
        <p:nvSpPr>
          <p:cNvPr id="32" name="Tijdelijke aanduiding voor tekst 4">
            <a:extLst>
              <a:ext uri="{FF2B5EF4-FFF2-40B4-BE49-F238E27FC236}">
                <a16:creationId xmlns:a16="http://schemas.microsoft.com/office/drawing/2014/main" id="{2652BAE8-0625-4F44-80D2-D2413EA1654A}"/>
              </a:ext>
            </a:extLst>
          </p:cNvPr>
          <p:cNvSpPr>
            <a:spLocks noGrp="1"/>
          </p:cNvSpPr>
          <p:nvPr>
            <p:ph type="body" sz="quarter" idx="13" hasCustomPrompt="1"/>
          </p:nvPr>
        </p:nvSpPr>
        <p:spPr>
          <a:xfrm>
            <a:off x="8064501"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3" name="Tijdelijke aanduiding voor tekst 4">
            <a:extLst>
              <a:ext uri="{FF2B5EF4-FFF2-40B4-BE49-F238E27FC236}">
                <a16:creationId xmlns:a16="http://schemas.microsoft.com/office/drawing/2014/main" id="{662C5CD1-950A-FA4D-B02D-515A65D37D6F}"/>
              </a:ext>
            </a:extLst>
          </p:cNvPr>
          <p:cNvSpPr>
            <a:spLocks noGrp="1"/>
          </p:cNvSpPr>
          <p:nvPr>
            <p:ph type="body" sz="quarter" idx="14" hasCustomPrompt="1"/>
          </p:nvPr>
        </p:nvSpPr>
        <p:spPr>
          <a:xfrm>
            <a:off x="8064501"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tekst 4">
            <a:extLst>
              <a:ext uri="{FF2B5EF4-FFF2-40B4-BE49-F238E27FC236}">
                <a16:creationId xmlns:a16="http://schemas.microsoft.com/office/drawing/2014/main" id="{2306BFC8-45D8-1B4E-8FCF-69A827C1EC62}"/>
              </a:ext>
            </a:extLst>
          </p:cNvPr>
          <p:cNvSpPr>
            <a:spLocks noGrp="1"/>
          </p:cNvSpPr>
          <p:nvPr>
            <p:ph type="body" sz="quarter" idx="17" hasCustomPrompt="1"/>
          </p:nvPr>
        </p:nvSpPr>
        <p:spPr>
          <a:xfrm>
            <a:off x="8064501"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5" name="Tijdelijke aanduiding voor tekst 4">
            <a:extLst>
              <a:ext uri="{FF2B5EF4-FFF2-40B4-BE49-F238E27FC236}">
                <a16:creationId xmlns:a16="http://schemas.microsoft.com/office/drawing/2014/main" id="{A9A57EEE-2A5F-7344-9464-A73E5372D2AC}"/>
              </a:ext>
            </a:extLst>
          </p:cNvPr>
          <p:cNvSpPr>
            <a:spLocks noGrp="1"/>
          </p:cNvSpPr>
          <p:nvPr>
            <p:ph type="body" sz="quarter" idx="18" hasCustomPrompt="1"/>
          </p:nvPr>
        </p:nvSpPr>
        <p:spPr>
          <a:xfrm>
            <a:off x="8064501"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6" name="Tijdelijke aanduiding voor tekst 4">
            <a:extLst>
              <a:ext uri="{FF2B5EF4-FFF2-40B4-BE49-F238E27FC236}">
                <a16:creationId xmlns:a16="http://schemas.microsoft.com/office/drawing/2014/main" id="{F57F05DF-D5CB-C846-9889-ACAE7777562B}"/>
              </a:ext>
            </a:extLst>
          </p:cNvPr>
          <p:cNvSpPr>
            <a:spLocks noGrp="1"/>
          </p:cNvSpPr>
          <p:nvPr>
            <p:ph type="body" sz="quarter" idx="19" hasCustomPrompt="1"/>
          </p:nvPr>
        </p:nvSpPr>
        <p:spPr>
          <a:xfrm>
            <a:off x="8064501"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7" name="Tijdelijke aanduiding voor tekst 4">
            <a:extLst>
              <a:ext uri="{FF2B5EF4-FFF2-40B4-BE49-F238E27FC236}">
                <a16:creationId xmlns:a16="http://schemas.microsoft.com/office/drawing/2014/main" id="{0FEFE08C-B0F9-494C-8CF2-B8B4BFD677E3}"/>
              </a:ext>
            </a:extLst>
          </p:cNvPr>
          <p:cNvSpPr>
            <a:spLocks noGrp="1"/>
          </p:cNvSpPr>
          <p:nvPr>
            <p:ph type="body" sz="quarter" idx="20" hasCustomPrompt="1"/>
          </p:nvPr>
        </p:nvSpPr>
        <p:spPr>
          <a:xfrm>
            <a:off x="8064501"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8" name="Tijdelijke aanduiding voor afbeelding 2">
            <a:extLst>
              <a:ext uri="{FF2B5EF4-FFF2-40B4-BE49-F238E27FC236}">
                <a16:creationId xmlns:a16="http://schemas.microsoft.com/office/drawing/2014/main" id="{C0B1CD3C-F512-F84F-BF68-9DA07035A1A2}"/>
              </a:ext>
            </a:extLst>
          </p:cNvPr>
          <p:cNvSpPr>
            <a:spLocks noGrp="1"/>
          </p:cNvSpPr>
          <p:nvPr>
            <p:ph type="pic" sz="quarter" idx="21"/>
          </p:nvPr>
        </p:nvSpPr>
        <p:spPr>
          <a:xfrm>
            <a:off x="806449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9" name="Tijdelijke aanduiding voor afbeelding 2">
            <a:extLst>
              <a:ext uri="{FF2B5EF4-FFF2-40B4-BE49-F238E27FC236}">
                <a16:creationId xmlns:a16="http://schemas.microsoft.com/office/drawing/2014/main" id="{512DF557-D795-C349-86F0-8F694F963F08}"/>
              </a:ext>
            </a:extLst>
          </p:cNvPr>
          <p:cNvSpPr>
            <a:spLocks noGrp="1"/>
          </p:cNvSpPr>
          <p:nvPr>
            <p:ph type="pic" sz="quarter" idx="22"/>
          </p:nvPr>
        </p:nvSpPr>
        <p:spPr>
          <a:xfrm>
            <a:off x="806449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40" name="Tijdelijke aanduiding voor afbeelding 2">
            <a:extLst>
              <a:ext uri="{FF2B5EF4-FFF2-40B4-BE49-F238E27FC236}">
                <a16:creationId xmlns:a16="http://schemas.microsoft.com/office/drawing/2014/main" id="{0FDF3717-987E-6F43-8EB9-6BA489937767}"/>
              </a:ext>
            </a:extLst>
          </p:cNvPr>
          <p:cNvSpPr>
            <a:spLocks noGrp="1"/>
          </p:cNvSpPr>
          <p:nvPr>
            <p:ph type="pic" sz="quarter" idx="23"/>
          </p:nvPr>
        </p:nvSpPr>
        <p:spPr>
          <a:xfrm>
            <a:off x="806449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993812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Voorbeel D-1 (link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7"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F857F87B-CE53-A74A-9285-E35C94613699}"/>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6AF50121-0F9C-734D-B092-246232363FCA}"/>
              </a:ext>
            </a:extLst>
          </p:cNvPr>
          <p:cNvSpPr>
            <a:spLocks noGrp="1"/>
          </p:cNvSpPr>
          <p:nvPr>
            <p:ph type="sldNum" sz="quarter" idx="12"/>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9" name="Graphic 8">
            <a:extLst>
              <a:ext uri="{FF2B5EF4-FFF2-40B4-BE49-F238E27FC236}">
                <a16:creationId xmlns:a16="http://schemas.microsoft.com/office/drawing/2014/main" id="{CBEB4883-0A47-1245-B7F0-7070388C842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2350560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Voorbeel D-2 (link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2"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9"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B284DEBB-1994-5541-A9C8-1AE547F93137}"/>
              </a:ext>
            </a:extLst>
          </p:cNvPr>
          <p:cNvGrpSpPr/>
          <p:nvPr userDrawn="1"/>
        </p:nvGrpSpPr>
        <p:grpSpPr>
          <a:xfrm>
            <a:off x="6605589" y="1"/>
            <a:ext cx="5586412" cy="6857999"/>
            <a:chOff x="6605588" y="-1"/>
            <a:chExt cx="5586412" cy="6857999"/>
          </a:xfrm>
        </p:grpSpPr>
        <p:sp>
          <p:nvSpPr>
            <p:cNvPr id="6" name="Rechthoek 5">
              <a:extLst>
                <a:ext uri="{FF2B5EF4-FFF2-40B4-BE49-F238E27FC236}">
                  <a16:creationId xmlns:a16="http://schemas.microsoft.com/office/drawing/2014/main" id="{EE108721-06C7-1348-BF5C-B3EBCDC800AD}"/>
                </a:ext>
              </a:extLst>
            </p:cNvPr>
            <p:cNvSpPr/>
            <p:nvPr userDrawn="1"/>
          </p:nvSpPr>
          <p:spPr>
            <a:xfrm flipH="1">
              <a:off x="6605588"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7833523" y="0"/>
              <a:ext cx="4358477" cy="68576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E5C26E1F-B3D8-B447-BEB7-D10B4A52F46D}"/>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0AFF57CA-D353-F84A-9084-2A83359653FF}"/>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12" name="Graphic 11">
            <a:extLst>
              <a:ext uri="{FF2B5EF4-FFF2-40B4-BE49-F238E27FC236}">
                <a16:creationId xmlns:a16="http://schemas.microsoft.com/office/drawing/2014/main" id="{DF9AE38F-8877-3242-A9E1-895FC2951E5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
        <p:nvSpPr>
          <p:cNvPr id="24" name="Tijdelijke aanduiding voor tekst 4">
            <a:extLst>
              <a:ext uri="{FF2B5EF4-FFF2-40B4-BE49-F238E27FC236}">
                <a16:creationId xmlns:a16="http://schemas.microsoft.com/office/drawing/2014/main" id="{0806C805-E24A-044F-BD70-2734AABD0BBB}"/>
              </a:ext>
            </a:extLst>
          </p:cNvPr>
          <p:cNvSpPr>
            <a:spLocks noGrp="1"/>
          </p:cNvSpPr>
          <p:nvPr>
            <p:ph type="body" sz="quarter" idx="13" hasCustomPrompt="1"/>
          </p:nvPr>
        </p:nvSpPr>
        <p:spPr>
          <a:xfrm>
            <a:off x="8064501"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5" name="Tijdelijke aanduiding voor tekst 4">
            <a:extLst>
              <a:ext uri="{FF2B5EF4-FFF2-40B4-BE49-F238E27FC236}">
                <a16:creationId xmlns:a16="http://schemas.microsoft.com/office/drawing/2014/main" id="{D83EC25C-9F6B-DA4C-9C1B-A825485FFED4}"/>
              </a:ext>
            </a:extLst>
          </p:cNvPr>
          <p:cNvSpPr>
            <a:spLocks noGrp="1"/>
          </p:cNvSpPr>
          <p:nvPr>
            <p:ph type="body" sz="quarter" idx="14" hasCustomPrompt="1"/>
          </p:nvPr>
        </p:nvSpPr>
        <p:spPr>
          <a:xfrm>
            <a:off x="8064501"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6" name="Tijdelijke aanduiding voor tekst 4">
            <a:extLst>
              <a:ext uri="{FF2B5EF4-FFF2-40B4-BE49-F238E27FC236}">
                <a16:creationId xmlns:a16="http://schemas.microsoft.com/office/drawing/2014/main" id="{D3BE9891-5D29-F349-BCCA-C61AC994FB2E}"/>
              </a:ext>
            </a:extLst>
          </p:cNvPr>
          <p:cNvSpPr>
            <a:spLocks noGrp="1"/>
          </p:cNvSpPr>
          <p:nvPr>
            <p:ph type="body" sz="quarter" idx="17" hasCustomPrompt="1"/>
          </p:nvPr>
        </p:nvSpPr>
        <p:spPr>
          <a:xfrm>
            <a:off x="8064501"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7" name="Tijdelijke aanduiding voor tekst 4">
            <a:extLst>
              <a:ext uri="{FF2B5EF4-FFF2-40B4-BE49-F238E27FC236}">
                <a16:creationId xmlns:a16="http://schemas.microsoft.com/office/drawing/2014/main" id="{897417D7-AADE-0640-98E1-105D89EA6073}"/>
              </a:ext>
            </a:extLst>
          </p:cNvPr>
          <p:cNvSpPr>
            <a:spLocks noGrp="1"/>
          </p:cNvSpPr>
          <p:nvPr>
            <p:ph type="body" sz="quarter" idx="18" hasCustomPrompt="1"/>
          </p:nvPr>
        </p:nvSpPr>
        <p:spPr>
          <a:xfrm>
            <a:off x="8064501"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8" name="Tijdelijke aanduiding voor tekst 4">
            <a:extLst>
              <a:ext uri="{FF2B5EF4-FFF2-40B4-BE49-F238E27FC236}">
                <a16:creationId xmlns:a16="http://schemas.microsoft.com/office/drawing/2014/main" id="{40CA63F9-0C9F-DE41-A336-067BA8B0F8CC}"/>
              </a:ext>
            </a:extLst>
          </p:cNvPr>
          <p:cNvSpPr>
            <a:spLocks noGrp="1"/>
          </p:cNvSpPr>
          <p:nvPr>
            <p:ph type="body" sz="quarter" idx="19" hasCustomPrompt="1"/>
          </p:nvPr>
        </p:nvSpPr>
        <p:spPr>
          <a:xfrm>
            <a:off x="8064501"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9" name="Tijdelijke aanduiding voor tekst 4">
            <a:extLst>
              <a:ext uri="{FF2B5EF4-FFF2-40B4-BE49-F238E27FC236}">
                <a16:creationId xmlns:a16="http://schemas.microsoft.com/office/drawing/2014/main" id="{04F4F139-0B4A-4E45-9C31-EBFD8DAD3DB8}"/>
              </a:ext>
            </a:extLst>
          </p:cNvPr>
          <p:cNvSpPr>
            <a:spLocks noGrp="1"/>
          </p:cNvSpPr>
          <p:nvPr>
            <p:ph type="body" sz="quarter" idx="20" hasCustomPrompt="1"/>
          </p:nvPr>
        </p:nvSpPr>
        <p:spPr>
          <a:xfrm>
            <a:off x="8064501"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afbeelding 2">
            <a:extLst>
              <a:ext uri="{FF2B5EF4-FFF2-40B4-BE49-F238E27FC236}">
                <a16:creationId xmlns:a16="http://schemas.microsoft.com/office/drawing/2014/main" id="{D7678894-AA6B-ED4F-AE45-D1A79FC5D796}"/>
              </a:ext>
            </a:extLst>
          </p:cNvPr>
          <p:cNvSpPr>
            <a:spLocks noGrp="1"/>
          </p:cNvSpPr>
          <p:nvPr>
            <p:ph type="pic" sz="quarter" idx="21"/>
          </p:nvPr>
        </p:nvSpPr>
        <p:spPr>
          <a:xfrm>
            <a:off x="806449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1" name="Tijdelijke aanduiding voor afbeelding 2">
            <a:extLst>
              <a:ext uri="{FF2B5EF4-FFF2-40B4-BE49-F238E27FC236}">
                <a16:creationId xmlns:a16="http://schemas.microsoft.com/office/drawing/2014/main" id="{10685DA0-9457-4347-85BD-41B1C40D9F1A}"/>
              </a:ext>
            </a:extLst>
          </p:cNvPr>
          <p:cNvSpPr>
            <a:spLocks noGrp="1"/>
          </p:cNvSpPr>
          <p:nvPr>
            <p:ph type="pic" sz="quarter" idx="22"/>
          </p:nvPr>
        </p:nvSpPr>
        <p:spPr>
          <a:xfrm>
            <a:off x="806449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2" name="Tijdelijke aanduiding voor afbeelding 2">
            <a:extLst>
              <a:ext uri="{FF2B5EF4-FFF2-40B4-BE49-F238E27FC236}">
                <a16:creationId xmlns:a16="http://schemas.microsoft.com/office/drawing/2014/main" id="{1BACFC41-B084-BD41-8789-630D9AE6CAEF}"/>
              </a:ext>
            </a:extLst>
          </p:cNvPr>
          <p:cNvSpPr>
            <a:spLocks noGrp="1"/>
          </p:cNvSpPr>
          <p:nvPr>
            <p:ph type="pic" sz="quarter" idx="23"/>
          </p:nvPr>
        </p:nvSpPr>
        <p:spPr>
          <a:xfrm>
            <a:off x="806449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21106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angepaste indel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E9FFC3-63E9-E346-B313-6462018B9C8D}"/>
              </a:ext>
            </a:extLst>
          </p:cNvPr>
          <p:cNvSpPr>
            <a:spLocks noGrp="1"/>
          </p:cNvSpPr>
          <p:nvPr>
            <p:ph type="title"/>
          </p:nvPr>
        </p:nvSpPr>
        <p:spPr/>
        <p:txBody>
          <a:bodyPr/>
          <a:lstStyle/>
          <a:p>
            <a:r>
              <a:rPr lang="nl-NL"/>
              <a:t>Klik om stijl te bewerken</a:t>
            </a:r>
          </a:p>
        </p:txBody>
      </p:sp>
      <p:sp>
        <p:nvSpPr>
          <p:cNvPr id="3" name="Tijdelijke aanduiding voor voettekst 2">
            <a:extLst>
              <a:ext uri="{FF2B5EF4-FFF2-40B4-BE49-F238E27FC236}">
                <a16:creationId xmlns:a16="http://schemas.microsoft.com/office/drawing/2014/main" id="{061F3268-0162-BF4A-9222-DAC955EBD84C}"/>
              </a:ext>
            </a:extLst>
          </p:cNvPr>
          <p:cNvSpPr>
            <a:spLocks noGrp="1"/>
          </p:cNvSpPr>
          <p:nvPr>
            <p:ph type="ftr" sz="quarter" idx="10"/>
          </p:nvPr>
        </p:nvSpPr>
        <p:spPr/>
        <p:txBody>
          <a:bodyPr/>
          <a:lstStyle/>
          <a:p>
            <a:endParaRPr lang="nl-NL" b="1"/>
          </a:p>
        </p:txBody>
      </p:sp>
      <p:sp>
        <p:nvSpPr>
          <p:cNvPr id="4" name="Tijdelijke aanduiding voor dianummer 3">
            <a:extLst>
              <a:ext uri="{FF2B5EF4-FFF2-40B4-BE49-F238E27FC236}">
                <a16:creationId xmlns:a16="http://schemas.microsoft.com/office/drawing/2014/main" id="{76E6C366-FE1C-B642-948C-26CAE9F5B968}"/>
              </a:ext>
            </a:extLst>
          </p:cNvPr>
          <p:cNvSpPr>
            <a:spLocks noGrp="1"/>
          </p:cNvSpPr>
          <p:nvPr>
            <p:ph type="sldNum" sz="quarter" idx="11"/>
          </p:nvPr>
        </p:nvSpPr>
        <p:spPr/>
        <p:txBody>
          <a:bodyPr/>
          <a:lstStyle/>
          <a:p>
            <a:fld id="{B54D0505-FC99-544E-9D75-73FACAC28B1F}" type="slidenum">
              <a:rPr lang="nl-NL" smtClean="0"/>
              <a:pPr/>
              <a:t>‹nr.›</a:t>
            </a:fld>
            <a:endParaRPr lang="nl-NL"/>
          </a:p>
        </p:txBody>
      </p:sp>
    </p:spTree>
    <p:extLst>
      <p:ext uri="{BB962C8B-B14F-4D97-AF65-F5344CB8AC3E}">
        <p14:creationId xmlns:p14="http://schemas.microsoft.com/office/powerpoint/2010/main" val="37213694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8" y="6356351"/>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188466693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blank" preserve="1">
  <p:cSld name="Leeg (wave)">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lvl1pPr>
              <a:defRPr>
                <a:solidFill>
                  <a:schemeClr val="bg1"/>
                </a:solidFill>
              </a:defRPr>
            </a:lvl1pPr>
          </a:lstStyle>
          <a:p>
            <a:endParaRPr lang="nl-NL">
              <a:solidFill>
                <a:schemeClr val="bg1"/>
              </a:solidFill>
            </a:endParaRPr>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4" name="Graphic 3">
            <a:extLst>
              <a:ext uri="{FF2B5EF4-FFF2-40B4-BE49-F238E27FC236}">
                <a16:creationId xmlns:a16="http://schemas.microsoft.com/office/drawing/2014/main" id="{FA06B842-94C9-2741-8960-0345AEA624A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4446506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Stelling magent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192000" cy="6858000"/>
          </a:xfrm>
          <a:prstGeom prst="rect">
            <a:avLst/>
          </a:prstGeom>
          <a:solidFill>
            <a:schemeClr val="accent4">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5" y="1839809"/>
            <a:ext cx="8940271" cy="4289521"/>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2"/>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81" indent="0">
              <a:buFont typeface="Arial" panose="020B0604020202020204" pitchFamily="34" charset="0"/>
              <a:buNone/>
              <a:defRPr/>
            </a:lvl2pPr>
            <a:lvl3pPr marL="767962" indent="0">
              <a:buFont typeface="Arial" panose="020B0604020202020204" pitchFamily="34" charset="0"/>
              <a:buNone/>
              <a:defRPr/>
            </a:lvl3pPr>
            <a:lvl4pPr marL="1151942" indent="0">
              <a:buFont typeface="Arial" panose="020B0604020202020204" pitchFamily="34" charset="0"/>
              <a:buNone/>
              <a:defRPr/>
            </a:lvl4pPr>
            <a:lvl5pPr marL="1727914" indent="0">
              <a:buNone/>
              <a:defRPr/>
            </a:lvl5pPr>
          </a:lstStyle>
          <a:p>
            <a:pPr lvl="0"/>
            <a:r>
              <a:rPr lang="nl-NL"/>
              <a:t>Klikken om de tekststijl van het model te bewerken</a:t>
            </a:r>
          </a:p>
        </p:txBody>
      </p:sp>
      <p:cxnSp>
        <p:nvCxnSpPr>
          <p:cNvPr id="9" name="Rechte verbindingslijn 8">
            <a:extLst>
              <a:ext uri="{FF2B5EF4-FFF2-40B4-BE49-F238E27FC236}">
                <a16:creationId xmlns:a16="http://schemas.microsoft.com/office/drawing/2014/main" id="{C57A620A-E8ED-D84E-B437-AFE1FE74AC78}"/>
              </a:ext>
            </a:extLst>
          </p:cNvPr>
          <p:cNvCxnSpPr/>
          <p:nvPr userDrawn="1"/>
        </p:nvCxnSpPr>
        <p:spPr>
          <a:xfrm>
            <a:off x="719140"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758013C7-1D51-C746-AA05-C02FD92468D6}"/>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8FF2357B-C00C-D14C-A244-55A79F7888A8}"/>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8" name="Graphic 7">
            <a:extLst>
              <a:ext uri="{FF2B5EF4-FFF2-40B4-BE49-F238E27FC236}">
                <a16:creationId xmlns:a16="http://schemas.microsoft.com/office/drawing/2014/main" id="{AD81B5B6-ACC4-3247-A0F4-DADBBE8AA22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40761876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3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p15:clr>
            <a:srgbClr val="FBAE40"/>
          </p15:clr>
        </p15:guide>
        <p15:guide id="2" pos="1269">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Stelling aqu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217400" cy="6858000"/>
          </a:xfrm>
          <a:prstGeom prst="rect">
            <a:avLst/>
          </a:prstGeom>
          <a:solidFill>
            <a:schemeClr val="accent2">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5" y="1839809"/>
            <a:ext cx="8940271" cy="4289529"/>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2"/>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81" indent="0">
              <a:buFont typeface="Arial" panose="020B0604020202020204" pitchFamily="34" charset="0"/>
              <a:buNone/>
              <a:defRPr/>
            </a:lvl2pPr>
            <a:lvl3pPr marL="767962" indent="0">
              <a:buFont typeface="Arial" panose="020B0604020202020204" pitchFamily="34" charset="0"/>
              <a:buNone/>
              <a:defRPr/>
            </a:lvl3pPr>
            <a:lvl4pPr marL="1151942" indent="0">
              <a:buFont typeface="Arial" panose="020B0604020202020204" pitchFamily="34" charset="0"/>
              <a:buNone/>
              <a:defRPr/>
            </a:lvl4pPr>
            <a:lvl5pPr marL="1727914" indent="0">
              <a:buNone/>
              <a:defRPr/>
            </a:lvl5pPr>
          </a:lstStyle>
          <a:p>
            <a:pPr lvl="0"/>
            <a:r>
              <a:rPr lang="nl-NL"/>
              <a:t>Klikken om de tekststijl van het model te bewerken</a:t>
            </a:r>
          </a:p>
        </p:txBody>
      </p:sp>
      <p:cxnSp>
        <p:nvCxnSpPr>
          <p:cNvPr id="8" name="Rechte verbindingslijn 7">
            <a:extLst>
              <a:ext uri="{FF2B5EF4-FFF2-40B4-BE49-F238E27FC236}">
                <a16:creationId xmlns:a16="http://schemas.microsoft.com/office/drawing/2014/main" id="{3A3785AF-BB93-164F-BD38-7A5B3F66B3DD}"/>
              </a:ext>
            </a:extLst>
          </p:cNvPr>
          <p:cNvCxnSpPr/>
          <p:nvPr userDrawn="1"/>
        </p:nvCxnSpPr>
        <p:spPr>
          <a:xfrm>
            <a:off x="719140"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B63C31F3-DC63-0341-8F67-23C3995FE6EB}"/>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101A1CE7-C506-B44D-B883-805B90EBC015}"/>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9" name="Graphic 8">
            <a:extLst>
              <a:ext uri="{FF2B5EF4-FFF2-40B4-BE49-F238E27FC236}">
                <a16:creationId xmlns:a16="http://schemas.microsoft.com/office/drawing/2014/main" id="{566427DE-F4ED-3640-A1E0-81C594AFC67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188890221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3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p15:clr>
            <a:srgbClr val="FBAE40"/>
          </p15:clr>
        </p15:guide>
        <p15:guide id="2" pos="126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lleen titel (al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1228090"/>
            <a:ext cx="5195888" cy="717251"/>
          </a:xfrm>
        </p:spPr>
        <p:txBody>
          <a:bodyPr/>
          <a:lstStyle>
            <a:lvl1pPr>
              <a:lnSpc>
                <a:spcPts val="4500"/>
              </a:lnSpc>
              <a:defRPr sz="3600"/>
            </a:lvl1p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ijdelijke aanduiding voor voettekst 1">
            <a:extLst>
              <a:ext uri="{FF2B5EF4-FFF2-40B4-BE49-F238E27FC236}">
                <a16:creationId xmlns:a16="http://schemas.microsoft.com/office/drawing/2014/main" id="{4F592D8D-DC42-2941-9F60-FF5A2D3CE1E0}"/>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60CFC94A-E435-9E43-B98B-52F8181B2A31}"/>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432946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lleen titel (groo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574985"/>
            <a:ext cx="9144000" cy="717251"/>
          </a:xfrm>
        </p:spPr>
        <p:txBody>
          <a:body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Tijdelijke aanduiding voor voettekst 4">
            <a:extLst>
              <a:ext uri="{FF2B5EF4-FFF2-40B4-BE49-F238E27FC236}">
                <a16:creationId xmlns:a16="http://schemas.microsoft.com/office/drawing/2014/main" id="{A2C1C6E3-E4B9-784E-AFC0-88E8D26576FE}"/>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3C71FA1D-8BEE-604F-8807-0F8F5D05530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3274009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oorbeeld A-1 (recht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10" name="Tijdelijke aanduiding voor voettekst 9">
            <a:extLst>
              <a:ext uri="{FF2B5EF4-FFF2-40B4-BE49-F238E27FC236}">
                <a16:creationId xmlns:a16="http://schemas.microsoft.com/office/drawing/2014/main" id="{FD8496C8-ACA3-D44E-804F-6165A99D8444}"/>
              </a:ext>
            </a:extLst>
          </p:cNvPr>
          <p:cNvSpPr>
            <a:spLocks noGrp="1"/>
          </p:cNvSpPr>
          <p:nvPr>
            <p:ph type="ftr" sz="quarter" idx="11"/>
          </p:nvPr>
        </p:nvSpPr>
        <p:spPr/>
        <p:txBody>
          <a:bodyPr/>
          <a:lstStyle/>
          <a:p>
            <a:endParaRPr lang="nl-NL" b="1"/>
          </a:p>
        </p:txBody>
      </p:sp>
      <p:sp>
        <p:nvSpPr>
          <p:cNvPr id="11" name="Tijdelijke aanduiding voor dianummer 10">
            <a:extLst>
              <a:ext uri="{FF2B5EF4-FFF2-40B4-BE49-F238E27FC236}">
                <a16:creationId xmlns:a16="http://schemas.microsoft.com/office/drawing/2014/main" id="{F8CED8B3-DB0A-D943-B1E6-93198826B834}"/>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grpSp>
        <p:nvGrpSpPr>
          <p:cNvPr id="13" name="Groep 12">
            <a:extLst>
              <a:ext uri="{FF2B5EF4-FFF2-40B4-BE49-F238E27FC236}">
                <a16:creationId xmlns:a16="http://schemas.microsoft.com/office/drawing/2014/main" id="{E9455702-3E25-4593-8DA9-E88F860FF393}"/>
              </a:ext>
            </a:extLst>
          </p:cNvPr>
          <p:cNvGrpSpPr/>
          <p:nvPr userDrawn="1"/>
        </p:nvGrpSpPr>
        <p:grpSpPr>
          <a:xfrm>
            <a:off x="12534314" y="336560"/>
            <a:ext cx="2252171" cy="6478178"/>
            <a:chOff x="12534314" y="336560"/>
            <a:chExt cx="2252171" cy="6478178"/>
          </a:xfrm>
        </p:grpSpPr>
        <p:sp>
          <p:nvSpPr>
            <p:cNvPr id="2" name="Tekstvak 1">
              <a:extLst>
                <a:ext uri="{FF2B5EF4-FFF2-40B4-BE49-F238E27FC236}">
                  <a16:creationId xmlns:a16="http://schemas.microsoft.com/office/drawing/2014/main" id="{7FD55485-9AA1-45A0-813C-AF93514DE48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6" name="Afbeelding 5" descr="Afbeelding met tekst&#10;&#10;Automatisch gegenereerde beschrijving">
              <a:extLst>
                <a:ext uri="{FF2B5EF4-FFF2-40B4-BE49-F238E27FC236}">
                  <a16:creationId xmlns:a16="http://schemas.microsoft.com/office/drawing/2014/main" id="{D9387CDC-EA4B-447C-8D15-222DD7D5DA89}"/>
                </a:ext>
              </a:extLst>
            </p:cNvPr>
            <p:cNvPicPr>
              <a:picLocks noChangeAspect="1"/>
            </p:cNvPicPr>
            <p:nvPr userDrawn="1"/>
          </p:nvPicPr>
          <p:blipFill>
            <a:blip r:embed="rId2"/>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52DAF42C-3D4A-447D-8B5B-C8D8689366E7}"/>
                </a:ext>
              </a:extLst>
            </p:cNvPr>
            <p:cNvPicPr>
              <a:picLocks noChangeAspect="1"/>
            </p:cNvPicPr>
            <p:nvPr userDrawn="1"/>
          </p:nvPicPr>
          <p:blipFill>
            <a:blip r:embed="rId3"/>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642397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oorbeeld A-2 recht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0" y="0"/>
            <a:ext cx="12191999"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93AF94A0-424D-684A-8796-20B488F23916}"/>
              </a:ext>
            </a:extLst>
          </p:cNvPr>
          <p:cNvGrpSpPr/>
          <p:nvPr userDrawn="1"/>
        </p:nvGrpSpPr>
        <p:grpSpPr>
          <a:xfrm>
            <a:off x="-2011349" y="0"/>
            <a:ext cx="6607570" cy="6858001"/>
            <a:chOff x="-2249093" y="-1"/>
            <a:chExt cx="6607570"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a:off x="-2249093"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dirty="0"/>
            </a:p>
          </p:txBody>
        </p:sp>
      </p:grpSp>
      <p:pic>
        <p:nvPicPr>
          <p:cNvPr id="10" name="Graphic 9">
            <a:extLst>
              <a:ext uri="{FF2B5EF4-FFF2-40B4-BE49-F238E27FC236}">
                <a16:creationId xmlns:a16="http://schemas.microsoft.com/office/drawing/2014/main" id="{ADCBAAFB-5D3C-0749-8A37-55080958C66B}"/>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8" cy="720000"/>
          </a:xfrm>
          <a:prstGeom prst="rect">
            <a:avLst/>
          </a:prstGeom>
        </p:spPr>
      </p:pic>
      <p:sp>
        <p:nvSpPr>
          <p:cNvPr id="4" name="Tijdelijke aanduiding voor voettekst 3">
            <a:extLst>
              <a:ext uri="{FF2B5EF4-FFF2-40B4-BE49-F238E27FC236}">
                <a16:creationId xmlns:a16="http://schemas.microsoft.com/office/drawing/2014/main" id="{8E94E58E-BA25-D241-9239-FA957AC055E8}"/>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8BA56B14-4345-F840-B0C9-CA3E0D1A8794}"/>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sp>
        <p:nvSpPr>
          <p:cNvPr id="28" name="Tijdelijke aanduiding voor tekst 4">
            <a:extLst>
              <a:ext uri="{FF2B5EF4-FFF2-40B4-BE49-F238E27FC236}">
                <a16:creationId xmlns:a16="http://schemas.microsoft.com/office/drawing/2014/main" id="{342F544A-B518-1F4F-83A2-83FDDD669219}"/>
              </a:ext>
            </a:extLst>
          </p:cNvPr>
          <p:cNvSpPr>
            <a:spLocks noGrp="1"/>
          </p:cNvSpPr>
          <p:nvPr>
            <p:ph type="body" sz="quarter" idx="13" hasCustomPrompt="1"/>
          </p:nvPr>
        </p:nvSpPr>
        <p:spPr>
          <a:xfrm>
            <a:off x="719138"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9" name="Tijdelijke aanduiding voor tekst 4">
            <a:extLst>
              <a:ext uri="{FF2B5EF4-FFF2-40B4-BE49-F238E27FC236}">
                <a16:creationId xmlns:a16="http://schemas.microsoft.com/office/drawing/2014/main" id="{11E59E17-DEE2-F74E-8128-7D953401DEA7}"/>
              </a:ext>
            </a:extLst>
          </p:cNvPr>
          <p:cNvSpPr>
            <a:spLocks noGrp="1"/>
          </p:cNvSpPr>
          <p:nvPr>
            <p:ph type="body" sz="quarter" idx="14" hasCustomPrompt="1"/>
          </p:nvPr>
        </p:nvSpPr>
        <p:spPr>
          <a:xfrm>
            <a:off x="719138"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tekst 4">
            <a:extLst>
              <a:ext uri="{FF2B5EF4-FFF2-40B4-BE49-F238E27FC236}">
                <a16:creationId xmlns:a16="http://schemas.microsoft.com/office/drawing/2014/main" id="{9731BB6F-3B5A-9842-8649-85C536D228F6}"/>
              </a:ext>
            </a:extLst>
          </p:cNvPr>
          <p:cNvSpPr>
            <a:spLocks noGrp="1"/>
          </p:cNvSpPr>
          <p:nvPr>
            <p:ph type="body" sz="quarter" idx="17" hasCustomPrompt="1"/>
          </p:nvPr>
        </p:nvSpPr>
        <p:spPr>
          <a:xfrm>
            <a:off x="719138"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1" name="Tijdelijke aanduiding voor tekst 4">
            <a:extLst>
              <a:ext uri="{FF2B5EF4-FFF2-40B4-BE49-F238E27FC236}">
                <a16:creationId xmlns:a16="http://schemas.microsoft.com/office/drawing/2014/main" id="{35835195-8187-6144-A036-7ABE6787E481}"/>
              </a:ext>
            </a:extLst>
          </p:cNvPr>
          <p:cNvSpPr>
            <a:spLocks noGrp="1"/>
          </p:cNvSpPr>
          <p:nvPr>
            <p:ph type="body" sz="quarter" idx="18" hasCustomPrompt="1"/>
          </p:nvPr>
        </p:nvSpPr>
        <p:spPr>
          <a:xfrm>
            <a:off x="719138"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2" name="Tijdelijke aanduiding voor tekst 4">
            <a:extLst>
              <a:ext uri="{FF2B5EF4-FFF2-40B4-BE49-F238E27FC236}">
                <a16:creationId xmlns:a16="http://schemas.microsoft.com/office/drawing/2014/main" id="{D2AEF049-AE98-9E4B-8E5E-73CECBAB6B8B}"/>
              </a:ext>
            </a:extLst>
          </p:cNvPr>
          <p:cNvSpPr>
            <a:spLocks noGrp="1"/>
          </p:cNvSpPr>
          <p:nvPr>
            <p:ph type="body" sz="quarter" idx="19" hasCustomPrompt="1"/>
          </p:nvPr>
        </p:nvSpPr>
        <p:spPr>
          <a:xfrm>
            <a:off x="719138"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3" name="Tijdelijke aanduiding voor tekst 4">
            <a:extLst>
              <a:ext uri="{FF2B5EF4-FFF2-40B4-BE49-F238E27FC236}">
                <a16:creationId xmlns:a16="http://schemas.microsoft.com/office/drawing/2014/main" id="{9DDCAC3E-5675-3345-A8F9-0356635A6900}"/>
              </a:ext>
            </a:extLst>
          </p:cNvPr>
          <p:cNvSpPr>
            <a:spLocks noGrp="1"/>
          </p:cNvSpPr>
          <p:nvPr>
            <p:ph type="body" sz="quarter" idx="20" hasCustomPrompt="1"/>
          </p:nvPr>
        </p:nvSpPr>
        <p:spPr>
          <a:xfrm>
            <a:off x="719138"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afbeelding 2">
            <a:extLst>
              <a:ext uri="{FF2B5EF4-FFF2-40B4-BE49-F238E27FC236}">
                <a16:creationId xmlns:a16="http://schemas.microsoft.com/office/drawing/2014/main" id="{69C8CC10-F6E1-6941-88BA-398A8096A55D}"/>
              </a:ext>
            </a:extLst>
          </p:cNvPr>
          <p:cNvSpPr>
            <a:spLocks noGrp="1"/>
          </p:cNvSpPr>
          <p:nvPr>
            <p:ph type="pic" sz="quarter" idx="21"/>
          </p:nvPr>
        </p:nvSpPr>
        <p:spPr>
          <a:xfrm>
            <a:off x="719138"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5" name="Tijdelijke aanduiding voor afbeelding 2">
            <a:extLst>
              <a:ext uri="{FF2B5EF4-FFF2-40B4-BE49-F238E27FC236}">
                <a16:creationId xmlns:a16="http://schemas.microsoft.com/office/drawing/2014/main" id="{A6164532-B7F0-C147-96F2-312EC2E8A3B7}"/>
              </a:ext>
            </a:extLst>
          </p:cNvPr>
          <p:cNvSpPr>
            <a:spLocks noGrp="1"/>
          </p:cNvSpPr>
          <p:nvPr>
            <p:ph type="pic" sz="quarter" idx="22"/>
          </p:nvPr>
        </p:nvSpPr>
        <p:spPr>
          <a:xfrm>
            <a:off x="719138"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6" name="Tijdelijke aanduiding voor afbeelding 2">
            <a:extLst>
              <a:ext uri="{FF2B5EF4-FFF2-40B4-BE49-F238E27FC236}">
                <a16:creationId xmlns:a16="http://schemas.microsoft.com/office/drawing/2014/main" id="{6498ADE3-582E-2A49-A42A-C2BC1D8485C4}"/>
              </a:ext>
            </a:extLst>
          </p:cNvPr>
          <p:cNvSpPr>
            <a:spLocks noGrp="1"/>
          </p:cNvSpPr>
          <p:nvPr>
            <p:ph type="pic" sz="quarter" idx="23"/>
          </p:nvPr>
        </p:nvSpPr>
        <p:spPr>
          <a:xfrm>
            <a:off x="719138"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grpSp>
        <p:nvGrpSpPr>
          <p:cNvPr id="20" name="Groep 19">
            <a:extLst>
              <a:ext uri="{FF2B5EF4-FFF2-40B4-BE49-F238E27FC236}">
                <a16:creationId xmlns:a16="http://schemas.microsoft.com/office/drawing/2014/main" id="{978F6C86-762E-4ACC-8F1F-321BF2CCBA57}"/>
              </a:ext>
            </a:extLst>
          </p:cNvPr>
          <p:cNvGrpSpPr/>
          <p:nvPr userDrawn="1"/>
        </p:nvGrpSpPr>
        <p:grpSpPr>
          <a:xfrm>
            <a:off x="12534314" y="336560"/>
            <a:ext cx="2252171" cy="6478178"/>
            <a:chOff x="12534314" y="336560"/>
            <a:chExt cx="2252171" cy="6478178"/>
          </a:xfrm>
        </p:grpSpPr>
        <p:sp>
          <p:nvSpPr>
            <p:cNvPr id="21" name="Tekstvak 20">
              <a:extLst>
                <a:ext uri="{FF2B5EF4-FFF2-40B4-BE49-F238E27FC236}">
                  <a16:creationId xmlns:a16="http://schemas.microsoft.com/office/drawing/2014/main" id="{DDD4255B-0103-4326-B955-A0DA069CA3F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22" name="Afbeelding 21" descr="Afbeelding met tekst&#10;&#10;Automatisch gegenereerde beschrijving">
              <a:extLst>
                <a:ext uri="{FF2B5EF4-FFF2-40B4-BE49-F238E27FC236}">
                  <a16:creationId xmlns:a16="http://schemas.microsoft.com/office/drawing/2014/main" id="{0B834A07-6DB2-4A8A-B900-F14A5410AB3A}"/>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23" name="Afbeelding 22">
              <a:extLst>
                <a:ext uri="{FF2B5EF4-FFF2-40B4-BE49-F238E27FC236}">
                  <a16:creationId xmlns:a16="http://schemas.microsoft.com/office/drawing/2014/main" id="{E764CC41-5FDA-44C6-92A1-51D8CC2522AA}"/>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3777941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Voorbeeld B-1 (recht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DD79BB8-C8C8-294D-816B-53941FD0C58E}"/>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3E4974F5-2F7F-9947-B01B-0CEA317DCEDF}"/>
              </a:ext>
            </a:extLst>
          </p:cNvPr>
          <p:cNvSpPr>
            <a:spLocks noGrp="1"/>
          </p:cNvSpPr>
          <p:nvPr>
            <p:ph type="sldNum" sz="quarter" idx="12"/>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6" name="Graphic 5">
            <a:extLst>
              <a:ext uri="{FF2B5EF4-FFF2-40B4-BE49-F238E27FC236}">
                <a16:creationId xmlns:a16="http://schemas.microsoft.com/office/drawing/2014/main" id="{35C230E9-B246-CE45-A713-D46B793C9EA4}"/>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grpSp>
        <p:nvGrpSpPr>
          <p:cNvPr id="9" name="Groep 8">
            <a:extLst>
              <a:ext uri="{FF2B5EF4-FFF2-40B4-BE49-F238E27FC236}">
                <a16:creationId xmlns:a16="http://schemas.microsoft.com/office/drawing/2014/main" id="{362E3350-B613-4FBF-ABFF-9499A5D42F5F}"/>
              </a:ext>
            </a:extLst>
          </p:cNvPr>
          <p:cNvGrpSpPr/>
          <p:nvPr userDrawn="1"/>
        </p:nvGrpSpPr>
        <p:grpSpPr>
          <a:xfrm>
            <a:off x="12534314" y="336560"/>
            <a:ext cx="2252171" cy="6478178"/>
            <a:chOff x="12534314" y="336560"/>
            <a:chExt cx="2252171" cy="6478178"/>
          </a:xfrm>
        </p:grpSpPr>
        <p:sp>
          <p:nvSpPr>
            <p:cNvPr id="10" name="Tekstvak 9">
              <a:extLst>
                <a:ext uri="{FF2B5EF4-FFF2-40B4-BE49-F238E27FC236}">
                  <a16:creationId xmlns:a16="http://schemas.microsoft.com/office/drawing/2014/main" id="{24D37612-1762-4729-B33C-377044670F28}"/>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11" name="Afbeelding 10" descr="Afbeelding met tekst&#10;&#10;Automatisch gegenereerde beschrijving">
              <a:extLst>
                <a:ext uri="{FF2B5EF4-FFF2-40B4-BE49-F238E27FC236}">
                  <a16:creationId xmlns:a16="http://schemas.microsoft.com/office/drawing/2014/main" id="{E044EAEA-8289-48DE-8D6F-AEA6AFF337D1}"/>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D5E290FC-9C20-47A0-B6C7-ED4FF15C3475}"/>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4229781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oorbeeld B-2 (recht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0"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0219B800-0719-1B40-AD90-E99A354C31EC}"/>
              </a:ext>
            </a:extLst>
          </p:cNvPr>
          <p:cNvGrpSpPr/>
          <p:nvPr userDrawn="1"/>
        </p:nvGrpSpPr>
        <p:grpSpPr>
          <a:xfrm>
            <a:off x="-1881032" y="-1"/>
            <a:ext cx="6239509" cy="6858001"/>
            <a:chOff x="-1881032" y="-1"/>
            <a:chExt cx="6239509" cy="6858001"/>
          </a:xfrm>
        </p:grpSpPr>
        <p:sp>
          <p:nvSpPr>
            <p:cNvPr id="6" name="Rechthoek 5">
              <a:extLst>
                <a:ext uri="{FF2B5EF4-FFF2-40B4-BE49-F238E27FC236}">
                  <a16:creationId xmlns:a16="http://schemas.microsoft.com/office/drawing/2014/main" id="{EE108721-06C7-1348-BF5C-B3EBCDC800AD}"/>
                </a:ext>
              </a:extLst>
            </p:cNvPr>
            <p:cNvSpPr/>
            <p:nvPr userDrawn="1"/>
          </p:nvSpPr>
          <p:spPr>
            <a:xfrm>
              <a:off x="-1881032"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dirty="0"/>
            </a:p>
          </p:txBody>
        </p:sp>
        <p:sp>
          <p:nvSpPr>
            <p:cNvPr id="9" name="Rechthoek 8">
              <a:extLst>
                <a:ext uri="{FF2B5EF4-FFF2-40B4-BE49-F238E27FC236}">
                  <a16:creationId xmlns:a16="http://schemas.microsoft.com/office/drawing/2014/main" id="{F8731CB9-89F9-BB49-B3FD-6CD4DE6D1124}"/>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E6D5F737-BF7D-BA40-85CC-EC9C71232C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8" cy="720000"/>
          </a:xfrm>
          <a:prstGeom prst="rect">
            <a:avLst/>
          </a:prstGeom>
        </p:spPr>
      </p:pic>
      <p:sp>
        <p:nvSpPr>
          <p:cNvPr id="4" name="Tijdelijke aanduiding voor voettekst 3">
            <a:extLst>
              <a:ext uri="{FF2B5EF4-FFF2-40B4-BE49-F238E27FC236}">
                <a16:creationId xmlns:a16="http://schemas.microsoft.com/office/drawing/2014/main" id="{3AAA27E8-4EBE-B34B-B18E-C984854BE187}"/>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C71B22F0-FAC0-7F4F-AB5F-25161216E495}"/>
              </a:ext>
            </a:extLst>
          </p:cNvPr>
          <p:cNvSpPr>
            <a:spLocks noGrp="1"/>
          </p:cNvSpPr>
          <p:nvPr>
            <p:ph type="sldNum" sz="quarter" idx="16"/>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sp>
        <p:nvSpPr>
          <p:cNvPr id="42" name="Tijdelijke aanduiding voor tekst 4">
            <a:extLst>
              <a:ext uri="{FF2B5EF4-FFF2-40B4-BE49-F238E27FC236}">
                <a16:creationId xmlns:a16="http://schemas.microsoft.com/office/drawing/2014/main" id="{A52C4E4D-3958-DC4E-9830-33A33E9BC951}"/>
              </a:ext>
            </a:extLst>
          </p:cNvPr>
          <p:cNvSpPr>
            <a:spLocks noGrp="1"/>
          </p:cNvSpPr>
          <p:nvPr>
            <p:ph type="body" sz="quarter" idx="13" hasCustomPrompt="1"/>
          </p:nvPr>
        </p:nvSpPr>
        <p:spPr>
          <a:xfrm>
            <a:off x="719138"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3" name="Tijdelijke aanduiding voor tekst 4">
            <a:extLst>
              <a:ext uri="{FF2B5EF4-FFF2-40B4-BE49-F238E27FC236}">
                <a16:creationId xmlns:a16="http://schemas.microsoft.com/office/drawing/2014/main" id="{C888256D-3C14-8E49-B3E0-627971602EB0}"/>
              </a:ext>
            </a:extLst>
          </p:cNvPr>
          <p:cNvSpPr>
            <a:spLocks noGrp="1"/>
          </p:cNvSpPr>
          <p:nvPr>
            <p:ph type="body" sz="quarter" idx="14" hasCustomPrompt="1"/>
          </p:nvPr>
        </p:nvSpPr>
        <p:spPr>
          <a:xfrm>
            <a:off x="719138"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4" name="Tijdelijke aanduiding voor tekst 4">
            <a:extLst>
              <a:ext uri="{FF2B5EF4-FFF2-40B4-BE49-F238E27FC236}">
                <a16:creationId xmlns:a16="http://schemas.microsoft.com/office/drawing/2014/main" id="{F554BFA5-9635-1F4C-AB37-CD60D1F4AB28}"/>
              </a:ext>
            </a:extLst>
          </p:cNvPr>
          <p:cNvSpPr>
            <a:spLocks noGrp="1"/>
          </p:cNvSpPr>
          <p:nvPr>
            <p:ph type="body" sz="quarter" idx="17" hasCustomPrompt="1"/>
          </p:nvPr>
        </p:nvSpPr>
        <p:spPr>
          <a:xfrm>
            <a:off x="719138"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5" name="Tijdelijke aanduiding voor tekst 4">
            <a:extLst>
              <a:ext uri="{FF2B5EF4-FFF2-40B4-BE49-F238E27FC236}">
                <a16:creationId xmlns:a16="http://schemas.microsoft.com/office/drawing/2014/main" id="{3A4D87DB-14E3-8148-B500-314D930527A1}"/>
              </a:ext>
            </a:extLst>
          </p:cNvPr>
          <p:cNvSpPr>
            <a:spLocks noGrp="1"/>
          </p:cNvSpPr>
          <p:nvPr>
            <p:ph type="body" sz="quarter" idx="18" hasCustomPrompt="1"/>
          </p:nvPr>
        </p:nvSpPr>
        <p:spPr>
          <a:xfrm>
            <a:off x="719138"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6" name="Tijdelijke aanduiding voor tekst 4">
            <a:extLst>
              <a:ext uri="{FF2B5EF4-FFF2-40B4-BE49-F238E27FC236}">
                <a16:creationId xmlns:a16="http://schemas.microsoft.com/office/drawing/2014/main" id="{191DAC1C-339F-C640-BAEE-4D793E7670B7}"/>
              </a:ext>
            </a:extLst>
          </p:cNvPr>
          <p:cNvSpPr>
            <a:spLocks noGrp="1"/>
          </p:cNvSpPr>
          <p:nvPr>
            <p:ph type="body" sz="quarter" idx="19" hasCustomPrompt="1"/>
          </p:nvPr>
        </p:nvSpPr>
        <p:spPr>
          <a:xfrm>
            <a:off x="719138"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7" name="Tijdelijke aanduiding voor tekst 4">
            <a:extLst>
              <a:ext uri="{FF2B5EF4-FFF2-40B4-BE49-F238E27FC236}">
                <a16:creationId xmlns:a16="http://schemas.microsoft.com/office/drawing/2014/main" id="{496922B9-D50C-8E4E-9FFD-138B1BF67643}"/>
              </a:ext>
            </a:extLst>
          </p:cNvPr>
          <p:cNvSpPr>
            <a:spLocks noGrp="1"/>
          </p:cNvSpPr>
          <p:nvPr>
            <p:ph type="body" sz="quarter" idx="20" hasCustomPrompt="1"/>
          </p:nvPr>
        </p:nvSpPr>
        <p:spPr>
          <a:xfrm>
            <a:off x="719138"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8" name="Tijdelijke aanduiding voor afbeelding 2">
            <a:extLst>
              <a:ext uri="{FF2B5EF4-FFF2-40B4-BE49-F238E27FC236}">
                <a16:creationId xmlns:a16="http://schemas.microsoft.com/office/drawing/2014/main" id="{03C9F563-0379-C140-89E7-E7C2CBA27E3F}"/>
              </a:ext>
            </a:extLst>
          </p:cNvPr>
          <p:cNvSpPr>
            <a:spLocks noGrp="1"/>
          </p:cNvSpPr>
          <p:nvPr>
            <p:ph type="pic" sz="quarter" idx="21"/>
          </p:nvPr>
        </p:nvSpPr>
        <p:spPr>
          <a:xfrm>
            <a:off x="719138"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49" name="Tijdelijke aanduiding voor afbeelding 2">
            <a:extLst>
              <a:ext uri="{FF2B5EF4-FFF2-40B4-BE49-F238E27FC236}">
                <a16:creationId xmlns:a16="http://schemas.microsoft.com/office/drawing/2014/main" id="{07AD10E6-1548-4E43-9AFC-89D5AE628AB2}"/>
              </a:ext>
            </a:extLst>
          </p:cNvPr>
          <p:cNvSpPr>
            <a:spLocks noGrp="1"/>
          </p:cNvSpPr>
          <p:nvPr>
            <p:ph type="pic" sz="quarter" idx="22"/>
          </p:nvPr>
        </p:nvSpPr>
        <p:spPr>
          <a:xfrm>
            <a:off x="719138"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50" name="Tijdelijke aanduiding voor afbeelding 2">
            <a:extLst>
              <a:ext uri="{FF2B5EF4-FFF2-40B4-BE49-F238E27FC236}">
                <a16:creationId xmlns:a16="http://schemas.microsoft.com/office/drawing/2014/main" id="{7004AFD2-DB74-1B4A-AFB9-6A3A49D9114E}"/>
              </a:ext>
            </a:extLst>
          </p:cNvPr>
          <p:cNvSpPr>
            <a:spLocks noGrp="1"/>
          </p:cNvSpPr>
          <p:nvPr>
            <p:ph type="pic" sz="quarter" idx="23"/>
          </p:nvPr>
        </p:nvSpPr>
        <p:spPr>
          <a:xfrm>
            <a:off x="719138"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695303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20" Type="http://schemas.openxmlformats.org/officeDocument/2006/relationships/image" Target="../media/image2.svg"/><Relationship Id="rId21" Type="http://schemas.openxmlformats.org/officeDocument/2006/relationships/image" Target="../media/image3.png"/><Relationship Id="rId22" Type="http://schemas.openxmlformats.org/officeDocument/2006/relationships/image" Target="../media/image4.png"/></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slideLayout" Target="../slideLayouts/slideLayout19.xml"/><Relationship Id="rId3" Type="http://schemas.openxmlformats.org/officeDocument/2006/relationships/slideLayout" Target="../slideLayouts/slideLayout20.xml"/><Relationship Id="rId4" Type="http://schemas.openxmlformats.org/officeDocument/2006/relationships/slideLayout" Target="../slideLayouts/slideLayout21.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slideLayout" Target="../slideLayouts/slideLayout24.xml"/><Relationship Id="rId8" Type="http://schemas.openxmlformats.org/officeDocument/2006/relationships/slideLayout" Target="../slideLayouts/slideLayout25.xml"/><Relationship Id="rId9" Type="http://schemas.openxmlformats.org/officeDocument/2006/relationships/slideLayout" Target="../slideLayouts/slideLayout26.xml"/><Relationship Id="rId10" Type="http://schemas.openxmlformats.org/officeDocument/2006/relationships/slideLayout" Target="../slideLayouts/slideLayout27.xml"/><Relationship Id="rId11" Type="http://schemas.openxmlformats.org/officeDocument/2006/relationships/slideLayout" Target="../slideLayouts/slideLayout28.xml"/><Relationship Id="rId12" Type="http://schemas.openxmlformats.org/officeDocument/2006/relationships/slideLayout" Target="../slideLayouts/slideLayout29.xml"/><Relationship Id="rId13" Type="http://schemas.openxmlformats.org/officeDocument/2006/relationships/slideLayout" Target="../slideLayouts/slideLayout30.xml"/><Relationship Id="rId14" Type="http://schemas.openxmlformats.org/officeDocument/2006/relationships/slideLayout" Target="../slideLayouts/slideLayout31.xml"/><Relationship Id="rId15" Type="http://schemas.openxmlformats.org/officeDocument/2006/relationships/slideLayout" Target="../slideLayouts/slideLayout32.xml"/><Relationship Id="rId16" Type="http://schemas.openxmlformats.org/officeDocument/2006/relationships/slideLayout" Target="../slideLayouts/slideLayout33.xml"/><Relationship Id="rId17" Type="http://schemas.openxmlformats.org/officeDocument/2006/relationships/theme" Target="../theme/theme2.xml"/><Relationship Id="rId18" Type="http://schemas.openxmlformats.org/officeDocument/2006/relationships/image" Target="../media/image1.png"/><Relationship Id="rId19" Type="http://schemas.openxmlformats.org/officeDocument/2006/relationships/image" Target="../media/image2.svg"/><Relationship Id="rId20" Type="http://schemas.openxmlformats.org/officeDocument/2006/relationships/image" Target="../media/image3.png"/><Relationship Id="rId21"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719138" y="547688"/>
            <a:ext cx="10777537" cy="817563"/>
          </a:xfrm>
          <a:prstGeom prst="rect">
            <a:avLst/>
          </a:prstGeom>
        </p:spPr>
        <p:txBody>
          <a:bodyPr vert="horz" wrap="square" lIns="0" tIns="0" rIns="0" bIns="0" rtlCol="0" anchor="t" anchorCtr="0">
            <a:noAutofit/>
          </a:bodyPr>
          <a:lstStyle/>
          <a:p>
            <a:r>
              <a:rPr lang="nl-NL"/>
              <a:t>Titelstijl van model bewerken</a:t>
            </a:r>
          </a:p>
        </p:txBody>
      </p:sp>
      <p:sp>
        <p:nvSpPr>
          <p:cNvPr id="3" name="Tijdelijke aanduiding voor tekst 2"/>
          <p:cNvSpPr>
            <a:spLocks noGrp="1"/>
          </p:cNvSpPr>
          <p:nvPr>
            <p:ph type="body" idx="1"/>
          </p:nvPr>
        </p:nvSpPr>
        <p:spPr>
          <a:xfrm>
            <a:off x="719139" y="2016000"/>
            <a:ext cx="10777536" cy="3672000"/>
          </a:xfrm>
          <a:prstGeom prst="rect">
            <a:avLst/>
          </a:prstGeom>
        </p:spPr>
        <p:txBody>
          <a:bodyPr vert="horz" wrap="square" lIns="0" tIns="0" rIns="0" bIns="0" rtlCol="0" anchor="t" anchorCtr="0">
            <a:no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pic>
        <p:nvPicPr>
          <p:cNvPr id="4" name="Graphic 3">
            <a:extLst>
              <a:ext uri="{FF2B5EF4-FFF2-40B4-BE49-F238E27FC236}">
                <a16:creationId xmlns:a16="http://schemas.microsoft.com/office/drawing/2014/main" id="{C206C914-E9B2-4B4E-850E-6E8B53C74C84}"/>
              </a:ext>
            </a:extLst>
          </p:cNvPr>
          <p:cNvPicPr>
            <a:picLocks noChangeAspect="1"/>
          </p:cNvPicPr>
          <p:nvPr userDrawn="1"/>
        </p:nvPicPr>
        <p:blipFill>
          <a:blip r:embed="rId19" cstate="screen">
            <a:extLst>
              <a:ext uri="{28A0092B-C50C-407E-A947-70E740481C1C}">
                <a14:useLocalDpi xmlns:a14="http://schemas.microsoft.com/office/drawing/2010/main"/>
              </a:ext>
              <a:ext uri="{96DAC541-7B7A-43D3-8B79-37D633B846F1}">
                <asvg:svgBlip xmlns:asvg="http://schemas.microsoft.com/office/drawing/2016/SVG/main" r:embed="rId20"/>
              </a:ext>
            </a:extLst>
          </a:blip>
          <a:stretch>
            <a:fillRect/>
          </a:stretch>
        </p:blipFill>
        <p:spPr>
          <a:xfrm>
            <a:off x="477599" y="6138000"/>
            <a:ext cx="1282138" cy="720000"/>
          </a:xfrm>
          <a:prstGeom prst="rect">
            <a:avLst/>
          </a:prstGeom>
        </p:spPr>
      </p:pic>
      <p:sp>
        <p:nvSpPr>
          <p:cNvPr id="14" name="Tijdelijke aanduiding voor voettekst 13">
            <a:extLst>
              <a:ext uri="{FF2B5EF4-FFF2-40B4-BE49-F238E27FC236}">
                <a16:creationId xmlns:a16="http://schemas.microsoft.com/office/drawing/2014/main" id="{8F658472-5459-124F-AE2A-649A06D66B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b="1">
                <a:solidFill>
                  <a:schemeClr val="tx1"/>
                </a:solidFill>
              </a:defRPr>
            </a:lvl1pPr>
          </a:lstStyle>
          <a:p>
            <a:endParaRPr lang="nl-NL" b="1"/>
          </a:p>
        </p:txBody>
      </p:sp>
      <p:sp>
        <p:nvSpPr>
          <p:cNvPr id="16" name="Tijdelijke aanduiding voor dianummer 15">
            <a:extLst>
              <a:ext uri="{FF2B5EF4-FFF2-40B4-BE49-F238E27FC236}">
                <a16:creationId xmlns:a16="http://schemas.microsoft.com/office/drawing/2014/main" id="{A23E5283-15EC-FA41-94F1-184FDE62C0FF}"/>
              </a:ext>
            </a:extLst>
          </p:cNvPr>
          <p:cNvSpPr>
            <a:spLocks noGrp="1"/>
          </p:cNvSpPr>
          <p:nvPr>
            <p:ph type="sldNum" sz="quarter" idx="4"/>
          </p:nvPr>
        </p:nvSpPr>
        <p:spPr>
          <a:xfrm>
            <a:off x="8610599" y="6356350"/>
            <a:ext cx="2886075" cy="365125"/>
          </a:xfrm>
          <a:prstGeom prst="rect">
            <a:avLst/>
          </a:prstGeom>
        </p:spPr>
        <p:txBody>
          <a:bodyPr vert="horz" lIns="91440" tIns="45720" rIns="91440" bIns="45720" rtlCol="0" anchor="ctr"/>
          <a:lstStyle>
            <a:lvl1pPr algn="r">
              <a:defRPr sz="1000" b="1">
                <a:solidFill>
                  <a:schemeClr val="tx1"/>
                </a:solidFill>
              </a:defRPr>
            </a:lvl1pPr>
          </a:lstStyle>
          <a:p>
            <a:fld id="{B54D0505-FC99-544E-9D75-73FACAC28B1F}" type="slidenum">
              <a:rPr lang="nl-NL"/>
              <a:pPr/>
              <a:t>‹nr.›</a:t>
            </a:fld>
            <a:endParaRPr lang="nl-NL"/>
          </a:p>
        </p:txBody>
      </p:sp>
    </p:spTree>
    <p:extLst>
      <p:ext uri="{BB962C8B-B14F-4D97-AF65-F5344CB8AC3E}">
        <p14:creationId xmlns:p14="http://schemas.microsoft.com/office/powerpoint/2010/main" val="1734680599"/>
      </p:ext>
    </p:extLst>
  </p:cSld>
  <p:clrMap bg1="lt1" tx1="dk1" bg2="lt2" tx2="dk2" accent1="accent1" accent2="accent2" accent3="accent3" accent4="accent4" accent5="accent5" accent6="accent6" hlink="hlink" folHlink="folHlink"/>
  <p:sldLayoutIdLst>
    <p:sldLayoutId id="2147483686" r:id="rId1"/>
    <p:sldLayoutId id="2147483676" r:id="rId2"/>
    <p:sldLayoutId id="2147483698" r:id="rId3"/>
    <p:sldLayoutId id="2147483687" r:id="rId4"/>
    <p:sldLayoutId id="2147483685" r:id="rId5"/>
    <p:sldLayoutId id="2147483680" r:id="rId6"/>
    <p:sldLayoutId id="2147483690" r:id="rId7"/>
    <p:sldLayoutId id="2147483689" r:id="rId8"/>
    <p:sldLayoutId id="2147483691" r:id="rId9"/>
    <p:sldLayoutId id="2147483692" r:id="rId10"/>
    <p:sldLayoutId id="2147483694" r:id="rId11"/>
    <p:sldLayoutId id="2147483693" r:id="rId12"/>
    <p:sldLayoutId id="2147483695" r:id="rId13"/>
    <p:sldLayoutId id="2147483677" r:id="rId14"/>
    <p:sldLayoutId id="2147483696" r:id="rId15"/>
    <p:sldLayoutId id="2147483678" r:id="rId16"/>
    <p:sldLayoutId id="2147483679" r:id="rId17"/>
  </p:sldLayoutIdLst>
  <p:hf hdr="0" ftr="0" dt="0"/>
  <p:txStyles>
    <p:titleStyle>
      <a:lvl1pPr algn="l" defTabSz="609585" rtl="0" eaLnBrk="1" latinLnBrk="0" hangingPunct="1">
        <a:lnSpc>
          <a:spcPct val="114000"/>
        </a:lnSpc>
        <a:spcBef>
          <a:spcPts val="0"/>
        </a:spcBef>
        <a:buNone/>
        <a:defRPr sz="5400" b="1" kern="1200">
          <a:solidFill>
            <a:schemeClr val="tx1"/>
          </a:solidFill>
          <a:latin typeface="+mj-lt"/>
          <a:ea typeface="+mj-ea"/>
          <a:cs typeface="+mj-cs"/>
        </a:defRPr>
      </a:lvl1pPr>
    </p:titleStyle>
    <p:bodyStyle>
      <a:lvl1pPr marL="383990" indent="-383990" algn="l" defTabSz="609585" rtl="0" eaLnBrk="1" latinLnBrk="0" hangingPunct="1">
        <a:lnSpc>
          <a:spcPct val="150000"/>
        </a:lnSpc>
        <a:spcBef>
          <a:spcPts val="0"/>
        </a:spcBef>
        <a:spcAft>
          <a:spcPts val="600"/>
        </a:spcAft>
        <a:buFontTx/>
        <a:buBlip>
          <a:blip r:embed="rId21"/>
        </a:buBlip>
        <a:defRPr sz="2000" b="1" kern="1200">
          <a:solidFill>
            <a:schemeClr val="tx1"/>
          </a:solidFill>
          <a:latin typeface="+mn-lt"/>
          <a:ea typeface="+mn-ea"/>
          <a:cs typeface="+mn-cs"/>
        </a:defRPr>
      </a:lvl1pPr>
      <a:lvl2pPr marL="767981" indent="-383990" algn="l" defTabSz="609585" rtl="0" eaLnBrk="1" latinLnBrk="0" hangingPunct="1">
        <a:lnSpc>
          <a:spcPct val="150000"/>
        </a:lnSpc>
        <a:spcBef>
          <a:spcPts val="0"/>
        </a:spcBef>
        <a:spcAft>
          <a:spcPts val="600"/>
        </a:spcAft>
        <a:buSzPct val="100000"/>
        <a:buFontTx/>
        <a:buBlip>
          <a:blip r:embed="rId22"/>
        </a:buBlip>
        <a:defRPr sz="2000" kern="1200">
          <a:solidFill>
            <a:schemeClr val="tx1"/>
          </a:solidFill>
          <a:latin typeface="+mn-lt"/>
          <a:ea typeface="+mn-ea"/>
          <a:cs typeface="+mn-cs"/>
        </a:defRPr>
      </a:lvl2pPr>
      <a:lvl3pPr marL="1151971" indent="-383990" algn="l" defTabSz="609585" rtl="0" eaLnBrk="1" latinLnBrk="0" hangingPunct="1">
        <a:lnSpc>
          <a:spcPct val="150000"/>
        </a:lnSpc>
        <a:spcBef>
          <a:spcPts val="0"/>
        </a:spcBef>
        <a:spcAft>
          <a:spcPts val="600"/>
        </a:spcAft>
        <a:buFontTx/>
        <a:buBlip>
          <a:blip r:embed="rId21"/>
        </a:buBlip>
        <a:defRPr sz="1600" kern="1200">
          <a:solidFill>
            <a:schemeClr val="tx1"/>
          </a:solidFill>
          <a:latin typeface="+mn-lt"/>
          <a:ea typeface="+mn-ea"/>
          <a:cs typeface="+mn-cs"/>
        </a:defRPr>
      </a:lvl3pPr>
      <a:lvl4pPr marL="1535962" indent="-383990" algn="l" defTabSz="609585" rtl="0" eaLnBrk="1" latinLnBrk="0" hangingPunct="1">
        <a:lnSpc>
          <a:spcPts val="2933"/>
        </a:lnSpc>
        <a:spcBef>
          <a:spcPts val="0"/>
        </a:spcBef>
        <a:buFontTx/>
        <a:buBlip>
          <a:blip r:embed="rId22"/>
        </a:buBlip>
        <a:defRPr sz="1200" kern="1200">
          <a:solidFill>
            <a:schemeClr val="tx1"/>
          </a:solidFill>
          <a:latin typeface="+mn-lt"/>
          <a:ea typeface="+mn-ea"/>
          <a:cs typeface="+mn-cs"/>
        </a:defRPr>
      </a:lvl4pPr>
      <a:lvl5pPr marL="2159946" indent="-431989" algn="l" defTabSz="609585" rtl="0" eaLnBrk="1" latinLnBrk="0" hangingPunct="1">
        <a:lnSpc>
          <a:spcPts val="2933"/>
        </a:lnSpc>
        <a:spcBef>
          <a:spcPts val="0"/>
        </a:spcBef>
        <a:buFont typeface="Arial"/>
        <a:buChar char="»"/>
        <a:defRPr sz="10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nl-NL"/>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53" userDrawn="1">
          <p15:clr>
            <a:srgbClr val="F26B43"/>
          </p15:clr>
        </p15:guide>
        <p15:guide id="2" pos="7242" userDrawn="1">
          <p15:clr>
            <a:srgbClr val="F26B43"/>
          </p15:clr>
        </p15:guide>
        <p15:guide id="4" pos="2751" userDrawn="1">
          <p15:clr>
            <a:srgbClr val="F26B43"/>
          </p15:clr>
        </p15:guide>
        <p15:guide id="5" pos="3772" userDrawn="1">
          <p15:clr>
            <a:srgbClr val="F26B43"/>
          </p15:clr>
        </p15:guide>
        <p15:guide id="6" pos="3908" userDrawn="1">
          <p15:clr>
            <a:srgbClr val="F26B43"/>
          </p15:clr>
        </p15:guide>
        <p15:guide id="7" orient="horz" pos="860" userDrawn="1">
          <p15:clr>
            <a:srgbClr val="F26B43"/>
          </p15:clr>
        </p15:guide>
        <p15:guide id="9" orient="horz" pos="3861" userDrawn="1">
          <p15:clr>
            <a:srgbClr val="F26B43"/>
          </p15:clr>
        </p15:guide>
        <p15:guide id="10" orient="horz" pos="345" userDrawn="1">
          <p15:clr>
            <a:srgbClr val="F26B43"/>
          </p15:clr>
        </p15:guide>
        <p15:guide id="11" pos="4929" userDrawn="1">
          <p15:clr>
            <a:srgbClr val="F26B43"/>
          </p15:clr>
        </p15:guide>
        <p15:guide id="12" pos="2615" userDrawn="1">
          <p15:clr>
            <a:srgbClr val="F26B43"/>
          </p15:clr>
        </p15:guide>
        <p15:guide id="14" pos="5065" userDrawn="1">
          <p15:clr>
            <a:srgbClr val="F26B43"/>
          </p15:clr>
        </p15:guide>
        <p15:guide id="15" pos="6085" userDrawn="1">
          <p15:clr>
            <a:srgbClr val="F26B43"/>
          </p15:clr>
        </p15:guide>
        <p15:guide id="16" pos="6221" userDrawn="1">
          <p15:clr>
            <a:srgbClr val="F26B43"/>
          </p15:clr>
        </p15:guide>
        <p15:guide id="17" pos="1595" userDrawn="1">
          <p15:clr>
            <a:srgbClr val="F26B43"/>
          </p15:clr>
        </p15:guide>
        <p15:guide id="18" pos="145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719140" y="547689"/>
            <a:ext cx="10777537" cy="817563"/>
          </a:xfrm>
          <a:prstGeom prst="rect">
            <a:avLst/>
          </a:prstGeom>
        </p:spPr>
        <p:txBody>
          <a:bodyPr vert="horz" wrap="square" lIns="0" tIns="0" rIns="0" bIns="0" rtlCol="0" anchor="t" anchorCtr="0">
            <a:noAutofit/>
          </a:bodyPr>
          <a:lstStyle/>
          <a:p>
            <a:r>
              <a:rPr lang="nl-NL"/>
              <a:t>Titelstijl van model bewerken</a:t>
            </a:r>
          </a:p>
        </p:txBody>
      </p:sp>
      <p:sp>
        <p:nvSpPr>
          <p:cNvPr id="3" name="Tijdelijke aanduiding voor tekst 2"/>
          <p:cNvSpPr>
            <a:spLocks noGrp="1"/>
          </p:cNvSpPr>
          <p:nvPr>
            <p:ph type="body" idx="1"/>
          </p:nvPr>
        </p:nvSpPr>
        <p:spPr>
          <a:xfrm>
            <a:off x="719139" y="2016000"/>
            <a:ext cx="10777536" cy="3672000"/>
          </a:xfrm>
          <a:prstGeom prst="rect">
            <a:avLst/>
          </a:prstGeom>
        </p:spPr>
        <p:txBody>
          <a:bodyPr vert="horz" wrap="square" lIns="0" tIns="0" rIns="0" bIns="0" rtlCol="0" anchor="t" anchorCtr="0">
            <a:no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pic>
        <p:nvPicPr>
          <p:cNvPr id="4" name="Graphic 3">
            <a:extLst>
              <a:ext uri="{FF2B5EF4-FFF2-40B4-BE49-F238E27FC236}">
                <a16:creationId xmlns:a16="http://schemas.microsoft.com/office/drawing/2014/main" id="{C206C914-E9B2-4B4E-850E-6E8B53C74C84}"/>
              </a:ext>
            </a:extLst>
          </p:cNvPr>
          <p:cNvPicPr>
            <a:picLocks noChangeAspect="1"/>
          </p:cNvPicPr>
          <p:nvPr userDrawn="1"/>
        </p:nvPicPr>
        <p:blipFill>
          <a:blip r:embed="rId18" cstate="print">
            <a:extLst>
              <a:ext uri="{28A0092B-C50C-407E-A947-70E740481C1C}">
                <a14:useLocalDpi xmlns:a14="http://schemas.microsoft.com/office/drawing/2010/main"/>
              </a:ext>
              <a:ext uri="{96DAC541-7B7A-43D3-8B79-37D633B846F1}">
                <asvg:svgBlip xmlns:asvg="http://schemas.microsoft.com/office/drawing/2016/SVG/main" r:embed="rId19"/>
              </a:ext>
            </a:extLst>
          </a:blip>
          <a:stretch>
            <a:fillRect/>
          </a:stretch>
        </p:blipFill>
        <p:spPr>
          <a:xfrm>
            <a:off x="477599" y="6138000"/>
            <a:ext cx="1282139" cy="720000"/>
          </a:xfrm>
          <a:prstGeom prst="rect">
            <a:avLst/>
          </a:prstGeom>
        </p:spPr>
      </p:pic>
      <p:sp>
        <p:nvSpPr>
          <p:cNvPr id="14" name="Tijdelijke aanduiding voor voettekst 13">
            <a:extLst>
              <a:ext uri="{FF2B5EF4-FFF2-40B4-BE49-F238E27FC236}">
                <a16:creationId xmlns:a16="http://schemas.microsoft.com/office/drawing/2014/main" id="{8F658472-5459-124F-AE2A-649A06D66B59}"/>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000" b="1">
                <a:solidFill>
                  <a:schemeClr val="tx1"/>
                </a:solidFill>
              </a:defRPr>
            </a:lvl1pPr>
          </a:lstStyle>
          <a:p>
            <a:endParaRPr lang="nl-NL" b="1"/>
          </a:p>
        </p:txBody>
      </p:sp>
      <p:sp>
        <p:nvSpPr>
          <p:cNvPr id="16" name="Tijdelijke aanduiding voor dianummer 15">
            <a:extLst>
              <a:ext uri="{FF2B5EF4-FFF2-40B4-BE49-F238E27FC236}">
                <a16:creationId xmlns:a16="http://schemas.microsoft.com/office/drawing/2014/main" id="{A23E5283-15EC-FA41-94F1-184FDE62C0FF}"/>
              </a:ext>
            </a:extLst>
          </p:cNvPr>
          <p:cNvSpPr>
            <a:spLocks noGrp="1"/>
          </p:cNvSpPr>
          <p:nvPr>
            <p:ph type="sldNum" sz="quarter" idx="4"/>
          </p:nvPr>
        </p:nvSpPr>
        <p:spPr>
          <a:xfrm>
            <a:off x="8610600" y="6356351"/>
            <a:ext cx="2886075" cy="365125"/>
          </a:xfrm>
          <a:prstGeom prst="rect">
            <a:avLst/>
          </a:prstGeom>
        </p:spPr>
        <p:txBody>
          <a:bodyPr vert="horz" lIns="91440" tIns="45720" rIns="91440" bIns="45720" rtlCol="0" anchor="ctr"/>
          <a:lstStyle>
            <a:lvl1pPr algn="r">
              <a:defRPr sz="1000" b="1">
                <a:solidFill>
                  <a:schemeClr val="tx1"/>
                </a:solidFill>
              </a:defRPr>
            </a:lvl1pPr>
          </a:lstStyle>
          <a:p>
            <a:fld id="{B54D0505-FC99-544E-9D75-73FACAC28B1F}" type="slidenum">
              <a:rPr lang="nl-NL"/>
              <a:pPr/>
              <a:t>‹nr.›</a:t>
            </a:fld>
            <a:endParaRPr lang="nl-NL"/>
          </a:p>
        </p:txBody>
      </p:sp>
    </p:spTree>
    <p:extLst>
      <p:ext uri="{BB962C8B-B14F-4D97-AF65-F5344CB8AC3E}">
        <p14:creationId xmlns:p14="http://schemas.microsoft.com/office/powerpoint/2010/main" val="107327316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Lst>
  <p:hf hdr="0" ftr="0" dt="0"/>
  <p:txStyles>
    <p:titleStyle>
      <a:lvl1pPr algn="l" defTabSz="609570" rtl="0" eaLnBrk="1" latinLnBrk="0" hangingPunct="1">
        <a:lnSpc>
          <a:spcPct val="114000"/>
        </a:lnSpc>
        <a:spcBef>
          <a:spcPts val="0"/>
        </a:spcBef>
        <a:buNone/>
        <a:defRPr sz="5400" b="1" kern="1200">
          <a:solidFill>
            <a:schemeClr val="tx1"/>
          </a:solidFill>
          <a:latin typeface="+mj-lt"/>
          <a:ea typeface="+mj-ea"/>
          <a:cs typeface="+mj-cs"/>
        </a:defRPr>
      </a:lvl1pPr>
    </p:titleStyle>
    <p:bodyStyle>
      <a:lvl1pPr marL="383981" indent="-383981" algn="l" defTabSz="609570" rtl="0" eaLnBrk="1" latinLnBrk="0" hangingPunct="1">
        <a:lnSpc>
          <a:spcPct val="150000"/>
        </a:lnSpc>
        <a:spcBef>
          <a:spcPts val="0"/>
        </a:spcBef>
        <a:spcAft>
          <a:spcPts val="600"/>
        </a:spcAft>
        <a:buFontTx/>
        <a:buBlip>
          <a:blip r:embed="rId20"/>
        </a:buBlip>
        <a:defRPr sz="2000" b="1" kern="1200">
          <a:solidFill>
            <a:schemeClr val="tx1"/>
          </a:solidFill>
          <a:latin typeface="+mn-lt"/>
          <a:ea typeface="+mn-ea"/>
          <a:cs typeface="+mn-cs"/>
        </a:defRPr>
      </a:lvl1pPr>
      <a:lvl2pPr marL="767962" indent="-383981" algn="l" defTabSz="609570" rtl="0" eaLnBrk="1" latinLnBrk="0" hangingPunct="1">
        <a:lnSpc>
          <a:spcPct val="150000"/>
        </a:lnSpc>
        <a:spcBef>
          <a:spcPts val="0"/>
        </a:spcBef>
        <a:spcAft>
          <a:spcPts val="600"/>
        </a:spcAft>
        <a:buSzPct val="100000"/>
        <a:buFontTx/>
        <a:buBlip>
          <a:blip r:embed="rId21"/>
        </a:buBlip>
        <a:defRPr sz="2000" kern="1200">
          <a:solidFill>
            <a:schemeClr val="tx1"/>
          </a:solidFill>
          <a:latin typeface="+mn-lt"/>
          <a:ea typeface="+mn-ea"/>
          <a:cs typeface="+mn-cs"/>
        </a:defRPr>
      </a:lvl2pPr>
      <a:lvl3pPr marL="1151942" indent="-383981" algn="l" defTabSz="609570" rtl="0" eaLnBrk="1" latinLnBrk="0" hangingPunct="1">
        <a:lnSpc>
          <a:spcPct val="150000"/>
        </a:lnSpc>
        <a:spcBef>
          <a:spcPts val="0"/>
        </a:spcBef>
        <a:spcAft>
          <a:spcPts val="600"/>
        </a:spcAft>
        <a:buFontTx/>
        <a:buBlip>
          <a:blip r:embed="rId20"/>
        </a:buBlip>
        <a:defRPr sz="1600" kern="1200">
          <a:solidFill>
            <a:schemeClr val="tx1"/>
          </a:solidFill>
          <a:latin typeface="+mn-lt"/>
          <a:ea typeface="+mn-ea"/>
          <a:cs typeface="+mn-cs"/>
        </a:defRPr>
      </a:lvl3pPr>
      <a:lvl4pPr marL="1535924" indent="-383981" algn="l" defTabSz="609570" rtl="0" eaLnBrk="1" latinLnBrk="0" hangingPunct="1">
        <a:lnSpc>
          <a:spcPts val="2933"/>
        </a:lnSpc>
        <a:spcBef>
          <a:spcPts val="0"/>
        </a:spcBef>
        <a:buFontTx/>
        <a:buBlip>
          <a:blip r:embed="rId21"/>
        </a:buBlip>
        <a:defRPr sz="1200" kern="1200">
          <a:solidFill>
            <a:schemeClr val="tx1"/>
          </a:solidFill>
          <a:latin typeface="+mn-lt"/>
          <a:ea typeface="+mn-ea"/>
          <a:cs typeface="+mn-cs"/>
        </a:defRPr>
      </a:lvl4pPr>
      <a:lvl5pPr marL="2159893" indent="-431979" algn="l" defTabSz="609570" rtl="0" eaLnBrk="1" latinLnBrk="0" hangingPunct="1">
        <a:lnSpc>
          <a:spcPts val="2933"/>
        </a:lnSpc>
        <a:spcBef>
          <a:spcPts val="0"/>
        </a:spcBef>
        <a:buFont typeface="Arial"/>
        <a:buChar char="»"/>
        <a:defRPr sz="1000" kern="1200">
          <a:solidFill>
            <a:schemeClr val="tx1"/>
          </a:solidFill>
          <a:latin typeface="+mn-lt"/>
          <a:ea typeface="+mn-ea"/>
          <a:cs typeface="+mn-cs"/>
        </a:defRPr>
      </a:lvl5pPr>
      <a:lvl6pPr marL="3352632" indent="-304784" algn="l" defTabSz="609570" rtl="0" eaLnBrk="1" latinLnBrk="0" hangingPunct="1">
        <a:spcBef>
          <a:spcPct val="20000"/>
        </a:spcBef>
        <a:buFont typeface="Arial"/>
        <a:buChar char="•"/>
        <a:defRPr sz="2667" kern="1200">
          <a:solidFill>
            <a:schemeClr val="tx1"/>
          </a:solidFill>
          <a:latin typeface="+mn-lt"/>
          <a:ea typeface="+mn-ea"/>
          <a:cs typeface="+mn-cs"/>
        </a:defRPr>
      </a:lvl6pPr>
      <a:lvl7pPr marL="3962202" indent="-304784" algn="l" defTabSz="609570" rtl="0" eaLnBrk="1" latinLnBrk="0" hangingPunct="1">
        <a:spcBef>
          <a:spcPct val="20000"/>
        </a:spcBef>
        <a:buFont typeface="Arial"/>
        <a:buChar char="•"/>
        <a:defRPr sz="2667" kern="1200">
          <a:solidFill>
            <a:schemeClr val="tx1"/>
          </a:solidFill>
          <a:latin typeface="+mn-lt"/>
          <a:ea typeface="+mn-ea"/>
          <a:cs typeface="+mn-cs"/>
        </a:defRPr>
      </a:lvl7pPr>
      <a:lvl8pPr marL="4571772" indent="-304784" algn="l" defTabSz="609570" rtl="0" eaLnBrk="1" latinLnBrk="0" hangingPunct="1">
        <a:spcBef>
          <a:spcPct val="20000"/>
        </a:spcBef>
        <a:buFont typeface="Arial"/>
        <a:buChar char="•"/>
        <a:defRPr sz="2667" kern="1200">
          <a:solidFill>
            <a:schemeClr val="tx1"/>
          </a:solidFill>
          <a:latin typeface="+mn-lt"/>
          <a:ea typeface="+mn-ea"/>
          <a:cs typeface="+mn-cs"/>
        </a:defRPr>
      </a:lvl8pPr>
      <a:lvl9pPr marL="5181341" indent="-304784" algn="l" defTabSz="609570"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nl-NL"/>
      </a:defPPr>
      <a:lvl1pPr marL="0" algn="l" defTabSz="609570" rtl="0" eaLnBrk="1" latinLnBrk="0" hangingPunct="1">
        <a:defRPr sz="2400" kern="1200">
          <a:solidFill>
            <a:schemeClr val="tx1"/>
          </a:solidFill>
          <a:latin typeface="+mn-lt"/>
          <a:ea typeface="+mn-ea"/>
          <a:cs typeface="+mn-cs"/>
        </a:defRPr>
      </a:lvl1pPr>
      <a:lvl2pPr marL="609570" algn="l" defTabSz="609570" rtl="0" eaLnBrk="1" latinLnBrk="0" hangingPunct="1">
        <a:defRPr sz="2400" kern="1200">
          <a:solidFill>
            <a:schemeClr val="tx1"/>
          </a:solidFill>
          <a:latin typeface="+mn-lt"/>
          <a:ea typeface="+mn-ea"/>
          <a:cs typeface="+mn-cs"/>
        </a:defRPr>
      </a:lvl2pPr>
      <a:lvl3pPr marL="1219140" algn="l" defTabSz="609570" rtl="0" eaLnBrk="1" latinLnBrk="0" hangingPunct="1">
        <a:defRPr sz="2400" kern="1200">
          <a:solidFill>
            <a:schemeClr val="tx1"/>
          </a:solidFill>
          <a:latin typeface="+mn-lt"/>
          <a:ea typeface="+mn-ea"/>
          <a:cs typeface="+mn-cs"/>
        </a:defRPr>
      </a:lvl3pPr>
      <a:lvl4pPr marL="1828709" algn="l" defTabSz="609570" rtl="0" eaLnBrk="1" latinLnBrk="0" hangingPunct="1">
        <a:defRPr sz="2400" kern="1200">
          <a:solidFill>
            <a:schemeClr val="tx1"/>
          </a:solidFill>
          <a:latin typeface="+mn-lt"/>
          <a:ea typeface="+mn-ea"/>
          <a:cs typeface="+mn-cs"/>
        </a:defRPr>
      </a:lvl4pPr>
      <a:lvl5pPr marL="2438278" algn="l" defTabSz="609570" rtl="0" eaLnBrk="1" latinLnBrk="0" hangingPunct="1">
        <a:defRPr sz="2400" kern="1200">
          <a:solidFill>
            <a:schemeClr val="tx1"/>
          </a:solidFill>
          <a:latin typeface="+mn-lt"/>
          <a:ea typeface="+mn-ea"/>
          <a:cs typeface="+mn-cs"/>
        </a:defRPr>
      </a:lvl5pPr>
      <a:lvl6pPr marL="3047848" algn="l" defTabSz="609570" rtl="0" eaLnBrk="1" latinLnBrk="0" hangingPunct="1">
        <a:defRPr sz="2400" kern="1200">
          <a:solidFill>
            <a:schemeClr val="tx1"/>
          </a:solidFill>
          <a:latin typeface="+mn-lt"/>
          <a:ea typeface="+mn-ea"/>
          <a:cs typeface="+mn-cs"/>
        </a:defRPr>
      </a:lvl6pPr>
      <a:lvl7pPr marL="3657418" algn="l" defTabSz="609570" rtl="0" eaLnBrk="1" latinLnBrk="0" hangingPunct="1">
        <a:defRPr sz="2400" kern="1200">
          <a:solidFill>
            <a:schemeClr val="tx1"/>
          </a:solidFill>
          <a:latin typeface="+mn-lt"/>
          <a:ea typeface="+mn-ea"/>
          <a:cs typeface="+mn-cs"/>
        </a:defRPr>
      </a:lvl7pPr>
      <a:lvl8pPr marL="4266987" algn="l" defTabSz="609570" rtl="0" eaLnBrk="1" latinLnBrk="0" hangingPunct="1">
        <a:defRPr sz="2400" kern="1200">
          <a:solidFill>
            <a:schemeClr val="tx1"/>
          </a:solidFill>
          <a:latin typeface="+mn-lt"/>
          <a:ea typeface="+mn-ea"/>
          <a:cs typeface="+mn-cs"/>
        </a:defRPr>
      </a:lvl8pPr>
      <a:lvl9pPr marL="4876557" algn="l" defTabSz="6095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53">
          <p15:clr>
            <a:srgbClr val="F26B43"/>
          </p15:clr>
        </p15:guide>
        <p15:guide id="2" pos="7242">
          <p15:clr>
            <a:srgbClr val="F26B43"/>
          </p15:clr>
        </p15:guide>
        <p15:guide id="4" pos="2751">
          <p15:clr>
            <a:srgbClr val="F26B43"/>
          </p15:clr>
        </p15:guide>
        <p15:guide id="5" pos="3772">
          <p15:clr>
            <a:srgbClr val="F26B43"/>
          </p15:clr>
        </p15:guide>
        <p15:guide id="6" pos="3908">
          <p15:clr>
            <a:srgbClr val="F26B43"/>
          </p15:clr>
        </p15:guide>
        <p15:guide id="7" orient="horz" pos="860">
          <p15:clr>
            <a:srgbClr val="F26B43"/>
          </p15:clr>
        </p15:guide>
        <p15:guide id="9" orient="horz" pos="3861">
          <p15:clr>
            <a:srgbClr val="F26B43"/>
          </p15:clr>
        </p15:guide>
        <p15:guide id="10" orient="horz" pos="345">
          <p15:clr>
            <a:srgbClr val="F26B43"/>
          </p15:clr>
        </p15:guide>
        <p15:guide id="11" pos="4929">
          <p15:clr>
            <a:srgbClr val="F26B43"/>
          </p15:clr>
        </p15:guide>
        <p15:guide id="12" pos="2615">
          <p15:clr>
            <a:srgbClr val="F26B43"/>
          </p15:clr>
        </p15:guide>
        <p15:guide id="14" pos="5065">
          <p15:clr>
            <a:srgbClr val="F26B43"/>
          </p15:clr>
        </p15:guide>
        <p15:guide id="15" pos="6085">
          <p15:clr>
            <a:srgbClr val="F26B43"/>
          </p15:clr>
        </p15:guide>
        <p15:guide id="16" pos="6221">
          <p15:clr>
            <a:srgbClr val="F26B43"/>
          </p15:clr>
        </p15:guide>
        <p15:guide id="17" pos="1595">
          <p15:clr>
            <a:srgbClr val="F26B43"/>
          </p15:clr>
        </p15:guide>
        <p15:guide id="18" pos="145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6000"/>
            </a:pPr>
            <a:r>
              <a:t>ICTU Kwaliteitsaanpak Softwareontwikkeling</a:t>
            </a:r>
          </a:p>
        </p:txBody>
      </p:sp>
      <p:sp>
        <p:nvSpPr>
          <p:cNvPr id="3" name="Subtitle 2"/>
          <p:cNvSpPr>
            <a:spLocks noGrp="1"/>
          </p:cNvSpPr>
          <p:nvPr>
            <p:ph type="subTitle" idx="1"/>
          </p:nvPr>
        </p:nvSpPr>
        <p:spPr/>
        <p:txBody>
          <a:bodyPr/>
          <a:lstStyle/>
          <a:p>
            <a:pPr>
              <a:buNone/>
            </a:pPr>
            <a:r>
              <a:t>Versie wip, 06-12-2024</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M13: Het project gebruikt ISO-25010 voor de specificatie van productkwaliteitseisen</a:t>
            </a:r>
          </a:p>
        </p:txBody>
      </p:sp>
      <p:sp>
        <p:nvSpPr>
          <p:cNvPr id="3" name="TextBox 2"/>
          <p:cNvSpPr txBox="1"/>
          <p:nvPr/>
        </p:nvSpPr>
        <p:spPr>
          <a:xfrm>
            <a:off x="640080" y="1463040"/>
            <a:ext cx="10972800" cy="5486400"/>
          </a:xfrm>
          <a:prstGeom prst="rect">
            <a:avLst/>
          </a:prstGeom>
          <a:noFill/>
        </p:spPr>
        <p:txBody>
          <a:bodyPr wrap="square">
            <a:spAutoFit/>
          </a:bodyPr>
          <a:lstStyle/>
          <a:p>
            <a:r>
              <a:t>Voor specificatie en documentatie van vereiste en gewenste kwaliteitseigenschappen, de niet-functionele eisen, maken projecten gebruik van de terminologie en categorisering uit NEN-ISO/IEC 25010. Projecten gebruiken NEN-ISO/IEC 25010 om te controleren of alle relevante kwaliteitseigenschappen van het op te leveren eindproduct worden meegenomen in de ontwikkeling en/of onderhoud van het product.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M04: Het project borgt de correcte werking van het product met geautomatiseerde regressietests</a:t>
            </a:r>
          </a:p>
        </p:txBody>
      </p:sp>
      <p:sp>
        <p:nvSpPr>
          <p:cNvPr id="3" name="TextBox 2"/>
          <p:cNvSpPr txBox="1"/>
          <p:nvPr/>
        </p:nvSpPr>
        <p:spPr>
          <a:xfrm>
            <a:off x="640080" y="1463040"/>
            <a:ext cx="10972800" cy="5486400"/>
          </a:xfrm>
          <a:prstGeom prst="rect">
            <a:avLst/>
          </a:prstGeom>
          <a:noFill/>
        </p:spPr>
        <p:txBody>
          <a:bodyPr wrap="square">
            <a:spAutoFit/>
          </a:bodyPr>
          <a:lstStyle/>
          <a:p>
            <a:r>
              <a:t>Regressietests - tests die verifiëren of eerder ontwikkelde software nog steeds correct werkt na wijzigingen in de software of aansluiting op andere externe koppelvlakken - zijn geautomatiseerd.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M07: Het project gebruikt een continuous delivery pipeline om het product te bouwen, testen en op te leveren</a:t>
            </a:r>
          </a:p>
        </p:txBody>
      </p:sp>
      <p:sp>
        <p:nvSpPr>
          <p:cNvPr id="3" name="TextBox 2"/>
          <p:cNvSpPr txBox="1"/>
          <p:nvPr/>
        </p:nvSpPr>
        <p:spPr>
          <a:xfrm>
            <a:off x="640080" y="1463040"/>
            <a:ext cx="10972800" cy="5486400"/>
          </a:xfrm>
          <a:prstGeom prst="rect">
            <a:avLst/>
          </a:prstGeom>
          <a:noFill/>
        </p:spPr>
        <p:txBody>
          <a:bodyPr wrap="square">
            <a:spAutoFit/>
          </a:bodyPr>
          <a:lstStyle/>
          <a:p>
            <a:r>
              <a:t>Er is een geautomatiseerde continuous delivery pipeline die aantoonbaar correct werkt en de software bouwt, installeert in de testomgevingen, test op functionele en niet-functionele eigenschappen en oplevert, al dan niet inclusief installatie in de productieomgeving.</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M16: Het project gebruikt tools voor vastgestelde taken</a:t>
            </a:r>
          </a:p>
        </p:txBody>
      </p:sp>
      <p:sp>
        <p:nvSpPr>
          <p:cNvPr id="3" name="TextBox 2"/>
          <p:cNvSpPr txBox="1"/>
          <p:nvPr/>
        </p:nvSpPr>
        <p:spPr>
          <a:xfrm>
            <a:off x="640080" y="1463040"/>
            <a:ext cx="10972800" cy="5486400"/>
          </a:xfrm>
          <a:prstGeom prst="rect">
            <a:avLst/>
          </a:prstGeom>
          <a:noFill/>
        </p:spPr>
        <p:txBody>
          <a:bodyPr wrap="square">
            <a:spAutoFit/>
          </a:bodyPr>
          <a:lstStyle/>
          <a:p>
            <a:r>
              <a:t>ICTU stelt het gebruik van tools verplicht voor de volgende taken:</a:t>
            </a:r>
          </a:p>
          <a:p>
            <a:pPr>
              <a:defRPr sz="2000"/>
            </a:pPr>
            <a:r>
              <a:t>backlog management en agile werken,</a:t>
            </a:r>
          </a:p>
          <a:p>
            <a:pPr>
              <a:defRPr sz="2000"/>
            </a:pPr>
            <a:r>
              <a:t>inrichten en uitvoeren van een continuous delivery pipeline,</a:t>
            </a:r>
          </a:p>
          <a:p>
            <a:pPr>
              <a:defRPr sz="2000"/>
            </a:pPr>
            <a:r>
              <a:t>monitoren van de kwaliteit van broncode,</a:t>
            </a:r>
          </a:p>
          <a:p>
            <a:pPr>
              <a:defRPr sz="2000"/>
            </a:pPr>
            <a:r>
              <a:t>versiebeheer van op te leveren producten,</a:t>
            </a:r>
          </a:p>
          <a:p>
            <a:pPr>
              <a:defRPr sz="2000"/>
            </a:pPr>
            <a:r>
              <a:t>release van software,</a:t>
            </a:r>
          </a:p>
          <a:p>
            <a:pPr>
              <a:defRPr sz="2000"/>
            </a:pPr>
            <a:r>
              <a:t>maken van testrapportages,</a:t>
            </a:r>
          </a:p>
          <a:p>
            <a:pPr>
              <a:defRPr sz="2000"/>
            </a:pPr>
            <a:r>
              <a:t>maken van kwaliteitsrapportages,</a:t>
            </a:r>
          </a:p>
          <a:p>
            <a:pPr>
              <a:defRPr sz="2000"/>
            </a:pPr>
            <a:r>
              <a:t>controleren van de configuratie op aanwezigheid van bekende kwetsbaarheden,</a:t>
            </a:r>
          </a:p>
          <a:p>
            <a:pPr>
              <a:defRPr sz="2000"/>
            </a:pPr>
            <a:r>
              <a:t>controleren van door de applicatie gebruikte versies van externe software op aanwezigheid van bekende kwetsbaarheden,</a:t>
            </a:r>
          </a:p>
          <a:p>
            <a:pPr>
              <a:defRPr sz="2000"/>
            </a:pPr>
            <a:r>
              <a:t>statische controle van de software op aanwezigheid van kwetsbare constructies,</a:t>
            </a:r>
          </a:p>
          <a:p>
            <a:pPr>
              <a:defRPr sz="2000"/>
            </a:pPr>
            <a:r>
              <a:t>dynamische controle van de software op aanwezigheid van kwetsbare constructies,</a:t>
            </a:r>
          </a:p>
          <a:p>
            <a:pPr>
              <a:defRPr sz="2000"/>
            </a:pPr>
            <a:r>
              <a:t>controleren van container images op aanwezigheid van bekende kwetsbaarheden,</a:t>
            </a:r>
          </a:p>
          <a:p>
            <a:pPr>
              <a:defRPr sz="2000"/>
            </a:pPr>
            <a:r>
              <a:t>testen van performance en schaalbaarheid,</a:t>
            </a:r>
          </a:p>
          <a:p>
            <a:pPr>
              <a:defRPr sz="2000"/>
            </a:pPr>
            <a:r>
              <a:t>testen op toegankelijkheid van de applicatie,</a:t>
            </a:r>
          </a:p>
          <a:p>
            <a:pPr>
              <a:defRPr sz="2000"/>
            </a:pPr>
            <a:r>
              <a:t>produceren van een "software bill of materials" (SBoM),</a:t>
            </a:r>
          </a:p>
          <a:p>
            <a:pPr>
              <a:defRPr sz="2000"/>
            </a:pPr>
            <a:r>
              <a:t>opslaan van artifacten,</a:t>
            </a:r>
          </a:p>
          <a:p>
            <a:pPr>
              <a:defRPr sz="2000"/>
            </a:pPr>
            <a:r>
              <a:t>registratie van incidenten bij gebruik en beheer, en</a:t>
            </a:r>
          </a:p>
          <a:p>
            <a:pPr>
              <a:defRPr sz="2000"/>
            </a:pPr>
            <a:r>
              <a:t>bij het uitvoeren van operationeel beheer; uitrollen van de software in de productieomgeving.</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M08: Het project maakt technische schuld inzichtelijk en lost deze planmatig op</a:t>
            </a:r>
          </a:p>
        </p:txBody>
      </p:sp>
      <p:sp>
        <p:nvSpPr>
          <p:cNvPr id="3" name="TextBox 2"/>
          <p:cNvSpPr txBox="1"/>
          <p:nvPr/>
        </p:nvSpPr>
        <p:spPr>
          <a:xfrm>
            <a:off x="640080" y="1463040"/>
            <a:ext cx="10972800" cy="5486400"/>
          </a:xfrm>
          <a:prstGeom prst="rect">
            <a:avLst/>
          </a:prstGeom>
          <a:noFill/>
        </p:spPr>
        <p:txBody>
          <a:bodyPr wrap="square">
            <a:spAutoFit/>
          </a:bodyPr>
          <a:lstStyle/>
          <a:p>
            <a:r>
              <a:t>Technische schuld is inzichtelijk en wordt planmatig aangepakt. De kwaliteitsmanager is verantwoordelijk voor het inzichtelijk maken van de technische schuld. De software delivery manager is verantwoordelijk voor het planmatig aanpakken van de technische schuld en zorgt dat het Scrumteam regelmatig en voldoende tijd heeft om technische schuld te voorkomen en op te lossen. Het Scrumteam is verantwoordelijk voor het zoveel mogelijk voorkomen van technische schuld en voor het identificeren van technische schuld die toch optreedt.</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M26: Het project laat de beveiliging van het ontwikkelde product periodiek beoordelen</a:t>
            </a:r>
          </a:p>
        </p:txBody>
      </p:sp>
      <p:sp>
        <p:nvSpPr>
          <p:cNvPr id="3" name="TextBox 2"/>
          <p:cNvSpPr txBox="1"/>
          <p:nvPr/>
        </p:nvSpPr>
        <p:spPr>
          <a:xfrm>
            <a:off x="640080" y="1463040"/>
            <a:ext cx="10972800" cy="5486400"/>
          </a:xfrm>
          <a:prstGeom prst="rect">
            <a:avLst/>
          </a:prstGeom>
          <a:noFill/>
        </p:spPr>
        <p:txBody>
          <a:bodyPr wrap="square">
            <a:spAutoFit/>
          </a:bodyPr>
          <a:lstStyle/>
          <a:p>
            <a:r>
              <a:t>Projecten laten periodiek de beveiliging van de ontwikkelde software beoordelen. Een beveiligingsexpert onderzoekt de code zowel geautomatiseerd als handmatig op veelvoorkomende kwetsbaarheden en op het voldoen aan voorgeschreven beveiligingsnormen. Overheidsspecifieke beveiligingsnormen of -raamwerken, zoals de BIO (Baseline Informatiebeveiliging Overheid), bieden een basis voor de beoordeling. Bevindingen uit de beveiligingstest worden vastgelegd als onderdeel van de werkvoorraad voor het ontwikkelproces.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Processen</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M14: Het project bereidt samen met opdrachtgevende organisatie en betrokken partijen de realisatie voor</a:t>
            </a:r>
          </a:p>
        </p:txBody>
      </p:sp>
      <p:sp>
        <p:nvSpPr>
          <p:cNvPr id="3" name="TextBox 2"/>
          <p:cNvSpPr txBox="1"/>
          <p:nvPr/>
        </p:nvSpPr>
        <p:spPr>
          <a:xfrm>
            <a:off x="640080" y="1463040"/>
            <a:ext cx="10972800" cy="5486400"/>
          </a:xfrm>
          <a:prstGeom prst="rect">
            <a:avLst/>
          </a:prstGeom>
          <a:noFill/>
        </p:spPr>
        <p:txBody>
          <a:bodyPr wrap="square">
            <a:spAutoFit/>
          </a:bodyPr>
          <a:lstStyle/>
          <a:p>
            <a:r>
              <a:t>Projecten hebben een voorbereidingsfase, "voorfase" genoemd, voorafgaand aan de realisatiefase. Voor het uitvoeren van de voorfase zijn vertegenwoordigers van de opdrachtgevende organisatie, de beoogde beheerorganisatie en andere partijen betrokken die meewerken aan het realiseren van een deel van de op te leveren producten. Het doel van de voorfase is beeld krijgen van de te realiseren oplossing, van de risico's die zich tijdens realisatie kunnen voordoen en van de kaders waarbinnen de oplossing moet passen; tijdens de realisatiefase vinden bouw en onderhoud van de software en actualiseren en afronden van documentatie plaats.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M21: Het project selecteert medewerkers op basis van kwaliteit</a:t>
            </a:r>
          </a:p>
        </p:txBody>
      </p:sp>
      <p:sp>
        <p:nvSpPr>
          <p:cNvPr id="3" name="TextBox 2"/>
          <p:cNvSpPr txBox="1"/>
          <p:nvPr/>
        </p:nvSpPr>
        <p:spPr>
          <a:xfrm>
            <a:off x="640080" y="1463040"/>
            <a:ext cx="10972800" cy="5486400"/>
          </a:xfrm>
          <a:prstGeom prst="rect">
            <a:avLst/>
          </a:prstGeom>
          <a:noFill/>
        </p:spPr>
        <p:txBody>
          <a:bodyPr wrap="square">
            <a:spAutoFit/>
          </a:bodyPr>
          <a:lstStyle/>
          <a:p>
            <a:r>
              <a:t>Bij de inzet van medewerkers gaat kwaliteit boven andere aspecten, zoals beschikbaarheid, prijs en doorlooptijd.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M23: Het project zorgt voor de aanwezigheid van ervaring met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De software delivery manager zorgt ervoor dat bij nieuwe projecten wordt gestart met ten minste twee projectleden die bekend zijn met de Kwaliteitsaanpak.</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Doelstellingen en uitgangspunten</a:t>
            </a:r>
          </a:p>
        </p:txBody>
      </p:sp>
      <p:sp>
        <p:nvSpPr>
          <p:cNvPr id="3" name="Content Placeholder 2"/>
          <p:cNvSpPr>
            <a:spLocks noGrp="1"/>
          </p:cNvSpPr>
          <p:nvPr>
            <p:ph idx="1"/>
          </p:nvPr>
        </p:nvSpPr>
        <p:spPr/>
        <p:txBody>
          <a:bodyPr/>
          <a:lstStyle/>
          <a:p>
            <a:pPr>
              <a:buNone/>
            </a:pPr>
            <a:r>
              <a:t>De ICTU Kwaliteitsaanpak Softwareontwikkeling heeft drie doelstellingen:</a:t>
            </a:r>
          </a:p>
          <a:p>
            <a:pPr/>
            <a:r>
              <a:t>Opdrachtgevende organisaties helpen bekende risico's bij softwareontwikkeling, zoals technische schuld, vertraging en defecten, zo veel mogelijk te voorkomen.</a:t>
            </a:r>
          </a:p>
          <a:p>
            <a:pPr/>
            <a:r>
              <a:t>ICTU helpen om software te ontwikkelen die de missie van ICTU, namelijk bijdragen aan een betere digitale overheid, ondersteunt.</a:t>
            </a:r>
          </a:p>
          <a:p>
            <a:pPr/>
            <a:r>
              <a:t>De overheid als geheel helpen bij het zo goed mogelijk ontwikkelen van software.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M05: Het project hanteert een iteratief en incrementeel ontwikkelproces</a:t>
            </a:r>
          </a:p>
        </p:txBody>
      </p:sp>
      <p:sp>
        <p:nvSpPr>
          <p:cNvPr id="3" name="TextBox 2"/>
          <p:cNvSpPr txBox="1"/>
          <p:nvPr/>
        </p:nvSpPr>
        <p:spPr>
          <a:xfrm>
            <a:off x="640080" y="1463040"/>
            <a:ext cx="10972800" cy="5486400"/>
          </a:xfrm>
          <a:prstGeom prst="rect">
            <a:avLst/>
          </a:prstGeom>
          <a:noFill/>
        </p:spPr>
        <p:txBody>
          <a:bodyPr wrap="square">
            <a:spAutoFit/>
          </a:bodyPr>
          <a:lstStyle/>
          <a:p>
            <a:r>
              <a:t>Projecten werken iteratief en incrementeel; dit betekent dat een project in korte iteraties werkt, waarbij elke iteratie een werkende versie van de software oplevert die extra waarde vertegenwoordigt voor de opdrachtgevende organisatie. Behalve de software werkt het project ook iedere iteratie alle andere producten bij. Elke iteratie worden verwachtingen en werkelijke resultaten vergeleken en wordt de werkwijze aangescherpt op basis van inzichten en bevindingen.</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M35: Het project hanteert een agile architectuuraanpak</a:t>
            </a:r>
          </a:p>
        </p:txBody>
      </p:sp>
      <p:sp>
        <p:nvSpPr>
          <p:cNvPr id="3" name="TextBox 2"/>
          <p:cNvSpPr txBox="1"/>
          <p:nvPr/>
        </p:nvSpPr>
        <p:spPr>
          <a:xfrm>
            <a:off x="640080" y="1463040"/>
            <a:ext cx="10972800" cy="5486400"/>
          </a:xfrm>
          <a:prstGeom prst="rect">
            <a:avLst/>
          </a:prstGeom>
          <a:noFill/>
        </p:spPr>
        <p:txBody>
          <a:bodyPr wrap="square">
            <a:spAutoFit/>
          </a:bodyPr>
          <a:lstStyle/>
          <a:p>
            <a:r>
              <a:t>Tijdens de voorfase verwerkt het project de door de opdrachtgevende organisatie opgestelde projectstartarchitectuur (PSA) in een eerste versie van het softwarearchitectuurdocument (SAD). Tijdens de realisatiefase werkt het project het SAD bij op basis van nieuwe inzichten.</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M10: Het project kent een wekelijks projectoverleg</a:t>
            </a:r>
          </a:p>
        </p:txBody>
      </p:sp>
      <p:sp>
        <p:nvSpPr>
          <p:cNvPr id="3" name="TextBox 2"/>
          <p:cNvSpPr txBox="1"/>
          <p:nvPr/>
        </p:nvSpPr>
        <p:spPr>
          <a:xfrm>
            <a:off x="640080" y="1463040"/>
            <a:ext cx="10972800" cy="5486400"/>
          </a:xfrm>
          <a:prstGeom prst="rect">
            <a:avLst/>
          </a:prstGeom>
          <a:noFill/>
        </p:spPr>
        <p:txBody>
          <a:bodyPr wrap="square">
            <a:spAutoFit/>
          </a:bodyPr>
          <a:lstStyle/>
          <a:p>
            <a:r>
              <a:t>De projectleider organiseert een periodiek projectoverleg. Dit overleg vindt wekelijks plaats en duurt niet langer dan een uur. Vereiste aanwezigen zijn de projectleider, de software delivery manager, de Scrummaster, een vertegenwoordiger uit elk van de Scrumteams en de kwaliteitsmanager van het project; andere aanwezigen kunnen zijn: de projectarchitect en de product owner. De agenda voor dit overleg bestaat ten minste uit de volgende onderwerpen: mededelingen, actie- en besluitenlijst, personele zaken, planning en voortgang, kwaliteit en architectuur, risico's en aandachtspunten.</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M28: Het project voert periodiek een self-assessment uit tegen de actuele versie van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De projectleider organiseert periodiek een self-assessment tegen de actuele versie van de Kwaliteitsaanpak en zet verbeteracties uit, waar nodig.</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M30: Het project identificeert, mitigeert en bewaakt risico's</a:t>
            </a:r>
          </a:p>
        </p:txBody>
      </p:sp>
      <p:sp>
        <p:nvSpPr>
          <p:cNvPr id="3" name="TextBox 2"/>
          <p:cNvSpPr txBox="1"/>
          <p:nvPr/>
        </p:nvSpPr>
        <p:spPr>
          <a:xfrm>
            <a:off x="640080" y="1463040"/>
            <a:ext cx="10972800" cy="5486400"/>
          </a:xfrm>
          <a:prstGeom prst="rect">
            <a:avLst/>
          </a:prstGeom>
          <a:noFill/>
        </p:spPr>
        <p:txBody>
          <a:bodyPr wrap="square">
            <a:spAutoFit/>
          </a:bodyPr>
          <a:lstStyle/>
          <a:p>
            <a:r>
              <a:t>Het project identificeert, mitigeert en bewaakt projectspecifieke risico's voorafgaand aan en tijdens de projectuitvoering. Het project houdt een risicolog bij met geïdentificeerde risico's. De uitkomsten van de "Doordacht-van-Start-sessie", die al voorafgaand aan de start van het project wordt uitgevoerd, vormen het startpunt van deze risicolog. Risico's die tijdens de voorfase worden geïdentificeerd, bijvoorbeeld bij de productrisicoanalyse, worden toegevoegd aan de risicolog. Ook bij de start van de realisatiefase worden risicosessies gehouden met (vertegenwoordigers van) de belanghebbenden om verdere risico's te identificeren. Het project identificeert en implementeert mitigerende maatregelen danwel accepteert expliciet de geïdentificeerde risico's. Het project bewaakt de risicolog en uitvoering van de mitigerende maatregelen tijdens het IPO.</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M34: Het project draagt software beheerst over</a:t>
            </a:r>
          </a:p>
        </p:txBody>
      </p:sp>
      <p:sp>
        <p:nvSpPr>
          <p:cNvPr id="3" name="TextBox 2"/>
          <p:cNvSpPr txBox="1"/>
          <p:nvPr/>
        </p:nvSpPr>
        <p:spPr>
          <a:xfrm>
            <a:off x="640080" y="1463040"/>
            <a:ext cx="10972800" cy="5486400"/>
          </a:xfrm>
          <a:prstGeom prst="rect">
            <a:avLst/>
          </a:prstGeom>
          <a:noFill/>
        </p:spPr>
        <p:txBody>
          <a:bodyPr wrap="square">
            <a:spAutoFit/>
          </a:bodyPr>
          <a:lstStyle/>
          <a:p>
            <a:r>
              <a:t>Als de software op enig moment door een andere partij dan ICTU verder ontwikkeld en/of onderhouden zal worden, draagt het project zorg voor een beheerste overdracht. Beheerdocumentatie, broncode en testmiddelen zijn van dusdanige kwaliteit en compleetheid dat de andere partij de software efficiënt en effectief kan doorontwikkelen en/of onderhouden.</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M27: Het project sluit projectfasen en zichzelf expliciet af</a:t>
            </a:r>
          </a:p>
        </p:txBody>
      </p:sp>
      <p:sp>
        <p:nvSpPr>
          <p:cNvPr id="3" name="TextBox 2"/>
          <p:cNvSpPr txBox="1"/>
          <p:nvPr/>
        </p:nvSpPr>
        <p:spPr>
          <a:xfrm>
            <a:off x="640080" y="1463040"/>
            <a:ext cx="10972800" cy="5486400"/>
          </a:xfrm>
          <a:prstGeom prst="rect">
            <a:avLst/>
          </a:prstGeom>
          <a:noFill/>
        </p:spPr>
        <p:txBody>
          <a:bodyPr wrap="square">
            <a:spAutoFit/>
          </a:bodyPr>
          <a:lstStyle/>
          <a:p>
            <a:r>
              <a:t>Afsluiting van een projectfase gebeurt expliciet en gecontroleerd: alle producten, zoals documentatie, broncode, referentiedata en credentials, die in de af te sluiten fase nodig waren of zijn opgeleverd, worden gearchiveerd. Indien er geen volgende fase is voorzien op korte termijn, dienen alle producten van de laptops van de projectmedewerkers verwijderd te worden.</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Organisatie</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M29: ICTU organiseert voor aanvang van een project de interne dienstverlening</a:t>
            </a:r>
          </a:p>
        </p:txBody>
      </p:sp>
      <p:sp>
        <p:nvSpPr>
          <p:cNvPr id="3" name="TextBox 2"/>
          <p:cNvSpPr txBox="1"/>
          <p:nvPr/>
        </p:nvSpPr>
        <p:spPr>
          <a:xfrm>
            <a:off x="640080" y="1463040"/>
            <a:ext cx="10972800" cy="5486400"/>
          </a:xfrm>
          <a:prstGeom prst="rect">
            <a:avLst/>
          </a:prstGeom>
          <a:noFill/>
        </p:spPr>
        <p:txBody>
          <a:bodyPr wrap="square">
            <a:spAutoFit/>
          </a:bodyPr>
          <a:lstStyle/>
          <a:p>
            <a:r>
              <a:t>Voordat ICTU een softwareontwikkelproject start, dat gaat werken conform de Kwaliteitsaanpak, maakt de beoogde ICTU-projectleider afspraken met de afdelingen ICTU Software Diensten (ISD) en ICTU Software Expertise (ISE) over de af te nemen dienstverlening.</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M19: ICTU biedt projecten een afgeschermde digitale omgeving</a:t>
            </a:r>
          </a:p>
        </p:txBody>
      </p:sp>
      <p:sp>
        <p:nvSpPr>
          <p:cNvPr id="3" name="TextBox 2"/>
          <p:cNvSpPr txBox="1"/>
          <p:nvPr/>
        </p:nvSpPr>
        <p:spPr>
          <a:xfrm>
            <a:off x="640080" y="1463040"/>
            <a:ext cx="10972800" cy="5486400"/>
          </a:xfrm>
          <a:prstGeom prst="rect">
            <a:avLst/>
          </a:prstGeom>
          <a:noFill/>
        </p:spPr>
        <p:txBody>
          <a:bodyPr wrap="square">
            <a:spAutoFit/>
          </a:bodyPr>
          <a:lstStyle/>
          <a:p>
            <a:r>
              <a:t>ICTU geeft de projecten de beschikking over eigen, afgeschermde digitale omgevingen, waarbinnen ze de door het project ontwikkelde software en tools kunnen installeren en waartoe op een beheerste manier toegang wordt verleend.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Leeswijzer</a:t>
            </a:r>
          </a:p>
        </p:txBody>
      </p:sp>
      <p:sp>
        <p:nvSpPr>
          <p:cNvPr id="3" name="Content Placeholder 2"/>
          <p:cNvSpPr>
            <a:spLocks noGrp="1"/>
          </p:cNvSpPr>
          <p:nvPr>
            <p:ph idx="1"/>
          </p:nvPr>
        </p:nvSpPr>
        <p:spPr/>
        <p:txBody>
          <a:bodyPr/>
          <a:lstStyle/>
          <a:p>
            <a:pPr/>
            <a:r>
              <a:t>Producten - Het eerste deel van de Kwaliteitsaanpak betreft de eigenschappen van de ontwikkelde producten. De broncode valt hieronder, maar ook alle andere producten, zoals eisen, ontwerpen en testscripts.</a:t>
            </a:r>
          </a:p>
          <a:p>
            <a:pPr/>
            <a:r>
              <a:t>Processen - Het tweede deel gaat over het ontwikkelproces; werkwijze, gebruik van hulpmiddelen en projectaanpak.</a:t>
            </a:r>
          </a:p>
          <a:p>
            <a:pPr/>
            <a:r>
              <a:t>Organisatie - Het derde deel betreft de organisatie waarbinnen projecten worden uitgevoerd: ICTU; dit gaat over de samenhang tussen projecten en de faciliteiten die projecten ter beschikking moeten hebben.</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M18: ICTU biedt ondersteuning voor verplicht gestelde tools</a:t>
            </a:r>
          </a:p>
        </p:txBody>
      </p:sp>
      <p:sp>
        <p:nvSpPr>
          <p:cNvPr id="3" name="TextBox 2"/>
          <p:cNvSpPr txBox="1"/>
          <p:nvPr/>
        </p:nvSpPr>
        <p:spPr>
          <a:xfrm>
            <a:off x="640080" y="1463040"/>
            <a:ext cx="10972800" cy="5486400"/>
          </a:xfrm>
          <a:prstGeom prst="rect">
            <a:avLst/>
          </a:prstGeom>
          <a:noFill/>
        </p:spPr>
        <p:txBody>
          <a:bodyPr wrap="square">
            <a:spAutoFit/>
          </a:bodyPr>
          <a:lstStyle/>
          <a:p>
            <a:r>
              <a:t>ICTU zorgt voor technische en functionele ondersteuning aan projecten bij het gebruik van alle verplichte tools.</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M11: ICTU beheert, onderhoudt en implementeert de Kwaliteitsaanpak en kwaliteitsnormen</a:t>
            </a:r>
          </a:p>
        </p:txBody>
      </p:sp>
      <p:sp>
        <p:nvSpPr>
          <p:cNvPr id="3" name="TextBox 2"/>
          <p:cNvSpPr txBox="1"/>
          <p:nvPr/>
        </p:nvSpPr>
        <p:spPr>
          <a:xfrm>
            <a:off x="640080" y="1463040"/>
            <a:ext cx="10972800" cy="5486400"/>
          </a:xfrm>
          <a:prstGeom prst="rect">
            <a:avLst/>
          </a:prstGeom>
          <a:noFill/>
        </p:spPr>
        <p:txBody>
          <a:bodyPr wrap="square">
            <a:spAutoFit/>
          </a:bodyPr>
          <a:lstStyle/>
          <a:p>
            <a:r>
              <a:t>ICTU beheert, onderhoudt en implementeert de Kwaliteitsaanpak en de kwaliteitsnormen. Aanpassingen zijn gebaseerd op praktijkervaring, nieuwe inzichten en nieuwe mogelijkheden voor meting en analyse. Iedere medewerker kan wijzigingsvoorstellen indienen bij ICTU. ICTU behandelt de wijzigingsvoorstellen, kiest de te nemen actie bij elk wijzigingsvoorstel en legt de wijzigingsvoorstellen en besluiten vast.</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M12: ICTU publiceert nieuwe versies van de Kwaliteitsaanpak en normen periodiek en op een vaste locatie</a:t>
            </a:r>
          </a:p>
        </p:txBody>
      </p:sp>
      <p:sp>
        <p:nvSpPr>
          <p:cNvPr id="3" name="TextBox 2"/>
          <p:cNvSpPr txBox="1"/>
          <p:nvPr/>
        </p:nvSpPr>
        <p:spPr>
          <a:xfrm>
            <a:off x="640080" y="1463040"/>
            <a:ext cx="10972800" cy="5486400"/>
          </a:xfrm>
          <a:prstGeom prst="rect">
            <a:avLst/>
          </a:prstGeom>
          <a:noFill/>
        </p:spPr>
        <p:txBody>
          <a:bodyPr wrap="square">
            <a:spAutoFit/>
          </a:bodyPr>
          <a:lstStyle/>
          <a:p>
            <a:r>
              <a:t>ICTU publiceert periodiek een nieuwe versie van de Kwaliteitsaanpak en/of de kwaliteitsnormen op een vaste, bekende locatie.</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M33: ICTU organiseert periodiek een gezamenlijke self-assessment ten aanzien van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ICTU organiseert periodiek een gezamenlijke self-assessment ten aanzien van de Kwaliteitsaanpak die inzicht geeft in de huidige status van de Kwaliteitsaanpak en aanleiding kan geven tot het nemen van maatregelen om de Kwaliteitsaanpak en de ondersteuning daarvan door ICTU te verbeteren.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Producten</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M31: Het project beschikt over actuele vastgestelde informatie</a:t>
            </a:r>
          </a:p>
        </p:txBody>
      </p:sp>
      <p:sp>
        <p:nvSpPr>
          <p:cNvPr id="3" name="TextBox 2"/>
          <p:cNvSpPr txBox="1"/>
          <p:nvPr/>
        </p:nvSpPr>
        <p:spPr>
          <a:xfrm>
            <a:off x="640080" y="1463040"/>
            <a:ext cx="10972800" cy="5486400"/>
          </a:xfrm>
          <a:prstGeom prst="rect">
            <a:avLst/>
          </a:prstGeom>
          <a:noFill/>
        </p:spPr>
        <p:txBody>
          <a:bodyPr wrap="square">
            <a:spAutoFit/>
          </a:bodyPr>
          <a:lstStyle/>
          <a:p>
            <a:r>
              <a:t>Voor een goede uitvoering van het project is specifieke informatie nodig. De opdrachtgevende organisatie zorgt dat het project bij de start van de voorfase inzicht heeft in de informatie die typisch wordt vastgelegd in een projectstartarchitectuur, business impact analysis en privacy impact assessment. Waar nodig werkt de opdrachtgevende organisatie de informatie bij tijdens de voorfase en realisatiefase.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M01: Het project levert in elke fase vastgestelde producten en informatie op</a:t>
            </a:r>
          </a:p>
        </p:txBody>
      </p:sp>
      <p:sp>
        <p:nvSpPr>
          <p:cNvPr id="3" name="TextBox 2"/>
          <p:cNvSpPr txBox="1"/>
          <p:nvPr/>
        </p:nvSpPr>
        <p:spPr>
          <a:xfrm>
            <a:off x="640080" y="1463040"/>
            <a:ext cx="10972800" cy="5486400"/>
          </a:xfrm>
          <a:prstGeom prst="rect">
            <a:avLst/>
          </a:prstGeom>
          <a:noFill/>
        </p:spPr>
        <p:txBody>
          <a:bodyPr wrap="square">
            <a:spAutoFit/>
          </a:bodyPr>
          <a:lstStyle/>
          <a:p>
            <a:r>
              <a:t>Iedere projectfase levert specifieke informatie op. De voorfase levert inzicht in de functionele en niet-functionele eisen, ontwerp en architectuur, testplannen, operationele risico's, en benodigde kwaliteitsmaatregelen. Deze informatie wordt tijdens de realisatiefase waar nodig bijgewerkt. De realisatiefase levert één of meerdere werkende versies van de software met regressietests, aangevuld met een vrijgaveadvies, release notes en installatiedocumentatie.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M32: Het project onderzoekt de kwaliteit van over te nemen software</a:t>
            </a:r>
          </a:p>
        </p:txBody>
      </p:sp>
      <p:sp>
        <p:nvSpPr>
          <p:cNvPr id="3" name="TextBox 2"/>
          <p:cNvSpPr txBox="1"/>
          <p:nvPr/>
        </p:nvSpPr>
        <p:spPr>
          <a:xfrm>
            <a:off x="640080" y="1463040"/>
            <a:ext cx="10972800" cy="5486400"/>
          </a:xfrm>
          <a:prstGeom prst="rect">
            <a:avLst/>
          </a:prstGeom>
          <a:noFill/>
        </p:spPr>
        <p:txBody>
          <a:bodyPr wrap="square">
            <a:spAutoFit/>
          </a:bodyPr>
          <a:lstStyle/>
          <a:p>
            <a:r>
              <a:t>Als tijdens een project bestaande software dient te worden afgebouwd, onderhouden en/of herbouwd, vindt een onderzoek plaats naar de kwaliteit van deze software.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M02: Het project bewaakt continu dat het product aan de kwaliteitsnormen voldoet</a:t>
            </a:r>
          </a:p>
        </p:txBody>
      </p:sp>
      <p:sp>
        <p:nvSpPr>
          <p:cNvPr id="3" name="TextBox 2"/>
          <p:cNvSpPr txBox="1"/>
          <p:nvPr/>
        </p:nvSpPr>
        <p:spPr>
          <a:xfrm>
            <a:off x="640080" y="1463040"/>
            <a:ext cx="10972800" cy="5486400"/>
          </a:xfrm>
          <a:prstGeom prst="rect">
            <a:avLst/>
          </a:prstGeom>
          <a:noFill/>
        </p:spPr>
        <p:txBody>
          <a:bodyPr wrap="square">
            <a:spAutoFit/>
          </a:bodyPr>
          <a:lstStyle/>
          <a:p>
            <a:r>
              <a:t>Projecten bewaken zo snel mogelijk vanaf de start de door het project en ICTU vastgestelde kwaliteitsnormen en voldoen daar zo snel en goed mogelijk aan. De kwaliteit van producten, die nog niet zijn afgerond of nog niet aan de normen voldoen, wordt door het project bewaakt. Het voldoen aan de kwaliteitsnormen is onderdeel van de Definition of Done en herstel van de kwaliteit wordt planmatig opgepakt.</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M03: Het project zorgt dat het product traceerbaar aan eisen voldoet</a:t>
            </a:r>
          </a:p>
        </p:txBody>
      </p:sp>
      <p:sp>
        <p:nvSpPr>
          <p:cNvPr id="3" name="TextBox 2"/>
          <p:cNvSpPr txBox="1"/>
          <p:nvPr/>
        </p:nvSpPr>
        <p:spPr>
          <a:xfrm>
            <a:off x="640080" y="1463040"/>
            <a:ext cx="10972800" cy="5486400"/>
          </a:xfrm>
          <a:prstGeom prst="rect">
            <a:avLst/>
          </a:prstGeom>
          <a:noFill/>
        </p:spPr>
        <p:txBody>
          <a:bodyPr wrap="square">
            <a:spAutoFit/>
          </a:bodyPr>
          <a:lstStyle/>
          <a:p>
            <a:r>
              <a:t>Eisen zijn wederzijds traceerbaar naar bewijsmateriaal, zoals logische testgevallen, dat de eis gerealiseerd is; dat wil zeggen dat geadministreerd is bij welke eis bewijsmateriaal hoort en vice versa. Dit wordt waar mogelijk met tooling ondersteund.</a:t>
            </a:r>
          </a:p>
        </p:txBody>
      </p:sp>
    </p:spTree>
  </p:cSld>
  <p:clrMapOvr>
    <a:masterClrMapping/>
  </p:clrMapOvr>
</p:sld>
</file>

<file path=ppt/theme/theme1.xml><?xml version="1.0" encoding="utf-8"?>
<a:theme xmlns:a="http://schemas.openxmlformats.org/drawingml/2006/main" name="Tijdelijke ICTU-presentatie RM">
  <a:themeElements>
    <a:clrScheme name="ICTU">
      <a:dk1>
        <a:sysClr val="windowText" lastClr="000000"/>
      </a:dk1>
      <a:lt1>
        <a:sysClr val="window" lastClr="FFFFFF"/>
      </a:lt1>
      <a:dk2>
        <a:srgbClr val="44546A"/>
      </a:dk2>
      <a:lt2>
        <a:srgbClr val="E7E6E6"/>
      </a:lt2>
      <a:accent1>
        <a:srgbClr val="63DBFF"/>
      </a:accent1>
      <a:accent2>
        <a:srgbClr val="00B5FF"/>
      </a:accent2>
      <a:accent3>
        <a:srgbClr val="4F7AFF"/>
      </a:accent3>
      <a:accent4>
        <a:srgbClr val="B500C7"/>
      </a:accent4>
      <a:accent5>
        <a:srgbClr val="FF33FF"/>
      </a:accent5>
      <a:accent6>
        <a:srgbClr val="FF33FF"/>
      </a:accent6>
      <a:hlink>
        <a:srgbClr val="00B5FF"/>
      </a:hlink>
      <a:folHlink>
        <a:srgbClr val="B500C7"/>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lnSpc>
            <a:spcPct val="150000"/>
          </a:lnSpc>
          <a:spcAft>
            <a:spcPts val="600"/>
          </a:spcAft>
          <a:defRPr sz="1600" b="1"/>
        </a:defPPr>
      </a:lstStyle>
    </a:txDef>
  </a:objectDefaults>
  <a:extraClrSchemeLst/>
  <a:extLst>
    <a:ext uri="{05A4C25C-085E-4340-85A3-A5531E510DB2}">
      <thm15:themeFamily xmlns:thm15="http://schemas.microsoft.com/office/thememl/2012/main" name="ICTU Presentatie.potx" id="{80F4A398-7B7B-40F8-A374-DA56F1D3F13D}" vid="{49A85034-4339-4284-A147-3AE12ADCE953}"/>
    </a:ext>
  </a:extLst>
</a:theme>
</file>

<file path=ppt/theme/theme2.xml><?xml version="1.0" encoding="utf-8"?>
<a:theme xmlns:a="http://schemas.openxmlformats.org/drawingml/2006/main" name="1_Tijdelijke ICTU-presentatie RM">
  <a:themeElements>
    <a:clrScheme name="ICTU">
      <a:dk1>
        <a:sysClr val="windowText" lastClr="000000"/>
      </a:dk1>
      <a:lt1>
        <a:sysClr val="window" lastClr="FFFFFF"/>
      </a:lt1>
      <a:dk2>
        <a:srgbClr val="44546A"/>
      </a:dk2>
      <a:lt2>
        <a:srgbClr val="E7E6E6"/>
      </a:lt2>
      <a:accent1>
        <a:srgbClr val="63DBFF"/>
      </a:accent1>
      <a:accent2>
        <a:srgbClr val="00B5FF"/>
      </a:accent2>
      <a:accent3>
        <a:srgbClr val="4F7AFF"/>
      </a:accent3>
      <a:accent4>
        <a:srgbClr val="B500C7"/>
      </a:accent4>
      <a:accent5>
        <a:srgbClr val="FF33FF"/>
      </a:accent5>
      <a:accent6>
        <a:srgbClr val="FF33FF"/>
      </a:accent6>
      <a:hlink>
        <a:srgbClr val="00B5FF"/>
      </a:hlink>
      <a:folHlink>
        <a:srgbClr val="B500C7"/>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lnSpc>
            <a:spcPct val="150000"/>
          </a:lnSpc>
          <a:spcAft>
            <a:spcPts val="600"/>
          </a:spcAft>
          <a:defRPr sz="1600" b="1"/>
        </a:defPPr>
      </a:lstStyle>
    </a:txDef>
  </a:objectDefaults>
  <a:extraClrSchemeLst/>
  <a:extLst>
    <a:ext uri="{05A4C25C-085E-4340-85A3-A5531E510DB2}">
      <thm15:themeFamily xmlns:thm15="http://schemas.microsoft.com/office/thememl/2012/main" name="ICTU Presentatie.potx" id="{80F4A398-7B7B-40F8-A374-DA56F1D3F13D}" vid="{49A85034-4339-4284-A147-3AE12ADCE95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ICTU Presentatie" ma:contentTypeID="0x010100D4D196658D17D54F87E7553811622C6B009C9A9BFC4D9691469D522035E54506E8" ma:contentTypeVersion="1" ma:contentTypeDescription="Een nieuw document maken." ma:contentTypeScope="" ma:versionID="8f537a537242c6538f5224cda8f95396">
  <xsd:schema xmlns:xsd="http://www.w3.org/2001/XMLSchema" xmlns:xs="http://www.w3.org/2001/XMLSchema" xmlns:p="http://schemas.microsoft.com/office/2006/metadata/properties" targetNamespace="http://schemas.microsoft.com/office/2006/metadata/properties" ma:root="true" ma:fieldsID="d6622ef5a77f9243412d82d131d236f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haredContentType xmlns="Microsoft.SharePoint.Taxonomy.ContentTypeSync" SourceId="a104d5ce-f540-4606-a78d-e5febbb9402b" ContentTypeId="0x010100D4D196658D17D54F87E7553811622C6B" PreviousValue="false"/>
</file>

<file path=customXml/item4.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BAC3184-8ECE-4BB2-98F2-8723E021E06A}">
  <ds:schemaRefs>
    <ds:schemaRef ds:uri="http://schemas.microsoft.com/sharepoint/v3/contenttype/forms"/>
  </ds:schemaRefs>
</ds:datastoreItem>
</file>

<file path=customXml/itemProps2.xml><?xml version="1.0" encoding="utf-8"?>
<ds:datastoreItem xmlns:ds="http://schemas.openxmlformats.org/officeDocument/2006/customXml" ds:itemID="{01FC9D4A-9C2E-4076-892D-0FA6A1A093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42C3FC4B-462A-43EC-B479-6F67B2EC8CC5}">
  <ds:schemaRefs>
    <ds:schemaRef ds:uri="Microsoft.SharePoint.Taxonomy.ContentTypeSync"/>
  </ds:schemaRefs>
</ds:datastoreItem>
</file>

<file path=customXml/itemProps4.xml><?xml version="1.0" encoding="utf-8"?>
<ds:datastoreItem xmlns:ds="http://schemas.openxmlformats.org/officeDocument/2006/customXml" ds:itemID="{020746DD-0BA1-4104-ADF5-772D5374F762}">
  <ds:schemaRefs>
    <ds:schemaRef ds:uri="http://purl.org/dc/elements/1.1/"/>
    <ds:schemaRef ds:uri="http://schemas.openxmlformats.org/package/2006/metadata/core-properties"/>
    <ds:schemaRef ds:uri="http://schemas.microsoft.com/office/2006/documentManagement/types"/>
    <ds:schemaRef ds:uri="http://purl.org/dc/dcmitype/"/>
    <ds:schemaRef ds:uri="http://www.w3.org/XML/1998/namespace"/>
    <ds:schemaRef ds:uri="http://purl.org/dc/terms/"/>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ICTU Presentatie (1)</Template>
  <TotalTime>7822</TotalTime>
  <Words>0</Words>
  <Application>Microsoft Macintosh PowerPoint</Application>
  <PresentationFormat>Breedbeeld</PresentationFormat>
  <Paragraphs>0</Paragraphs>
  <Slides>0</Slides>
  <Notes>0</Notes>
  <HiddenSlides>0</HiddenSlides>
  <MMClips>0</MMClips>
  <ScaleCrop>false</ScaleCrop>
  <HeadingPairs>
    <vt:vector size="6" baseType="variant">
      <vt:variant>
        <vt:lpstr>Gebruikte lettertypen</vt:lpstr>
      </vt:variant>
      <vt:variant>
        <vt:i4>3</vt:i4>
      </vt:variant>
      <vt:variant>
        <vt:lpstr>Thema</vt:lpstr>
      </vt:variant>
      <vt:variant>
        <vt:i4>2</vt:i4>
      </vt:variant>
      <vt:variant>
        <vt:lpstr>Diatitels</vt:lpstr>
      </vt:variant>
      <vt:variant>
        <vt:i4>0</vt:i4>
      </vt:variant>
    </vt:vector>
  </HeadingPairs>
  <TitlesOfParts>
    <vt:vector size="5" baseType="lpstr">
      <vt:lpstr>Arial</vt:lpstr>
      <vt:lpstr>Calibri</vt:lpstr>
      <vt:lpstr>Century Gothic</vt:lpstr>
      <vt:lpstr>Tijdelijke ICTU-presentatie RM</vt:lpstr>
      <vt:lpstr>1_Tijdelijke ICTU-presentatie RM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ICTUBeatrixpark@ictu.nl</dc:creator>
  <cp:lastModifiedBy>Frank Niessink</cp:lastModifiedBy>
  <cp:revision>116</cp:revision>
  <dcterms:created xsi:type="dcterms:W3CDTF">2019-09-12T10:58:55Z</dcterms:created>
  <dcterms:modified xsi:type="dcterms:W3CDTF">2021-05-05T12:47:15Z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0x010100D4D196658D17D54F87E7553811622C6B009C9A9BFC4D9691469D522035E54506E8</vt:lpwstr>
  </property>
</Properties>
</file>