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5"/>
    <p:sldMasterId id="2147483714" r:id="rId6"/>
  </p:sldMasterIdLst>
  <p:notesMasterIdLst>
    <p:notesMasterId r:id="rId7"/>
  </p:notesMasterIdLst>
  <p:sldSz cx="12192000" cy="6858000"/>
  <p:notesSz cx="6858000" cy="9144000"/>
  <p:defaultTextStyle>
    <a:defPPr>
      <a:defRPr lang="nl-NL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3" orient="horz" pos="1548" userDrawn="1">
          <p15:clr>
            <a:srgbClr val="A4A3A4"/>
          </p15:clr>
        </p15:guide>
        <p15:guide id="5" pos="15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ut Drenthel" initials="AD" lastIdx="51" clrIdx="0">
    <p:extLst>
      <p:ext uri="{19B8F6BF-5375-455C-9EA6-DF929625EA0E}">
        <p15:presenceInfo xmlns:p15="http://schemas.microsoft.com/office/powerpoint/2012/main" userId="Arnout Drenthel" providerId="None"/>
      </p:ext>
    </p:extLst>
  </p:cmAuthor>
  <p:cmAuthor id="2" name="Jonas de Graaf" initials="JdG" lastIdx="11" clrIdx="1">
    <p:extLst>
      <p:ext uri="{19B8F6BF-5375-455C-9EA6-DF929625EA0E}">
        <p15:presenceInfo xmlns:p15="http://schemas.microsoft.com/office/powerpoint/2012/main" userId="S::jonas.degraaf@ictu.nl::142101b5-1d34-4149-b411-3dd5105f0e6b" providerId="AD"/>
      </p:ext>
    </p:extLst>
  </p:cmAuthor>
  <p:cmAuthor id="3" name="Dianne van Essen" initials="DvE" lastIdx="7" clrIdx="2">
    <p:extLst>
      <p:ext uri="{19B8F6BF-5375-455C-9EA6-DF929625EA0E}">
        <p15:presenceInfo xmlns:p15="http://schemas.microsoft.com/office/powerpoint/2012/main" userId="S::dianne@greatplasticbakeoff.com::b3932da0-e979-4f4f-bbf2-782a487e9c7d" providerId="AD"/>
      </p:ext>
    </p:extLst>
  </p:cmAuthor>
  <p:cmAuthor id="4" name="Liesbeth Hak" initials="LH" lastIdx="1" clrIdx="3">
    <p:extLst>
      <p:ext uri="{19B8F6BF-5375-455C-9EA6-DF929625EA0E}">
        <p15:presenceInfo xmlns:p15="http://schemas.microsoft.com/office/powerpoint/2012/main" userId="S::Liesbeth.Hak@ictu.nl::e027f229-8a97-47e1-8491-498fd911faf2" providerId="AD"/>
      </p:ext>
    </p:extLst>
  </p:cmAuthor>
  <p:cmAuthor id="5" name="Guus den Tonkelaar" initials="GdT" lastIdx="4" clrIdx="4">
    <p:extLst>
      <p:ext uri="{19B8F6BF-5375-455C-9EA6-DF929625EA0E}">
        <p15:presenceInfo xmlns:p15="http://schemas.microsoft.com/office/powerpoint/2012/main" userId="S::guus.dentonkelaar@tappan.nl::c2626abb-abd7-48b2-ac85-3b7c73f4a5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FF"/>
    <a:srgbClr val="B500C7"/>
    <a:srgbClr val="507AFF"/>
    <a:srgbClr val="02B6FF"/>
    <a:srgbClr val="63DBFF"/>
    <a:srgbClr val="457AFF"/>
    <a:srgbClr val="64DCFF"/>
    <a:srgbClr val="DA532C"/>
    <a:srgbClr val="6284BB"/>
    <a:srgbClr val="B400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/>
    <p:restoredTop sz="80680"/>
  </p:normalViewPr>
  <p:slideViewPr>
    <p:cSldViewPr snapToGrid="0" snapToObjects="1">
      <p:cViewPr varScale="1">
        <p:scale>
          <a:sx n="102" d="100"/>
          <a:sy n="102" d="100"/>
        </p:scale>
        <p:origin x="1632" y="176"/>
      </p:cViewPr>
      <p:guideLst>
        <p:guide orient="horz" pos="572"/>
        <p:guide orient="horz" pos="1548"/>
        <p:guide pos="1595"/>
      </p:guideLst>
    </p:cSldViewPr>
  </p:slideViewPr>
  <p:outlineViewPr>
    <p:cViewPr>
      <p:scale>
        <a:sx n="33" d="100"/>
        <a:sy n="33" d="100"/>
      </p:scale>
      <p:origin x="0" y="-62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60" d="100"/>
          <a:sy n="160" d="100"/>
        </p:scale>
        <p:origin x="45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EF894-AF89-4A15-B12A-DB6EE2F8B7F6}" type="datetimeFigureOut">
              <a:rPr lang="nl-NL" smtClean="0"/>
              <a:pPr/>
              <a:t>05-05-2021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152-6935-46ED-80C7-B3E6DA8BCC8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19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EA6B407C-735E-C445-83AA-5729FC6FC7E4}"/>
              </a:ext>
            </a:extLst>
          </p:cNvPr>
          <p:cNvSpPr/>
          <p:nvPr userDrawn="1"/>
        </p:nvSpPr>
        <p:spPr>
          <a:xfrm>
            <a:off x="-5489" y="5461818"/>
            <a:ext cx="12197489" cy="13961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137" y="1365249"/>
            <a:ext cx="8940801" cy="3079160"/>
          </a:xfrm>
          <a:solidFill>
            <a:schemeClr val="accent2">
              <a:alpha val="70000"/>
            </a:schemeClr>
          </a:solidFill>
        </p:spPr>
        <p:txBody>
          <a:bodyPr wrap="square" lIns="216000" tIns="0" rIns="216000" bIns="792000" anchor="ctr" anchorCtr="0">
            <a:noAutofit/>
          </a:bodyPr>
          <a:lstStyle>
            <a:lvl1pPr>
              <a:lnSpc>
                <a:spcPct val="85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19138" y="3629139"/>
            <a:ext cx="7068738" cy="815270"/>
          </a:xfrm>
        </p:spPr>
        <p:txBody>
          <a:bodyPr wrap="square" lIns="216000" tIns="72000" rIns="216000" bIns="72000" anchor="ctr">
            <a:noAutofit/>
          </a:bodyPr>
          <a:lstStyle>
            <a:lvl1pPr marL="0" indent="0" algn="l">
              <a:lnSpc>
                <a:spcPct val="114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C81F7EC-8948-7A42-85FB-D7C82348426B}"/>
              </a:ext>
            </a:extLst>
          </p:cNvPr>
          <p:cNvSpPr/>
          <p:nvPr userDrawn="1"/>
        </p:nvSpPr>
        <p:spPr>
          <a:xfrm>
            <a:off x="-600" y="5094000"/>
            <a:ext cx="12193200" cy="360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74000">
                <a:schemeClr val="tx1">
                  <a:alpha val="20000"/>
                </a:schemeClr>
              </a:gs>
              <a:gs pos="83000">
                <a:schemeClr val="tx1">
                  <a:alpha val="3000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863413C-60A1-924D-BB4A-C436B23E80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876" y="5461818"/>
            <a:ext cx="2486249" cy="1396183"/>
          </a:xfrm>
          <a:prstGeom prst="rect">
            <a:avLst/>
          </a:prstGeom>
        </p:spPr>
      </p:pic>
      <p:sp>
        <p:nvSpPr>
          <p:cNvPr id="14" name="Ondertitel 2">
            <a:extLst>
              <a:ext uri="{FF2B5EF4-FFF2-40B4-BE49-F238E27FC236}">
                <a16:creationId xmlns:a16="http://schemas.microsoft.com/office/drawing/2014/main" id="{3A5C42DE-335C-0F4A-BF9C-758CA6109FF7}"/>
              </a:ext>
            </a:extLst>
          </p:cNvPr>
          <p:cNvSpPr txBox="1">
            <a:spLocks/>
          </p:cNvSpPr>
          <p:nvPr userDrawn="1"/>
        </p:nvSpPr>
        <p:spPr>
          <a:xfrm>
            <a:off x="902272" y="893366"/>
            <a:ext cx="2021778" cy="378373"/>
          </a:xfrm>
          <a:prstGeom prst="rect">
            <a:avLst/>
          </a:prstGeom>
          <a:noFill/>
        </p:spPr>
        <p:txBody>
          <a:bodyPr vert="horz" wrap="square" lIns="90000" tIns="36000" rIns="90000" bIns="36000" rtlCol="0" anchor="b" anchorCtr="0">
            <a:noAutofit/>
          </a:bodyPr>
          <a:lstStyle>
            <a:lvl1pPr lvl="0" indent="0">
              <a:lnSpc>
                <a:spcPts val="3467"/>
              </a:lnSpc>
              <a:spcBef>
                <a:spcPts val="0"/>
              </a:spcBef>
              <a:spcAft>
                <a:spcPts val="1867"/>
              </a:spcAft>
              <a:buFont typeface="Arial" panose="020B0604020202020204" pitchFamily="34" charset="0"/>
              <a:buNone/>
              <a:defRPr sz="1467" b="0" cap="all" spc="533" baseline="0"/>
            </a:lvl1pPr>
            <a:lvl2pPr marL="383990" indent="0">
              <a:lnSpc>
                <a:spcPts val="3067"/>
              </a:lnSpc>
              <a:spcBef>
                <a:spcPts val="0"/>
              </a:spcBef>
              <a:spcAft>
                <a:spcPts val="2200"/>
              </a:spcAft>
              <a:buSzPct val="100000"/>
              <a:buFont typeface="Arial" panose="020B0604020202020204" pitchFamily="34" charset="0"/>
              <a:buNone/>
              <a:defRPr sz="1867"/>
            </a:lvl2pPr>
            <a:lvl3pPr marL="767981" indent="0">
              <a:lnSpc>
                <a:spcPts val="2667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None/>
              <a:defRPr sz="1600"/>
            </a:lvl3pPr>
            <a:lvl4pPr marL="1151971" indent="0">
              <a:lnSpc>
                <a:spcPts val="2933"/>
              </a:lnSpc>
              <a:spcBef>
                <a:spcPts val="0"/>
              </a:spcBef>
              <a:buFont typeface="Arial" panose="020B0604020202020204" pitchFamily="34" charset="0"/>
              <a:buNone/>
              <a:defRPr sz="2133"/>
            </a:lvl4pPr>
            <a:lvl5pPr marL="1727957" indent="0">
              <a:lnSpc>
                <a:spcPts val="2933"/>
              </a:lnSpc>
              <a:spcBef>
                <a:spcPts val="0"/>
              </a:spcBef>
              <a:buFont typeface="Arial"/>
              <a:buNone/>
              <a:defRPr sz="2133"/>
            </a:lvl5pPr>
            <a:lvl6pPr marL="3352716" indent="-304792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lvl="0"/>
            <a:r>
              <a:rPr lang="nl-NL" dirty="0">
                <a:solidFill>
                  <a:schemeClr val="bg1"/>
                </a:solidFill>
              </a:rPr>
              <a:t>PRESENTATIE</a:t>
            </a:r>
          </a:p>
        </p:txBody>
      </p:sp>
    </p:spTree>
    <p:extLst>
      <p:ext uri="{BB962C8B-B14F-4D97-AF65-F5344CB8AC3E}">
        <p14:creationId xmlns:p14="http://schemas.microsoft.com/office/powerpoint/2010/main" val="203117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eel C-1 (link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115" y="336560"/>
            <a:ext cx="1374910" cy="288147"/>
          </a:xfr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/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36EC37-6C79-CE42-80D0-BC38A901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5E41C2-529B-A742-8E1F-B3246F1D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</p:spTree>
    <p:extLst>
      <p:ext uri="{BB962C8B-B14F-4D97-AF65-F5344CB8AC3E}">
        <p14:creationId xmlns:p14="http://schemas.microsoft.com/office/powerpoint/2010/main" val="99799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>
        <p:tmplLst>
          <p:tmpl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eel C-2 (link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368C1D23-21C5-1345-BF49-04451345EED6}"/>
              </a:ext>
            </a:extLst>
          </p:cNvPr>
          <p:cNvSpPr/>
          <p:nvPr userDrawn="1"/>
        </p:nvSpPr>
        <p:spPr>
          <a:xfrm>
            <a:off x="-5351" y="0"/>
            <a:ext cx="1219735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61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36560"/>
            <a:ext cx="1374910" cy="288147"/>
          </a:xfr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/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6AE3083-7A61-5E47-94B1-9BD5A9069471}"/>
              </a:ext>
            </a:extLst>
          </p:cNvPr>
          <p:cNvGrpSpPr/>
          <p:nvPr userDrawn="1"/>
        </p:nvGrpSpPr>
        <p:grpSpPr>
          <a:xfrm>
            <a:off x="6603621" y="-1"/>
            <a:ext cx="5588379" cy="6858001"/>
            <a:chOff x="6603621" y="-1"/>
            <a:chExt cx="5588379" cy="6858001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60B4ECFD-E61B-EA48-9DE7-4BB088832F28}"/>
                </a:ext>
              </a:extLst>
            </p:cNvPr>
            <p:cNvSpPr/>
            <p:nvPr userDrawn="1"/>
          </p:nvSpPr>
          <p:spPr>
            <a:xfrm flipH="1">
              <a:off x="6603621" y="-1"/>
              <a:ext cx="1219200" cy="6857999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20000"/>
                  </a:schemeClr>
                </a:gs>
                <a:gs pos="83000">
                  <a:schemeClr val="tx1">
                    <a:alpha val="30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642FFF1-EB1F-6B42-AD63-D9B9911E3D66}"/>
                </a:ext>
              </a:extLst>
            </p:cNvPr>
            <p:cNvSpPr/>
            <p:nvPr userDrawn="1"/>
          </p:nvSpPr>
          <p:spPr>
            <a:xfrm>
              <a:off x="7833523" y="0"/>
              <a:ext cx="435847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</p:grp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E273CA8-F693-E24B-8ACA-3CF5DC31D8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C7B52F0-5D2B-6045-B5A2-6A5735EDBD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35BC03A-A7F3-704E-98DB-A8321675D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7" y="6138000"/>
            <a:ext cx="1281600" cy="719697"/>
          </a:xfrm>
          <a:prstGeom prst="rect">
            <a:avLst/>
          </a:prstGeom>
        </p:spPr>
      </p:pic>
      <p:sp>
        <p:nvSpPr>
          <p:cNvPr id="32" name="Tijdelijke aanduiding voor tekst 4">
            <a:extLst>
              <a:ext uri="{FF2B5EF4-FFF2-40B4-BE49-F238E27FC236}">
                <a16:creationId xmlns:a16="http://schemas.microsoft.com/office/drawing/2014/main" id="{2652BAE8-0625-4F44-80D2-D2413EA165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499" y="1113177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3" name="Tijdelijke aanduiding voor tekst 4">
            <a:extLst>
              <a:ext uri="{FF2B5EF4-FFF2-40B4-BE49-F238E27FC236}">
                <a16:creationId xmlns:a16="http://schemas.microsoft.com/office/drawing/2014/main" id="{662C5CD1-950A-FA4D-B02D-515A65D37D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64499" y="5110188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4" name="Tijdelijke aanduiding voor tekst 4">
            <a:extLst>
              <a:ext uri="{FF2B5EF4-FFF2-40B4-BE49-F238E27FC236}">
                <a16:creationId xmlns:a16="http://schemas.microsoft.com/office/drawing/2014/main" id="{2306BFC8-45D8-1B4E-8FCF-69A827C1EC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4499" y="2931108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5" name="Tijdelijke aanduiding voor tekst 4">
            <a:extLst>
              <a:ext uri="{FF2B5EF4-FFF2-40B4-BE49-F238E27FC236}">
                <a16:creationId xmlns:a16="http://schemas.microsoft.com/office/drawing/2014/main" id="{A9A57EEE-2A5F-7344-9464-A73E5372D2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4499" y="4778113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6" name="Tijdelijke aanduiding voor tekst 4">
            <a:extLst>
              <a:ext uri="{FF2B5EF4-FFF2-40B4-BE49-F238E27FC236}">
                <a16:creationId xmlns:a16="http://schemas.microsoft.com/office/drawing/2014/main" id="{F57F05DF-D5CB-C846-9889-ACAE7777562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499" y="3221709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7" name="Tijdelijke aanduiding voor tekst 4">
            <a:extLst>
              <a:ext uri="{FF2B5EF4-FFF2-40B4-BE49-F238E27FC236}">
                <a16:creationId xmlns:a16="http://schemas.microsoft.com/office/drawing/2014/main" id="{0FEFE08C-B0F9-494C-8CF2-B8B4BFD677E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4499" y="1394664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8" name="Tijdelijke aanduiding voor afbeelding 2">
            <a:extLst>
              <a:ext uri="{FF2B5EF4-FFF2-40B4-BE49-F238E27FC236}">
                <a16:creationId xmlns:a16="http://schemas.microsoft.com/office/drawing/2014/main" id="{C0B1CD3C-F512-F84F-BF68-9DA07035A1A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64499" y="793144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9" name="Tijdelijke aanduiding voor afbeelding 2">
            <a:extLst>
              <a:ext uri="{FF2B5EF4-FFF2-40B4-BE49-F238E27FC236}">
                <a16:creationId xmlns:a16="http://schemas.microsoft.com/office/drawing/2014/main" id="{512DF557-D795-C349-86F0-8F694F963F0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064499" y="2648392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40" name="Tijdelijke aanduiding voor afbeelding 2">
            <a:extLst>
              <a:ext uri="{FF2B5EF4-FFF2-40B4-BE49-F238E27FC236}">
                <a16:creationId xmlns:a16="http://schemas.microsoft.com/office/drawing/2014/main" id="{0FDF3717-987E-6F43-8EB9-6BA48993776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64499" y="4446493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41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eel D-1 (link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115" y="336560"/>
            <a:ext cx="1374910" cy="288147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57F87B-CE53-A74A-9285-E35C9461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F50121-0F9C-734D-B092-24623236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BB50B3-4EE1-6742-A4A3-220DF33E7C31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EB4883-0A47-1245-B7F0-7070388C84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7" y="6138000"/>
            <a:ext cx="1281600" cy="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>
        <p:tmplLst>
          <p:tmpl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eel D-2 (link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5FA7177E-E412-7B40-92CF-B93F647E3E8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61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8" y="336560"/>
            <a:ext cx="1374910" cy="288147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B284DEBB-1994-5541-A9C8-1AE547F93137}"/>
              </a:ext>
            </a:extLst>
          </p:cNvPr>
          <p:cNvGrpSpPr/>
          <p:nvPr userDrawn="1"/>
        </p:nvGrpSpPr>
        <p:grpSpPr>
          <a:xfrm>
            <a:off x="-2273782" y="-1"/>
            <a:ext cx="14465782" cy="6857999"/>
            <a:chOff x="-2273782" y="-1"/>
            <a:chExt cx="14465782" cy="685799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EE108721-06C7-1348-BF5C-B3EBCDC800AD}"/>
                </a:ext>
              </a:extLst>
            </p:cNvPr>
            <p:cNvSpPr/>
            <p:nvPr userDrawn="1"/>
          </p:nvSpPr>
          <p:spPr>
            <a:xfrm flipH="1">
              <a:off x="-2273782" y="-1"/>
              <a:ext cx="1219200" cy="6857999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20000"/>
                  </a:schemeClr>
                </a:gs>
                <a:gs pos="83000">
                  <a:schemeClr val="tx1">
                    <a:alpha val="30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8731CB9-89F9-BB49-B3FD-6CD4DE6D1124}"/>
                </a:ext>
              </a:extLst>
            </p:cNvPr>
            <p:cNvSpPr/>
            <p:nvPr userDrawn="1"/>
          </p:nvSpPr>
          <p:spPr>
            <a:xfrm>
              <a:off x="7833523" y="0"/>
              <a:ext cx="4358477" cy="6857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</p:grp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C26E1F-B3D8-B447-BEB7-D10B4A52F4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AFF57CA-D353-F84A-9084-2A83359653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F9AE38F-8877-3242-A9E1-895FC2951E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7" y="6138000"/>
            <a:ext cx="1281600" cy="719697"/>
          </a:xfrm>
          <a:prstGeom prst="rect">
            <a:avLst/>
          </a:prstGeom>
        </p:spPr>
      </p:pic>
      <p:sp>
        <p:nvSpPr>
          <p:cNvPr id="24" name="Tijdelijke aanduiding voor tekst 4">
            <a:extLst>
              <a:ext uri="{FF2B5EF4-FFF2-40B4-BE49-F238E27FC236}">
                <a16:creationId xmlns:a16="http://schemas.microsoft.com/office/drawing/2014/main" id="{0806C805-E24A-044F-BD70-2734AABD0B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499" y="1113177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25" name="Tijdelijke aanduiding voor tekst 4">
            <a:extLst>
              <a:ext uri="{FF2B5EF4-FFF2-40B4-BE49-F238E27FC236}">
                <a16:creationId xmlns:a16="http://schemas.microsoft.com/office/drawing/2014/main" id="{D83EC25C-9F6B-DA4C-9C1B-A825485FFE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64499" y="5110188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26" name="Tijdelijke aanduiding voor tekst 4">
            <a:extLst>
              <a:ext uri="{FF2B5EF4-FFF2-40B4-BE49-F238E27FC236}">
                <a16:creationId xmlns:a16="http://schemas.microsoft.com/office/drawing/2014/main" id="{D3BE9891-5D29-F349-BCCA-C61AC994FB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4499" y="2931108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27" name="Tijdelijke aanduiding voor tekst 4">
            <a:extLst>
              <a:ext uri="{FF2B5EF4-FFF2-40B4-BE49-F238E27FC236}">
                <a16:creationId xmlns:a16="http://schemas.microsoft.com/office/drawing/2014/main" id="{897417D7-AADE-0640-98E1-105D89EA60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4499" y="4778113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28" name="Tijdelijke aanduiding voor tekst 4">
            <a:extLst>
              <a:ext uri="{FF2B5EF4-FFF2-40B4-BE49-F238E27FC236}">
                <a16:creationId xmlns:a16="http://schemas.microsoft.com/office/drawing/2014/main" id="{40CA63F9-0C9F-DE41-A336-067BA8B0F8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499" y="3221709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29" name="Tijdelijke aanduiding voor tekst 4">
            <a:extLst>
              <a:ext uri="{FF2B5EF4-FFF2-40B4-BE49-F238E27FC236}">
                <a16:creationId xmlns:a16="http://schemas.microsoft.com/office/drawing/2014/main" id="{04F4F139-0B4A-4E45-9C31-EBFD8DAD3D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4499" y="1394664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0" name="Tijdelijke aanduiding voor afbeelding 2">
            <a:extLst>
              <a:ext uri="{FF2B5EF4-FFF2-40B4-BE49-F238E27FC236}">
                <a16:creationId xmlns:a16="http://schemas.microsoft.com/office/drawing/2014/main" id="{D7678894-AA6B-ED4F-AE45-D1A79FC5D79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64499" y="793144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1" name="Tijdelijke aanduiding voor afbeelding 2">
            <a:extLst>
              <a:ext uri="{FF2B5EF4-FFF2-40B4-BE49-F238E27FC236}">
                <a16:creationId xmlns:a16="http://schemas.microsoft.com/office/drawing/2014/main" id="{10685DA0-9457-4347-85BD-41B1C40D9F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064499" y="2648392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2" name="Tijdelijke aanduiding voor afbeelding 2">
            <a:extLst>
              <a:ext uri="{FF2B5EF4-FFF2-40B4-BE49-F238E27FC236}">
                <a16:creationId xmlns:a16="http://schemas.microsoft.com/office/drawing/2014/main" id="{1BACFC41-B084-BD41-8789-630D9AE6CAE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64499" y="4446493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686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05E574B1-75C2-8C4A-A842-B319A4DAEB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7720E6E-3B43-F849-8C12-5EE7AC19A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</p:spTree>
    <p:extLst>
      <p:ext uri="{BB962C8B-B14F-4D97-AF65-F5344CB8AC3E}">
        <p14:creationId xmlns:p14="http://schemas.microsoft.com/office/powerpoint/2010/main" val="2426298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 (wave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05E574B1-75C2-8C4A-A842-B319A4DAEB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7720E6E-3B43-F849-8C12-5EE7AC19A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BB50B3-4EE1-6742-A4A3-220DF33E7C31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06B842-94C9-2741-8960-0345AEA624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137" y="6138000"/>
            <a:ext cx="1281600" cy="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80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lling magent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D3A64C1-DB66-C349-9AA7-E2BF2657A8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1F8EA4-2AFF-5B40-996E-481EBCC9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3" y="1839808"/>
            <a:ext cx="8940271" cy="4289521"/>
          </a:xfrm>
        </p:spPr>
        <p:txBody>
          <a:bodyPr lIns="72000" tIns="36000" rIns="90000" bIns="36000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9598F5C-CCF0-9D4A-AE74-4FEFE533B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2063" y="1380491"/>
            <a:ext cx="5195888" cy="459317"/>
          </a:xfrm>
          <a:noFill/>
        </p:spPr>
        <p:txBody>
          <a:bodyPr lIns="90000" tIns="36000" rIns="90000" bIns="36000" anchor="b"/>
          <a:lstStyle>
            <a:lvl1pPr marL="0" indent="0">
              <a:lnSpc>
                <a:spcPts val="3467"/>
              </a:lnSpc>
              <a:buFont typeface="Arial" panose="020B0604020202020204" pitchFamily="34" charset="0"/>
              <a:buNone/>
              <a:defRPr sz="1467" b="0" cap="all" spc="533" baseline="0"/>
            </a:lvl1pPr>
            <a:lvl2pPr marL="383990" indent="0">
              <a:buFont typeface="Arial" panose="020B0604020202020204" pitchFamily="34" charset="0"/>
              <a:buNone/>
              <a:defRPr/>
            </a:lvl2pPr>
            <a:lvl3pPr marL="767981" indent="0">
              <a:buFont typeface="Arial" panose="020B0604020202020204" pitchFamily="34" charset="0"/>
              <a:buNone/>
              <a:defRPr/>
            </a:lvl3pPr>
            <a:lvl4pPr marL="1151971" indent="0">
              <a:buFont typeface="Arial" panose="020B0604020202020204" pitchFamily="34" charset="0"/>
              <a:buNone/>
              <a:defRPr/>
            </a:lvl4pPr>
            <a:lvl5pPr marL="1727957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57A620A-E8ED-D84E-B437-AFE1FE74AC78}"/>
              </a:ext>
            </a:extLst>
          </p:cNvPr>
          <p:cNvCxnSpPr/>
          <p:nvPr userDrawn="1"/>
        </p:nvCxnSpPr>
        <p:spPr>
          <a:xfrm>
            <a:off x="719138" y="2209511"/>
            <a:ext cx="1597025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58013C7-1D51-C746-AA05-C02FD924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F2357B-C00C-D14C-A244-55A79F78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D81B5B6-ACC4-3247-A0F4-DADBBE8AA2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137" y="6138000"/>
            <a:ext cx="1281600" cy="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07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997" userDrawn="1">
          <p15:clr>
            <a:srgbClr val="FBAE40"/>
          </p15:clr>
        </p15:guide>
        <p15:guide id="2" pos="126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lling aqu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D3A64C1-DB66-C349-9AA7-E2BF2657A804}"/>
              </a:ext>
            </a:extLst>
          </p:cNvPr>
          <p:cNvSpPr/>
          <p:nvPr userDrawn="1"/>
        </p:nvSpPr>
        <p:spPr>
          <a:xfrm>
            <a:off x="0" y="0"/>
            <a:ext cx="12217400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1F8EA4-2AFF-5B40-996E-481EBCC9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3" y="1839808"/>
            <a:ext cx="8940271" cy="4289529"/>
          </a:xfrm>
        </p:spPr>
        <p:txBody>
          <a:bodyPr lIns="72000" tIns="36000" rIns="90000" bIns="36000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9598F5C-CCF0-9D4A-AE74-4FEFE533B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2063" y="1380491"/>
            <a:ext cx="5195888" cy="459317"/>
          </a:xfrm>
          <a:noFill/>
        </p:spPr>
        <p:txBody>
          <a:bodyPr lIns="90000" tIns="36000" rIns="90000" bIns="36000" anchor="b"/>
          <a:lstStyle>
            <a:lvl1pPr marL="0" indent="0">
              <a:lnSpc>
                <a:spcPts val="3467"/>
              </a:lnSpc>
              <a:buFont typeface="Arial" panose="020B0604020202020204" pitchFamily="34" charset="0"/>
              <a:buNone/>
              <a:defRPr sz="1467" b="0" cap="all" spc="533" baseline="0"/>
            </a:lvl1pPr>
            <a:lvl2pPr marL="383990" indent="0">
              <a:buFont typeface="Arial" panose="020B0604020202020204" pitchFamily="34" charset="0"/>
              <a:buNone/>
              <a:defRPr/>
            </a:lvl2pPr>
            <a:lvl3pPr marL="767981" indent="0">
              <a:buFont typeface="Arial" panose="020B0604020202020204" pitchFamily="34" charset="0"/>
              <a:buNone/>
              <a:defRPr/>
            </a:lvl3pPr>
            <a:lvl4pPr marL="1151971" indent="0">
              <a:buFont typeface="Arial" panose="020B0604020202020204" pitchFamily="34" charset="0"/>
              <a:buNone/>
              <a:defRPr/>
            </a:lvl4pPr>
            <a:lvl5pPr marL="1727957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3A3785AF-BB93-164F-BD38-7A5B3F66B3DD}"/>
              </a:ext>
            </a:extLst>
          </p:cNvPr>
          <p:cNvCxnSpPr/>
          <p:nvPr userDrawn="1"/>
        </p:nvCxnSpPr>
        <p:spPr>
          <a:xfrm>
            <a:off x="719138" y="2209511"/>
            <a:ext cx="1597025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63C31F3-DC63-0341-8F67-23C3995F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1A1CE7-C506-B44D-B883-805B90EB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6427DE-F4ED-3640-A1E0-81C594AFC6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137" y="6138000"/>
            <a:ext cx="1281600" cy="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32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997" userDrawn="1">
          <p15:clr>
            <a:srgbClr val="FBAE40"/>
          </p15:clr>
        </p15:guide>
        <p15:guide id="2" pos="126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EA6B407C-735E-C445-83AA-5729FC6FC7E4}"/>
              </a:ext>
            </a:extLst>
          </p:cNvPr>
          <p:cNvSpPr/>
          <p:nvPr userDrawn="1"/>
        </p:nvSpPr>
        <p:spPr>
          <a:xfrm>
            <a:off x="-5489" y="5461819"/>
            <a:ext cx="12197489" cy="13961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9138" y="1365249"/>
            <a:ext cx="8940801" cy="3079160"/>
          </a:xfrm>
          <a:solidFill>
            <a:schemeClr val="accent2">
              <a:alpha val="70000"/>
            </a:schemeClr>
          </a:solidFill>
        </p:spPr>
        <p:txBody>
          <a:bodyPr wrap="square" lIns="216000" tIns="0" rIns="216000" bIns="792000" anchor="ctr" anchorCtr="0">
            <a:noAutofit/>
          </a:bodyPr>
          <a:lstStyle>
            <a:lvl1pPr>
              <a:lnSpc>
                <a:spcPct val="85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719137" y="3629139"/>
            <a:ext cx="7068739" cy="815271"/>
          </a:xfrm>
        </p:spPr>
        <p:txBody>
          <a:bodyPr wrap="square" lIns="216000" tIns="72000" rIns="216000" bIns="72000" anchor="ctr">
            <a:noAutofit/>
          </a:bodyPr>
          <a:lstStyle>
            <a:lvl1pPr marL="0" indent="0" algn="l">
              <a:lnSpc>
                <a:spcPct val="114000"/>
              </a:lnSpc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6C81F7EC-8948-7A42-85FB-D7C82348426B}"/>
              </a:ext>
            </a:extLst>
          </p:cNvPr>
          <p:cNvSpPr/>
          <p:nvPr userDrawn="1"/>
        </p:nvSpPr>
        <p:spPr>
          <a:xfrm>
            <a:off x="-600" y="5094000"/>
            <a:ext cx="12193200" cy="3600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74000">
                <a:schemeClr val="tx1">
                  <a:alpha val="20000"/>
                </a:schemeClr>
              </a:gs>
              <a:gs pos="83000">
                <a:schemeClr val="tx1">
                  <a:alpha val="3000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863413C-60A1-924D-BB4A-C436B23E80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877" y="5461819"/>
            <a:ext cx="2486249" cy="1396183"/>
          </a:xfrm>
          <a:prstGeom prst="rect">
            <a:avLst/>
          </a:prstGeom>
        </p:spPr>
      </p:pic>
      <p:sp>
        <p:nvSpPr>
          <p:cNvPr id="14" name="Ondertitel 2">
            <a:extLst>
              <a:ext uri="{FF2B5EF4-FFF2-40B4-BE49-F238E27FC236}">
                <a16:creationId xmlns:a16="http://schemas.microsoft.com/office/drawing/2014/main" id="{3A5C42DE-335C-0F4A-BF9C-758CA6109FF7}"/>
              </a:ext>
            </a:extLst>
          </p:cNvPr>
          <p:cNvSpPr txBox="1">
            <a:spLocks/>
          </p:cNvSpPr>
          <p:nvPr userDrawn="1"/>
        </p:nvSpPr>
        <p:spPr>
          <a:xfrm>
            <a:off x="902272" y="893367"/>
            <a:ext cx="2021779" cy="378373"/>
          </a:xfrm>
          <a:prstGeom prst="rect">
            <a:avLst/>
          </a:prstGeom>
          <a:noFill/>
        </p:spPr>
        <p:txBody>
          <a:bodyPr vert="horz" wrap="square" lIns="90000" tIns="36000" rIns="90000" bIns="36000" rtlCol="0" anchor="b" anchorCtr="0">
            <a:noAutofit/>
          </a:bodyPr>
          <a:lstStyle>
            <a:lvl1pPr lvl="0" indent="0">
              <a:lnSpc>
                <a:spcPts val="3467"/>
              </a:lnSpc>
              <a:spcBef>
                <a:spcPts val="0"/>
              </a:spcBef>
              <a:spcAft>
                <a:spcPts val="1867"/>
              </a:spcAft>
              <a:buFont typeface="Arial" panose="020B0604020202020204" pitchFamily="34" charset="0"/>
              <a:buNone/>
              <a:defRPr sz="1467" b="0" cap="all" spc="533" baseline="0"/>
            </a:lvl1pPr>
            <a:lvl2pPr marL="383990" indent="0">
              <a:lnSpc>
                <a:spcPts val="3067"/>
              </a:lnSpc>
              <a:spcBef>
                <a:spcPts val="0"/>
              </a:spcBef>
              <a:spcAft>
                <a:spcPts val="2200"/>
              </a:spcAft>
              <a:buSzPct val="100000"/>
              <a:buFont typeface="Arial" panose="020B0604020202020204" pitchFamily="34" charset="0"/>
              <a:buNone/>
              <a:defRPr sz="1867"/>
            </a:lvl2pPr>
            <a:lvl3pPr marL="767981" indent="0">
              <a:lnSpc>
                <a:spcPts val="2667"/>
              </a:lnSpc>
              <a:spcBef>
                <a:spcPts val="0"/>
              </a:spcBef>
              <a:spcAft>
                <a:spcPts val="1333"/>
              </a:spcAft>
              <a:buFont typeface="Arial" panose="020B0604020202020204" pitchFamily="34" charset="0"/>
              <a:buNone/>
              <a:defRPr sz="1600"/>
            </a:lvl3pPr>
            <a:lvl4pPr marL="1151971" indent="0">
              <a:lnSpc>
                <a:spcPts val="2933"/>
              </a:lnSpc>
              <a:spcBef>
                <a:spcPts val="0"/>
              </a:spcBef>
              <a:buFont typeface="Arial" panose="020B0604020202020204" pitchFamily="34" charset="0"/>
              <a:buNone/>
              <a:defRPr sz="2133"/>
            </a:lvl4pPr>
            <a:lvl5pPr marL="1727957" indent="0">
              <a:lnSpc>
                <a:spcPts val="2933"/>
              </a:lnSpc>
              <a:spcBef>
                <a:spcPts val="0"/>
              </a:spcBef>
              <a:buFont typeface="Arial"/>
              <a:buNone/>
              <a:defRPr sz="2133"/>
            </a:lvl5pPr>
            <a:lvl6pPr marL="3352716" indent="-304792">
              <a:spcBef>
                <a:spcPct val="20000"/>
              </a:spcBef>
              <a:buFont typeface="Arial"/>
              <a:buChar char="•"/>
              <a:defRPr sz="2667"/>
            </a:lvl6pPr>
            <a:lvl7pPr marL="3962301" indent="-304792">
              <a:spcBef>
                <a:spcPct val="20000"/>
              </a:spcBef>
              <a:buFont typeface="Arial"/>
              <a:buChar char="•"/>
              <a:defRPr sz="2667"/>
            </a:lvl7pPr>
            <a:lvl8pPr marL="4571886" indent="-304792">
              <a:spcBef>
                <a:spcPct val="20000"/>
              </a:spcBef>
              <a:buFont typeface="Arial"/>
              <a:buChar char="•"/>
              <a:defRPr sz="2667"/>
            </a:lvl8pPr>
            <a:lvl9pPr marL="5181470" indent="-304792">
              <a:spcBef>
                <a:spcPct val="20000"/>
              </a:spcBef>
              <a:buFont typeface="Arial"/>
              <a:buChar char="•"/>
              <a:defRPr sz="2667"/>
            </a:lvl9pPr>
          </a:lstStyle>
          <a:p>
            <a:pPr lvl="0"/>
            <a:r>
              <a:rPr lang="nl-NL" sz="1467">
                <a:solidFill>
                  <a:schemeClr val="bg1"/>
                </a:solidFill>
              </a:rPr>
              <a:t>PRESENTATIE</a:t>
            </a:r>
          </a:p>
        </p:txBody>
      </p:sp>
    </p:spTree>
    <p:extLst>
      <p:ext uri="{BB962C8B-B14F-4D97-AF65-F5344CB8AC3E}">
        <p14:creationId xmlns:p14="http://schemas.microsoft.com/office/powerpoint/2010/main" val="26850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3" y="936757"/>
            <a:ext cx="5195888" cy="717251"/>
          </a:xfrm>
        </p:spPr>
        <p:txBody>
          <a:bodyPr/>
          <a:lstStyle>
            <a:lvl1pPr>
              <a:lnSpc>
                <a:spcPts val="45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ACED05FA-6AC9-D247-B577-68D613B6A31F}"/>
              </a:ext>
            </a:extLst>
          </p:cNvPr>
          <p:cNvCxnSpPr/>
          <p:nvPr userDrawn="1"/>
        </p:nvCxnSpPr>
        <p:spPr>
          <a:xfrm>
            <a:off x="719140" y="1145240"/>
            <a:ext cx="1597025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62EE061-6D6D-EB46-9CA3-C1ACBC5E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5A66B371-EC5B-4249-B534-9215985BD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D0505-FC99-544E-9D75-73FACAC28B1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893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3" y="763021"/>
            <a:ext cx="5195888" cy="717251"/>
          </a:xfrm>
        </p:spPr>
        <p:txBody>
          <a:bodyPr/>
          <a:lstStyle>
            <a:lvl1pPr>
              <a:lnSpc>
                <a:spcPts val="4500"/>
              </a:lnSpc>
              <a:defRPr sz="3600"/>
            </a:lvl1pPr>
          </a:lstStyle>
          <a:p>
            <a:r>
              <a:rPr lang="nl-NL" dirty="0"/>
              <a:t>Klik om stijl te bewerken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ACED05FA-6AC9-D247-B577-68D613B6A31F}"/>
              </a:ext>
            </a:extLst>
          </p:cNvPr>
          <p:cNvCxnSpPr/>
          <p:nvPr userDrawn="1"/>
        </p:nvCxnSpPr>
        <p:spPr>
          <a:xfrm>
            <a:off x="719138" y="1008000"/>
            <a:ext cx="1597025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62EE061-6D6D-EB46-9CA3-C1ACBC5EBB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5A66B371-EC5B-4249-B534-9215985BD6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D0505-FC99-544E-9D75-73FACAC28B1F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6" name="Tijdelijke aanduiding voor tekst 2">
            <a:extLst>
              <a:ext uri="{FF2B5EF4-FFF2-40B4-BE49-F238E27FC236}">
                <a16:creationId xmlns:a16="http://schemas.microsoft.com/office/drawing/2014/main" id="{717A897A-8728-7141-B00E-5E67F0481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063" y="2016000"/>
            <a:ext cx="8964612" cy="367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81873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(al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9" y="1365251"/>
            <a:ext cx="5195888" cy="717251"/>
          </a:xfrm>
        </p:spPr>
        <p:txBody>
          <a:bodyPr/>
          <a:lstStyle>
            <a:lvl1pPr>
              <a:lnSpc>
                <a:spcPts val="45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ACED05FA-6AC9-D247-B577-68D613B6A31F}"/>
              </a:ext>
            </a:extLst>
          </p:cNvPr>
          <p:cNvCxnSpPr/>
          <p:nvPr userDrawn="1"/>
        </p:nvCxnSpPr>
        <p:spPr>
          <a:xfrm>
            <a:off x="719140" y="1145240"/>
            <a:ext cx="1597025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F592D8D-DC42-2941-9F60-FF5A2D3CE1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60CFC94A-E435-9E43-B98B-52F8181B2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D0505-FC99-544E-9D75-73FACAC28B1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30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(gro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3" y="703001"/>
            <a:ext cx="5195888" cy="717251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ACED05FA-6AC9-D247-B577-68D613B6A31F}"/>
              </a:ext>
            </a:extLst>
          </p:cNvPr>
          <p:cNvCxnSpPr/>
          <p:nvPr userDrawn="1"/>
        </p:nvCxnSpPr>
        <p:spPr>
          <a:xfrm>
            <a:off x="719140" y="1034761"/>
            <a:ext cx="1597025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C1C6E3-E4B9-784E-AFC0-88E8D26576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C71FA1D-8BEE-604F-8807-0F8F5D0553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D0505-FC99-544E-9D75-73FACAC28B1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205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eeld A-1 (rech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73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3951" y="336561"/>
            <a:ext cx="1374910" cy="288147"/>
          </a:xfr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/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FD8496C8-ACA3-D44E-804F-6165A99D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F8CED8B3-DB0A-D943-B1E6-93198826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9455702-3E25-4593-8DA9-E88F860FF393}"/>
              </a:ext>
            </a:extLst>
          </p:cNvPr>
          <p:cNvGrpSpPr/>
          <p:nvPr userDrawn="1"/>
        </p:nvGrpSpPr>
        <p:grpSpPr>
          <a:xfrm>
            <a:off x="12534315" y="336561"/>
            <a:ext cx="2252171" cy="6478178"/>
            <a:chOff x="12534314" y="336560"/>
            <a:chExt cx="2252171" cy="6478178"/>
          </a:xfrm>
        </p:grpSpPr>
        <p:sp>
          <p:nvSpPr>
            <p:cNvPr id="2" name="Tekstvak 1">
              <a:extLst>
                <a:ext uri="{FF2B5EF4-FFF2-40B4-BE49-F238E27FC236}">
                  <a16:creationId xmlns:a16="http://schemas.microsoft.com/office/drawing/2014/main" id="{7FD55485-9AA1-45A0-813C-AF93514DE489}"/>
                </a:ext>
              </a:extLst>
            </p:cNvPr>
            <p:cNvSpPr txBox="1"/>
            <p:nvPr userDrawn="1"/>
          </p:nvSpPr>
          <p:spPr>
            <a:xfrm>
              <a:off x="12534314" y="336560"/>
              <a:ext cx="2067331" cy="44964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14000"/>
                </a:lnSpc>
                <a:spcAft>
                  <a:spcPts val="600"/>
                </a:spcAft>
              </a:pPr>
              <a:r>
                <a:rPr lang="nl-NL" sz="1100" b="1"/>
                <a:t>Voeg een (ander) beeldvullende foto in:</a:t>
              </a: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/>
                <a:t>Klik met de rechtermuisknop op de dia en selecteer </a:t>
              </a:r>
              <a:r>
                <a:rPr lang="nl-NL" sz="1100" b="1">
                  <a:solidFill>
                    <a:schemeClr val="tx1"/>
                  </a:solidFill>
                </a:rPr>
                <a:t>Achtergrond opmaken…</a:t>
              </a: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Selecteer </a:t>
              </a:r>
              <a:r>
                <a:rPr lang="nl-NL" sz="1100" b="1">
                  <a:solidFill>
                    <a:schemeClr val="tx1"/>
                  </a:solidFill>
                </a:rPr>
                <a:t>Opvulling met afbeelding of </a:t>
              </a:r>
              <a:r>
                <a:rPr lang="nl-NL" sz="1100" b="1" err="1">
                  <a:solidFill>
                    <a:schemeClr val="tx1"/>
                  </a:solidFill>
                </a:rPr>
                <a:t>bitmappatroon</a:t>
              </a:r>
              <a:endParaRPr lang="nl-NL" sz="1100" b="1">
                <a:solidFill>
                  <a:schemeClr val="tx1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Kies een afbeelding via de knop </a:t>
              </a:r>
              <a:r>
                <a:rPr lang="nl-NL" sz="1100" b="1">
                  <a:solidFill>
                    <a:schemeClr val="tx1"/>
                  </a:solidFill>
                </a:rPr>
                <a:t>Invoegen…</a:t>
              </a:r>
              <a:endParaRPr lang="nl-NL" sz="1100" b="0">
                <a:solidFill>
                  <a:schemeClr val="tx1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</p:txBody>
        </p:sp>
        <p:pic>
          <p:nvPicPr>
            <p:cNvPr id="6" name="Afbeelding 5" descr="Afbeelding met tekst&#10;&#10;Automatisch gegenereerde beschrijving">
              <a:extLst>
                <a:ext uri="{FF2B5EF4-FFF2-40B4-BE49-F238E27FC236}">
                  <a16:creationId xmlns:a16="http://schemas.microsoft.com/office/drawing/2014/main" id="{D9387CDC-EA4B-447C-8D15-222DD7D5DA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899583" y="4461110"/>
              <a:ext cx="1886902" cy="2353628"/>
            </a:xfrm>
            <a:prstGeom prst="rect">
              <a:avLst/>
            </a:prstGeom>
            <a:effectLst>
              <a:outerShdw blurRad="1270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52DAF42C-3D4A-447D-8B5B-C8D8689366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2778813" y="1736216"/>
              <a:ext cx="1480185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91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>
        <p:tmplLst>
          <p:tmpl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eeld A-2 rech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368C1D23-21C5-1345-BF49-04451345EED6}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73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3951" y="336561"/>
            <a:ext cx="1374910" cy="288147"/>
          </a:xfr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/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3AF94A0-424D-684A-8796-20B488F23916}"/>
              </a:ext>
            </a:extLst>
          </p:cNvPr>
          <p:cNvGrpSpPr/>
          <p:nvPr userDrawn="1"/>
        </p:nvGrpSpPr>
        <p:grpSpPr>
          <a:xfrm>
            <a:off x="0" y="-1"/>
            <a:ext cx="5577677" cy="6858001"/>
            <a:chOff x="0" y="-1"/>
            <a:chExt cx="5577677" cy="6858001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60B4ECFD-E61B-EA48-9DE7-4BB088832F28}"/>
                </a:ext>
              </a:extLst>
            </p:cNvPr>
            <p:cNvSpPr/>
            <p:nvPr userDrawn="1"/>
          </p:nvSpPr>
          <p:spPr>
            <a:xfrm>
              <a:off x="4358477" y="-1"/>
              <a:ext cx="1219200" cy="6857999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20000"/>
                  </a:schemeClr>
                </a:gs>
                <a:gs pos="83000">
                  <a:schemeClr val="tx1">
                    <a:alpha val="30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642FFF1-EB1F-6B42-AD63-D9B9911E3D66}"/>
                </a:ext>
              </a:extLst>
            </p:cNvPr>
            <p:cNvSpPr/>
            <p:nvPr userDrawn="1"/>
          </p:nvSpPr>
          <p:spPr>
            <a:xfrm>
              <a:off x="0" y="0"/>
              <a:ext cx="435847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ADCBAAFB-5D3C-0749-8A37-55080958C6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599" y="6138000"/>
            <a:ext cx="1282139" cy="720000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E94E58E-BA25-D241-9239-FA957AC05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BA56B14-4345-F840-B0C9-CA3E0D1A87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sp>
        <p:nvSpPr>
          <p:cNvPr id="28" name="Tijdelijke aanduiding voor tekst 4">
            <a:extLst>
              <a:ext uri="{FF2B5EF4-FFF2-40B4-BE49-F238E27FC236}">
                <a16:creationId xmlns:a16="http://schemas.microsoft.com/office/drawing/2014/main" id="{342F544A-B518-1F4F-83A2-83FDDD6692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139" y="1113178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29" name="Tijdelijke aanduiding voor tekst 4">
            <a:extLst>
              <a:ext uri="{FF2B5EF4-FFF2-40B4-BE49-F238E27FC236}">
                <a16:creationId xmlns:a16="http://schemas.microsoft.com/office/drawing/2014/main" id="{11E59E17-DEE2-F74E-8128-7D953401DE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5110189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9731BB6F-3B5A-9842-8649-85C536D228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9139" y="2931110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35835195-8187-6144-A036-7ABE6787E4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139" y="4778114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2" name="Tijdelijke aanduiding voor tekst 4">
            <a:extLst>
              <a:ext uri="{FF2B5EF4-FFF2-40B4-BE49-F238E27FC236}">
                <a16:creationId xmlns:a16="http://schemas.microsoft.com/office/drawing/2014/main" id="{D2AEF049-AE98-9E4B-8E5E-73CECBAB6B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139" y="3221710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3" name="Tijdelijke aanduiding voor tekst 4">
            <a:extLst>
              <a:ext uri="{FF2B5EF4-FFF2-40B4-BE49-F238E27FC236}">
                <a16:creationId xmlns:a16="http://schemas.microsoft.com/office/drawing/2014/main" id="{9DDCAC3E-5675-3345-A8F9-0356635A69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9139" y="1394665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4" name="Tijdelijke aanduiding voor afbeelding 2">
            <a:extLst>
              <a:ext uri="{FF2B5EF4-FFF2-40B4-BE49-F238E27FC236}">
                <a16:creationId xmlns:a16="http://schemas.microsoft.com/office/drawing/2014/main" id="{69C8CC10-F6E1-6941-88BA-398A8096A5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139" y="793144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5" name="Tijdelijke aanduiding voor afbeelding 2">
            <a:extLst>
              <a:ext uri="{FF2B5EF4-FFF2-40B4-BE49-F238E27FC236}">
                <a16:creationId xmlns:a16="http://schemas.microsoft.com/office/drawing/2014/main" id="{A6164532-B7F0-C147-96F2-312EC2E8A3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9139" y="2648392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6" name="Tijdelijke aanduiding voor afbeelding 2">
            <a:extLst>
              <a:ext uri="{FF2B5EF4-FFF2-40B4-BE49-F238E27FC236}">
                <a16:creationId xmlns:a16="http://schemas.microsoft.com/office/drawing/2014/main" id="{6498ADE3-582E-2A49-A42A-C2BC1D8485C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9139" y="4446493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20" name="Groep 19">
            <a:extLst>
              <a:ext uri="{FF2B5EF4-FFF2-40B4-BE49-F238E27FC236}">
                <a16:creationId xmlns:a16="http://schemas.microsoft.com/office/drawing/2014/main" id="{978F6C86-762E-4ACC-8F1F-321BF2CCBA57}"/>
              </a:ext>
            </a:extLst>
          </p:cNvPr>
          <p:cNvGrpSpPr/>
          <p:nvPr userDrawn="1"/>
        </p:nvGrpSpPr>
        <p:grpSpPr>
          <a:xfrm>
            <a:off x="12534315" y="336561"/>
            <a:ext cx="2252171" cy="6478178"/>
            <a:chOff x="12534314" y="336560"/>
            <a:chExt cx="2252171" cy="6478178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DDD4255B-0103-4326-B955-A0DA069CA3F9}"/>
                </a:ext>
              </a:extLst>
            </p:cNvPr>
            <p:cNvSpPr txBox="1"/>
            <p:nvPr userDrawn="1"/>
          </p:nvSpPr>
          <p:spPr>
            <a:xfrm>
              <a:off x="12534314" y="336560"/>
              <a:ext cx="2067331" cy="44964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14000"/>
                </a:lnSpc>
                <a:spcAft>
                  <a:spcPts val="600"/>
                </a:spcAft>
              </a:pPr>
              <a:r>
                <a:rPr lang="nl-NL" sz="1100" b="1"/>
                <a:t>Voeg een (ander) beeldvullende foto in:</a:t>
              </a: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/>
                <a:t>Klik met de rechtermuisknop op de dia en selecteer </a:t>
              </a:r>
              <a:r>
                <a:rPr lang="nl-NL" sz="1100" b="1">
                  <a:solidFill>
                    <a:schemeClr val="tx1"/>
                  </a:solidFill>
                </a:rPr>
                <a:t>Achtergrond opmaken…</a:t>
              </a: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Selecteer </a:t>
              </a:r>
              <a:r>
                <a:rPr lang="nl-NL" sz="1100" b="1">
                  <a:solidFill>
                    <a:schemeClr val="tx1"/>
                  </a:solidFill>
                </a:rPr>
                <a:t>Opvulling met afbeelding of </a:t>
              </a:r>
              <a:r>
                <a:rPr lang="nl-NL" sz="1100" b="1" err="1">
                  <a:solidFill>
                    <a:schemeClr val="tx1"/>
                  </a:solidFill>
                </a:rPr>
                <a:t>bitmappatroon</a:t>
              </a:r>
              <a:endParaRPr lang="nl-NL" sz="1100" b="1">
                <a:solidFill>
                  <a:schemeClr val="tx1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Kies een afbeelding via de knop </a:t>
              </a:r>
              <a:r>
                <a:rPr lang="nl-NL" sz="1100" b="1">
                  <a:solidFill>
                    <a:schemeClr val="tx1"/>
                  </a:solidFill>
                </a:rPr>
                <a:t>Invoegen…</a:t>
              </a:r>
              <a:endParaRPr lang="nl-NL" sz="1100" b="0">
                <a:solidFill>
                  <a:schemeClr val="tx1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</p:txBody>
        </p:sp>
        <p:pic>
          <p:nvPicPr>
            <p:cNvPr id="22" name="Afbeelding 21" descr="Afbeelding met tekst&#10;&#10;Automatisch gegenereerde beschrijving">
              <a:extLst>
                <a:ext uri="{FF2B5EF4-FFF2-40B4-BE49-F238E27FC236}">
                  <a16:creationId xmlns:a16="http://schemas.microsoft.com/office/drawing/2014/main" id="{0B834A07-6DB2-4A8A-B900-F14A5410AB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899583" y="4461110"/>
              <a:ext cx="1886902" cy="2353628"/>
            </a:xfrm>
            <a:prstGeom prst="rect">
              <a:avLst/>
            </a:prstGeom>
            <a:effectLst>
              <a:outerShdw blurRad="1270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23" name="Afbeelding 22">
              <a:extLst>
                <a:ext uri="{FF2B5EF4-FFF2-40B4-BE49-F238E27FC236}">
                  <a16:creationId xmlns:a16="http://schemas.microsoft.com/office/drawing/2014/main" id="{E764CC41-5FDA-44C6-92A1-51D8CC2522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2778813" y="1736216"/>
              <a:ext cx="1480185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1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eeld B-1 (recht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73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3951" y="336561"/>
            <a:ext cx="1374910" cy="288147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DD79BB8-C8C8-294D-816B-53941FD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E4974F5-2F7F-9947-B01B-0CEA317D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BB50B3-4EE1-6742-A4A3-220DF33E7C31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C230E9-B246-CE45-A713-D46B793C9E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7" y="6138001"/>
            <a:ext cx="1281600" cy="719697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362E3350-B613-4FBF-ABFF-9499A5D42F5F}"/>
              </a:ext>
            </a:extLst>
          </p:cNvPr>
          <p:cNvGrpSpPr/>
          <p:nvPr userDrawn="1"/>
        </p:nvGrpSpPr>
        <p:grpSpPr>
          <a:xfrm>
            <a:off x="12534315" y="336561"/>
            <a:ext cx="2252171" cy="6478178"/>
            <a:chOff x="12534314" y="336560"/>
            <a:chExt cx="2252171" cy="6478178"/>
          </a:xfrm>
        </p:grpSpPr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24D37612-1762-4729-B33C-377044670F28}"/>
                </a:ext>
              </a:extLst>
            </p:cNvPr>
            <p:cNvSpPr txBox="1"/>
            <p:nvPr userDrawn="1"/>
          </p:nvSpPr>
          <p:spPr>
            <a:xfrm>
              <a:off x="12534314" y="336560"/>
              <a:ext cx="2067331" cy="44964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14000"/>
                </a:lnSpc>
                <a:spcAft>
                  <a:spcPts val="600"/>
                </a:spcAft>
              </a:pPr>
              <a:r>
                <a:rPr lang="nl-NL" sz="1100" b="1"/>
                <a:t>Voeg een (ander) beeldvullende foto in:</a:t>
              </a: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/>
                <a:t>Klik met de rechtermuisknop op de dia en selecteer </a:t>
              </a:r>
              <a:r>
                <a:rPr lang="nl-NL" sz="1100" b="1">
                  <a:solidFill>
                    <a:schemeClr val="tx1"/>
                  </a:solidFill>
                </a:rPr>
                <a:t>Achtergrond opmaken…</a:t>
              </a: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Selecteer </a:t>
              </a:r>
              <a:r>
                <a:rPr lang="nl-NL" sz="1100" b="1">
                  <a:solidFill>
                    <a:schemeClr val="tx1"/>
                  </a:solidFill>
                </a:rPr>
                <a:t>Opvulling met afbeelding of </a:t>
              </a:r>
              <a:r>
                <a:rPr lang="nl-NL" sz="1100" b="1" err="1">
                  <a:solidFill>
                    <a:schemeClr val="tx1"/>
                  </a:solidFill>
                </a:rPr>
                <a:t>bitmappatroon</a:t>
              </a:r>
              <a:endParaRPr lang="nl-NL" sz="1100" b="1">
                <a:solidFill>
                  <a:schemeClr val="tx1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Kies een afbeelding via de knop </a:t>
              </a:r>
              <a:r>
                <a:rPr lang="nl-NL" sz="1100" b="1">
                  <a:solidFill>
                    <a:schemeClr val="tx1"/>
                  </a:solidFill>
                </a:rPr>
                <a:t>Invoegen…</a:t>
              </a:r>
              <a:endParaRPr lang="nl-NL" sz="1100" b="0">
                <a:solidFill>
                  <a:schemeClr val="tx1"/>
                </a:solidFill>
              </a:endParaRPr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  <a:p>
              <a:pPr marL="342891" indent="-342891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</p:txBody>
        </p:sp>
        <p:pic>
          <p:nvPicPr>
            <p:cNvPr id="11" name="Afbeelding 10" descr="Afbeelding met tekst&#10;&#10;Automatisch gegenereerde beschrijving">
              <a:extLst>
                <a:ext uri="{FF2B5EF4-FFF2-40B4-BE49-F238E27FC236}">
                  <a16:creationId xmlns:a16="http://schemas.microsoft.com/office/drawing/2014/main" id="{E044EAEA-8289-48DE-8D6F-AEA6AFF337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899583" y="4461110"/>
              <a:ext cx="1886902" cy="2353628"/>
            </a:xfrm>
            <a:prstGeom prst="rect">
              <a:avLst/>
            </a:prstGeom>
            <a:effectLst>
              <a:outerShdw blurRad="1270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D5E290FC-9C20-47A0-B6C7-ED4FF15C34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2778813" y="1736216"/>
              <a:ext cx="1480185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83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>
        <p:tmplLst>
          <p:tmpl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eeld B-2 (recht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5FA7177E-E412-7B40-92CF-B93F647E3E86}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73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3951" y="336561"/>
            <a:ext cx="1374910" cy="288147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0219B800-0719-1B40-AD90-E99A354C31EC}"/>
              </a:ext>
            </a:extLst>
          </p:cNvPr>
          <p:cNvGrpSpPr/>
          <p:nvPr userDrawn="1"/>
        </p:nvGrpSpPr>
        <p:grpSpPr>
          <a:xfrm>
            <a:off x="0" y="-1"/>
            <a:ext cx="5577677" cy="6858001"/>
            <a:chOff x="0" y="-1"/>
            <a:chExt cx="5577677" cy="6858001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EE108721-06C7-1348-BF5C-B3EBCDC800AD}"/>
                </a:ext>
              </a:extLst>
            </p:cNvPr>
            <p:cNvSpPr/>
            <p:nvPr userDrawn="1"/>
          </p:nvSpPr>
          <p:spPr>
            <a:xfrm>
              <a:off x="4358477" y="-1"/>
              <a:ext cx="1219200" cy="6857999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20000"/>
                  </a:schemeClr>
                </a:gs>
                <a:gs pos="83000">
                  <a:schemeClr val="tx1">
                    <a:alpha val="30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8731CB9-89F9-BB49-B3FD-6CD4DE6D1124}"/>
                </a:ext>
              </a:extLst>
            </p:cNvPr>
            <p:cNvSpPr/>
            <p:nvPr userDrawn="1"/>
          </p:nvSpPr>
          <p:spPr>
            <a:xfrm>
              <a:off x="0" y="0"/>
              <a:ext cx="435847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E6D5F737-BF7D-BA40-85CC-EC9C71232C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599" y="6138000"/>
            <a:ext cx="1282139" cy="720000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AAA27E8-4EBE-B34B-B18E-C984854BE1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71B22F0-FAC0-7F4F-AB5F-25161216E4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BB50B3-4EE1-6742-A4A3-220DF33E7C31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42" name="Tijdelijke aanduiding voor tekst 4">
            <a:extLst>
              <a:ext uri="{FF2B5EF4-FFF2-40B4-BE49-F238E27FC236}">
                <a16:creationId xmlns:a16="http://schemas.microsoft.com/office/drawing/2014/main" id="{A52C4E4D-3958-DC4E-9830-33A33E9BC9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139" y="1113178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43" name="Tijdelijke aanduiding voor tekst 4">
            <a:extLst>
              <a:ext uri="{FF2B5EF4-FFF2-40B4-BE49-F238E27FC236}">
                <a16:creationId xmlns:a16="http://schemas.microsoft.com/office/drawing/2014/main" id="{C888256D-3C14-8E49-B3E0-627971602E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9" y="5110189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44" name="Tijdelijke aanduiding voor tekst 4">
            <a:extLst>
              <a:ext uri="{FF2B5EF4-FFF2-40B4-BE49-F238E27FC236}">
                <a16:creationId xmlns:a16="http://schemas.microsoft.com/office/drawing/2014/main" id="{F554BFA5-9635-1F4C-AB37-CD60D1F4AB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9139" y="2931110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45" name="Tijdelijke aanduiding voor tekst 4">
            <a:extLst>
              <a:ext uri="{FF2B5EF4-FFF2-40B4-BE49-F238E27FC236}">
                <a16:creationId xmlns:a16="http://schemas.microsoft.com/office/drawing/2014/main" id="{3A4D87DB-14E3-8148-B500-314D930527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139" y="4778114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46" name="Tijdelijke aanduiding voor tekst 4">
            <a:extLst>
              <a:ext uri="{FF2B5EF4-FFF2-40B4-BE49-F238E27FC236}">
                <a16:creationId xmlns:a16="http://schemas.microsoft.com/office/drawing/2014/main" id="{191DAC1C-339F-C640-BAEE-4D793E7670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139" y="3221710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47" name="Tijdelijke aanduiding voor tekst 4">
            <a:extLst>
              <a:ext uri="{FF2B5EF4-FFF2-40B4-BE49-F238E27FC236}">
                <a16:creationId xmlns:a16="http://schemas.microsoft.com/office/drawing/2014/main" id="{496922B9-D50C-8E4E-9FFD-138B1BF676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9139" y="1394665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48" name="Tijdelijke aanduiding voor afbeelding 2">
            <a:extLst>
              <a:ext uri="{FF2B5EF4-FFF2-40B4-BE49-F238E27FC236}">
                <a16:creationId xmlns:a16="http://schemas.microsoft.com/office/drawing/2014/main" id="{03C9F563-0379-C140-89E7-E7C2CBA27E3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139" y="793144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49" name="Tijdelijke aanduiding voor afbeelding 2">
            <a:extLst>
              <a:ext uri="{FF2B5EF4-FFF2-40B4-BE49-F238E27FC236}">
                <a16:creationId xmlns:a16="http://schemas.microsoft.com/office/drawing/2014/main" id="{07AD10E6-1548-4E43-9AFC-89D5AE628AB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9139" y="2648392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50" name="Tijdelijke aanduiding voor afbeelding 2">
            <a:extLst>
              <a:ext uri="{FF2B5EF4-FFF2-40B4-BE49-F238E27FC236}">
                <a16:creationId xmlns:a16="http://schemas.microsoft.com/office/drawing/2014/main" id="{7004AFD2-DB74-1B4A-AFB9-6A3A49D9114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9139" y="4446493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58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eel C-1 (link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9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117" y="336561"/>
            <a:ext cx="1374910" cy="288147"/>
          </a:xfr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/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C36EC37-6C79-CE42-80D0-BC38A901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5E41C2-529B-A742-8E1F-B3246F1D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</p:spTree>
    <p:extLst>
      <p:ext uri="{BB962C8B-B14F-4D97-AF65-F5344CB8AC3E}">
        <p14:creationId xmlns:p14="http://schemas.microsoft.com/office/powerpoint/2010/main" val="16764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>
        <p:tmplLst>
          <p:tmpl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eel C-2 (link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368C1D23-21C5-1345-BF49-04451345EED6}"/>
              </a:ext>
            </a:extLst>
          </p:cNvPr>
          <p:cNvSpPr/>
          <p:nvPr userDrawn="1"/>
        </p:nvSpPr>
        <p:spPr>
          <a:xfrm>
            <a:off x="-5350" y="0"/>
            <a:ext cx="1219735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61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9" y="336561"/>
            <a:ext cx="1374910" cy="288147"/>
          </a:xfr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/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6AE3083-7A61-5E47-94B1-9BD5A9069471}"/>
              </a:ext>
            </a:extLst>
          </p:cNvPr>
          <p:cNvGrpSpPr/>
          <p:nvPr userDrawn="1"/>
        </p:nvGrpSpPr>
        <p:grpSpPr>
          <a:xfrm>
            <a:off x="6603621" y="-1"/>
            <a:ext cx="5588379" cy="6858001"/>
            <a:chOff x="6603621" y="-1"/>
            <a:chExt cx="5588379" cy="6858001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60B4ECFD-E61B-EA48-9DE7-4BB088832F28}"/>
                </a:ext>
              </a:extLst>
            </p:cNvPr>
            <p:cNvSpPr/>
            <p:nvPr userDrawn="1"/>
          </p:nvSpPr>
          <p:spPr>
            <a:xfrm flipH="1">
              <a:off x="6603621" y="-1"/>
              <a:ext cx="1219200" cy="6857999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20000"/>
                  </a:schemeClr>
                </a:gs>
                <a:gs pos="83000">
                  <a:schemeClr val="tx1">
                    <a:alpha val="30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642FFF1-EB1F-6B42-AD63-D9B9911E3D66}"/>
                </a:ext>
              </a:extLst>
            </p:cNvPr>
            <p:cNvSpPr/>
            <p:nvPr userDrawn="1"/>
          </p:nvSpPr>
          <p:spPr>
            <a:xfrm>
              <a:off x="7833523" y="0"/>
              <a:ext cx="435847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</p:grp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E273CA8-F693-E24B-8ACA-3CF5DC31D8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C7B52F0-5D2B-6045-B5A2-6A5735EDBD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35BC03A-A7F3-704E-98DB-A8321675D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7" y="6138001"/>
            <a:ext cx="1281600" cy="719697"/>
          </a:xfrm>
          <a:prstGeom prst="rect">
            <a:avLst/>
          </a:prstGeom>
        </p:spPr>
      </p:pic>
      <p:sp>
        <p:nvSpPr>
          <p:cNvPr id="32" name="Tijdelijke aanduiding voor tekst 4">
            <a:extLst>
              <a:ext uri="{FF2B5EF4-FFF2-40B4-BE49-F238E27FC236}">
                <a16:creationId xmlns:a16="http://schemas.microsoft.com/office/drawing/2014/main" id="{2652BAE8-0625-4F44-80D2-D2413EA165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501" y="1113178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3" name="Tijdelijke aanduiding voor tekst 4">
            <a:extLst>
              <a:ext uri="{FF2B5EF4-FFF2-40B4-BE49-F238E27FC236}">
                <a16:creationId xmlns:a16="http://schemas.microsoft.com/office/drawing/2014/main" id="{662C5CD1-950A-FA4D-B02D-515A65D37D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64501" y="5110189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4" name="Tijdelijke aanduiding voor tekst 4">
            <a:extLst>
              <a:ext uri="{FF2B5EF4-FFF2-40B4-BE49-F238E27FC236}">
                <a16:creationId xmlns:a16="http://schemas.microsoft.com/office/drawing/2014/main" id="{2306BFC8-45D8-1B4E-8FCF-69A827C1EC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4501" y="2931110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5" name="Tijdelijke aanduiding voor tekst 4">
            <a:extLst>
              <a:ext uri="{FF2B5EF4-FFF2-40B4-BE49-F238E27FC236}">
                <a16:creationId xmlns:a16="http://schemas.microsoft.com/office/drawing/2014/main" id="{A9A57EEE-2A5F-7344-9464-A73E5372D2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4501" y="4778114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6" name="Tijdelijke aanduiding voor tekst 4">
            <a:extLst>
              <a:ext uri="{FF2B5EF4-FFF2-40B4-BE49-F238E27FC236}">
                <a16:creationId xmlns:a16="http://schemas.microsoft.com/office/drawing/2014/main" id="{F57F05DF-D5CB-C846-9889-ACAE7777562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501" y="3221710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7" name="Tijdelijke aanduiding voor tekst 4">
            <a:extLst>
              <a:ext uri="{FF2B5EF4-FFF2-40B4-BE49-F238E27FC236}">
                <a16:creationId xmlns:a16="http://schemas.microsoft.com/office/drawing/2014/main" id="{0FEFE08C-B0F9-494C-8CF2-B8B4BFD677E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4501" y="1394665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8" name="Tijdelijke aanduiding voor afbeelding 2">
            <a:extLst>
              <a:ext uri="{FF2B5EF4-FFF2-40B4-BE49-F238E27FC236}">
                <a16:creationId xmlns:a16="http://schemas.microsoft.com/office/drawing/2014/main" id="{C0B1CD3C-F512-F84F-BF68-9DA07035A1A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64499" y="793144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9" name="Tijdelijke aanduiding voor afbeelding 2">
            <a:extLst>
              <a:ext uri="{FF2B5EF4-FFF2-40B4-BE49-F238E27FC236}">
                <a16:creationId xmlns:a16="http://schemas.microsoft.com/office/drawing/2014/main" id="{512DF557-D795-C349-86F0-8F694F963F0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064499" y="2648392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40" name="Tijdelijke aanduiding voor afbeelding 2">
            <a:extLst>
              <a:ext uri="{FF2B5EF4-FFF2-40B4-BE49-F238E27FC236}">
                <a16:creationId xmlns:a16="http://schemas.microsoft.com/office/drawing/2014/main" id="{0FDF3717-987E-6F43-8EB9-6BA48993776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64499" y="4446493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38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eel D-1 (link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9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117" y="336561"/>
            <a:ext cx="1374910" cy="288147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57F87B-CE53-A74A-9285-E35C9461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F50121-0F9C-734D-B092-24623236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BB50B3-4EE1-6742-A4A3-220DF33E7C31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BEB4883-0A47-1245-B7F0-7070388C84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7" y="6138001"/>
            <a:ext cx="1281600" cy="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>
        <p:tmplLst>
          <p:tmpl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eel D-2 (link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5FA7177E-E412-7B40-92CF-B93F647E3E86}"/>
              </a:ext>
            </a:extLst>
          </p:cNvPr>
          <p:cNvSpPr/>
          <p:nvPr userDrawn="1"/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80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61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9139" y="336561"/>
            <a:ext cx="1374910" cy="288147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B284DEBB-1994-5541-A9C8-1AE547F93137}"/>
              </a:ext>
            </a:extLst>
          </p:cNvPr>
          <p:cNvGrpSpPr/>
          <p:nvPr userDrawn="1"/>
        </p:nvGrpSpPr>
        <p:grpSpPr>
          <a:xfrm>
            <a:off x="6605589" y="1"/>
            <a:ext cx="5586412" cy="6857999"/>
            <a:chOff x="6605588" y="-1"/>
            <a:chExt cx="5586412" cy="6857999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EE108721-06C7-1348-BF5C-B3EBCDC800AD}"/>
                </a:ext>
              </a:extLst>
            </p:cNvPr>
            <p:cNvSpPr/>
            <p:nvPr userDrawn="1"/>
          </p:nvSpPr>
          <p:spPr>
            <a:xfrm flipH="1">
              <a:off x="6605588" y="-1"/>
              <a:ext cx="1219200" cy="6857999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20000"/>
                  </a:schemeClr>
                </a:gs>
                <a:gs pos="83000">
                  <a:schemeClr val="tx1">
                    <a:alpha val="30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8731CB9-89F9-BB49-B3FD-6CD4DE6D1124}"/>
                </a:ext>
              </a:extLst>
            </p:cNvPr>
            <p:cNvSpPr/>
            <p:nvPr userDrawn="1"/>
          </p:nvSpPr>
          <p:spPr>
            <a:xfrm>
              <a:off x="7833523" y="0"/>
              <a:ext cx="4358477" cy="68576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</p:grp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C26E1F-B3D8-B447-BEB7-D10B4A52F4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AFF57CA-D353-F84A-9084-2A83359653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F9AE38F-8877-3242-A9E1-895FC2951E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7" y="6138001"/>
            <a:ext cx="1281600" cy="719697"/>
          </a:xfrm>
          <a:prstGeom prst="rect">
            <a:avLst/>
          </a:prstGeom>
        </p:spPr>
      </p:pic>
      <p:sp>
        <p:nvSpPr>
          <p:cNvPr id="24" name="Tijdelijke aanduiding voor tekst 4">
            <a:extLst>
              <a:ext uri="{FF2B5EF4-FFF2-40B4-BE49-F238E27FC236}">
                <a16:creationId xmlns:a16="http://schemas.microsoft.com/office/drawing/2014/main" id="{0806C805-E24A-044F-BD70-2734AABD0B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4501" y="1113178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25" name="Tijdelijke aanduiding voor tekst 4">
            <a:extLst>
              <a:ext uri="{FF2B5EF4-FFF2-40B4-BE49-F238E27FC236}">
                <a16:creationId xmlns:a16="http://schemas.microsoft.com/office/drawing/2014/main" id="{D83EC25C-9F6B-DA4C-9C1B-A825485FFE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64501" y="5110189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26" name="Tijdelijke aanduiding voor tekst 4">
            <a:extLst>
              <a:ext uri="{FF2B5EF4-FFF2-40B4-BE49-F238E27FC236}">
                <a16:creationId xmlns:a16="http://schemas.microsoft.com/office/drawing/2014/main" id="{D3BE9891-5D29-F349-BCCA-C61AC994FB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4501" y="2931110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27" name="Tijdelijke aanduiding voor tekst 4">
            <a:extLst>
              <a:ext uri="{FF2B5EF4-FFF2-40B4-BE49-F238E27FC236}">
                <a16:creationId xmlns:a16="http://schemas.microsoft.com/office/drawing/2014/main" id="{897417D7-AADE-0640-98E1-105D89EA60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4501" y="4778114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28" name="Tijdelijke aanduiding voor tekst 4">
            <a:extLst>
              <a:ext uri="{FF2B5EF4-FFF2-40B4-BE49-F238E27FC236}">
                <a16:creationId xmlns:a16="http://schemas.microsoft.com/office/drawing/2014/main" id="{40CA63F9-0C9F-DE41-A336-067BA8B0F8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64501" y="3221710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29" name="Tijdelijke aanduiding voor tekst 4">
            <a:extLst>
              <a:ext uri="{FF2B5EF4-FFF2-40B4-BE49-F238E27FC236}">
                <a16:creationId xmlns:a16="http://schemas.microsoft.com/office/drawing/2014/main" id="{04F4F139-0B4A-4E45-9C31-EBFD8DAD3D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64501" y="1394665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0" name="Tijdelijke aanduiding voor afbeelding 2">
            <a:extLst>
              <a:ext uri="{FF2B5EF4-FFF2-40B4-BE49-F238E27FC236}">
                <a16:creationId xmlns:a16="http://schemas.microsoft.com/office/drawing/2014/main" id="{D7678894-AA6B-ED4F-AE45-D1A79FC5D79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64499" y="793144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1" name="Tijdelijke aanduiding voor afbeelding 2">
            <a:extLst>
              <a:ext uri="{FF2B5EF4-FFF2-40B4-BE49-F238E27FC236}">
                <a16:creationId xmlns:a16="http://schemas.microsoft.com/office/drawing/2014/main" id="{10685DA0-9457-4347-85BD-41B1C40D9F1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064499" y="2648392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2" name="Tijdelijke aanduiding voor afbeelding 2">
            <a:extLst>
              <a:ext uri="{FF2B5EF4-FFF2-40B4-BE49-F238E27FC236}">
                <a16:creationId xmlns:a16="http://schemas.microsoft.com/office/drawing/2014/main" id="{1BACFC41-B084-BD41-8789-630D9AE6CAE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64499" y="4446493"/>
            <a:ext cx="288000" cy="288000"/>
          </a:xfrm>
        </p:spPr>
        <p:txBody>
          <a:bodyPr wrap="none" anchor="ctr"/>
          <a:lstStyle>
            <a:lvl1pPr marL="17462" indent="-17462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10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9FFC3-63E9-E346-B313-6462018B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61F3268-0162-BF4A-9222-DAC955EBD8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E6C366-FE1C-B642-948C-26CAE9F5B9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D0505-FC99-544E-9D75-73FACAC28B1F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13694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05E574B1-75C2-8C4A-A842-B319A4DAEB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7720E6E-3B43-F849-8C12-5EE7AC19A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</p:spTree>
    <p:extLst>
      <p:ext uri="{BB962C8B-B14F-4D97-AF65-F5344CB8AC3E}">
        <p14:creationId xmlns:p14="http://schemas.microsoft.com/office/powerpoint/2010/main" val="18846669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 (wave)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05E574B1-75C2-8C4A-A842-B319A4DAEB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F7720E6E-3B43-F849-8C12-5EE7AC19A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BB50B3-4EE1-6742-A4A3-220DF33E7C31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06B842-94C9-2741-8960-0345AEA624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137" y="6138001"/>
            <a:ext cx="1281600" cy="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506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lling magenta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D3A64C1-DB66-C349-9AA7-E2BF2657A8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1F8EA4-2AFF-5B40-996E-481EBCC9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5" y="1839809"/>
            <a:ext cx="8940271" cy="4289521"/>
          </a:xfrm>
        </p:spPr>
        <p:txBody>
          <a:bodyPr lIns="72000" tIns="36000" rIns="90000" bIns="36000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9598F5C-CCF0-9D4A-AE74-4FEFE533B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2063" y="1380492"/>
            <a:ext cx="5195888" cy="459317"/>
          </a:xfrm>
          <a:noFill/>
        </p:spPr>
        <p:txBody>
          <a:bodyPr lIns="90000" tIns="36000" rIns="90000" bIns="36000" anchor="b"/>
          <a:lstStyle>
            <a:lvl1pPr marL="0" indent="0">
              <a:lnSpc>
                <a:spcPts val="3467"/>
              </a:lnSpc>
              <a:buFont typeface="Arial" panose="020B0604020202020204" pitchFamily="34" charset="0"/>
              <a:buNone/>
              <a:defRPr sz="1467" b="0" cap="all" spc="533" baseline="0"/>
            </a:lvl1pPr>
            <a:lvl2pPr marL="383981" indent="0">
              <a:buFont typeface="Arial" panose="020B0604020202020204" pitchFamily="34" charset="0"/>
              <a:buNone/>
              <a:defRPr/>
            </a:lvl2pPr>
            <a:lvl3pPr marL="767962" indent="0">
              <a:buFont typeface="Arial" panose="020B0604020202020204" pitchFamily="34" charset="0"/>
              <a:buNone/>
              <a:defRPr/>
            </a:lvl3pPr>
            <a:lvl4pPr marL="1151942" indent="0">
              <a:buFont typeface="Arial" panose="020B0604020202020204" pitchFamily="34" charset="0"/>
              <a:buNone/>
              <a:defRPr/>
            </a:lvl4pPr>
            <a:lvl5pPr marL="1727914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57A620A-E8ED-D84E-B437-AFE1FE74AC78}"/>
              </a:ext>
            </a:extLst>
          </p:cNvPr>
          <p:cNvCxnSpPr/>
          <p:nvPr userDrawn="1"/>
        </p:nvCxnSpPr>
        <p:spPr>
          <a:xfrm>
            <a:off x="719140" y="2209511"/>
            <a:ext cx="1597025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58013C7-1D51-C746-AA05-C02FD924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F2357B-C00C-D14C-A244-55A79F78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D81B5B6-ACC4-3247-A0F4-DADBBE8AA2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137" y="6138001"/>
            <a:ext cx="1281600" cy="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8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997">
          <p15:clr>
            <a:srgbClr val="FBAE40"/>
          </p15:clr>
        </p15:guide>
        <p15:guide id="2" pos="1269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lling aqua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FD3A64C1-DB66-C349-9AA7-E2BF2657A804}"/>
              </a:ext>
            </a:extLst>
          </p:cNvPr>
          <p:cNvSpPr/>
          <p:nvPr userDrawn="1"/>
        </p:nvSpPr>
        <p:spPr>
          <a:xfrm>
            <a:off x="0" y="0"/>
            <a:ext cx="12217400" cy="685800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32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1F8EA4-2AFF-5B40-996E-481EBCC96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5" y="1839809"/>
            <a:ext cx="8940271" cy="4289529"/>
          </a:xfrm>
        </p:spPr>
        <p:txBody>
          <a:bodyPr lIns="72000" tIns="36000" rIns="90000" bIns="36000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9598F5C-CCF0-9D4A-AE74-4FEFE533B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32063" y="1380492"/>
            <a:ext cx="5195888" cy="459317"/>
          </a:xfrm>
          <a:noFill/>
        </p:spPr>
        <p:txBody>
          <a:bodyPr lIns="90000" tIns="36000" rIns="90000" bIns="36000" anchor="b"/>
          <a:lstStyle>
            <a:lvl1pPr marL="0" indent="0">
              <a:lnSpc>
                <a:spcPts val="3467"/>
              </a:lnSpc>
              <a:buFont typeface="Arial" panose="020B0604020202020204" pitchFamily="34" charset="0"/>
              <a:buNone/>
              <a:defRPr sz="1467" b="0" cap="all" spc="533" baseline="0"/>
            </a:lvl1pPr>
            <a:lvl2pPr marL="383981" indent="0">
              <a:buFont typeface="Arial" panose="020B0604020202020204" pitchFamily="34" charset="0"/>
              <a:buNone/>
              <a:defRPr/>
            </a:lvl2pPr>
            <a:lvl3pPr marL="767962" indent="0">
              <a:buFont typeface="Arial" panose="020B0604020202020204" pitchFamily="34" charset="0"/>
              <a:buNone/>
              <a:defRPr/>
            </a:lvl3pPr>
            <a:lvl4pPr marL="1151942" indent="0">
              <a:buFont typeface="Arial" panose="020B0604020202020204" pitchFamily="34" charset="0"/>
              <a:buNone/>
              <a:defRPr/>
            </a:lvl4pPr>
            <a:lvl5pPr marL="1727914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3A3785AF-BB93-164F-BD38-7A5B3F66B3DD}"/>
              </a:ext>
            </a:extLst>
          </p:cNvPr>
          <p:cNvCxnSpPr/>
          <p:nvPr userDrawn="1"/>
        </p:nvCxnSpPr>
        <p:spPr>
          <a:xfrm>
            <a:off x="719140" y="2209511"/>
            <a:ext cx="1597025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63C31F3-DC63-0341-8F67-23C3995F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01A1CE7-C506-B44D-B883-805B90EB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8" y="6356351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6427DE-F4ED-3640-A1E0-81C594AFC6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137" y="6138001"/>
            <a:ext cx="1281600" cy="71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02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pos="997">
          <p15:clr>
            <a:srgbClr val="FBAE40"/>
          </p15:clr>
        </p15:guide>
        <p15:guide id="2" pos="126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(alt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1228090"/>
            <a:ext cx="5195888" cy="717251"/>
          </a:xfrm>
        </p:spPr>
        <p:txBody>
          <a:bodyPr/>
          <a:lstStyle>
            <a:lvl1pPr>
              <a:lnSpc>
                <a:spcPts val="4500"/>
              </a:lnSpc>
              <a:defRPr sz="3600"/>
            </a:lvl1pPr>
          </a:lstStyle>
          <a:p>
            <a:r>
              <a:rPr lang="nl-NL" dirty="0"/>
              <a:t>Klik om stijl te bewerken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ACED05FA-6AC9-D247-B577-68D613B6A31F}"/>
              </a:ext>
            </a:extLst>
          </p:cNvPr>
          <p:cNvCxnSpPr/>
          <p:nvPr userDrawn="1"/>
        </p:nvCxnSpPr>
        <p:spPr>
          <a:xfrm>
            <a:off x="719138" y="1008000"/>
            <a:ext cx="1597025" cy="0"/>
          </a:xfrm>
          <a:prstGeom prst="line">
            <a:avLst/>
          </a:prstGeom>
          <a:ln w="381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F592D8D-DC42-2941-9F60-FF5A2D3CE1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60CFC94A-E435-9E43-B98B-52F8181B2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D0505-FC99-544E-9D75-73FACAC28B1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294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 (gro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063" y="574985"/>
            <a:ext cx="5195888" cy="717251"/>
          </a:xfrm>
        </p:spPr>
        <p:txBody>
          <a:bodyPr/>
          <a:lstStyle/>
          <a:p>
            <a:r>
              <a:rPr lang="nl-NL" dirty="0"/>
              <a:t>Klik om stijl te bewerken</a:t>
            </a:r>
          </a:p>
        </p:txBody>
      </p:sp>
      <p:cxnSp>
        <p:nvCxnSpPr>
          <p:cNvPr id="3" name="Rechte verbindingslijn 2">
            <a:extLst>
              <a:ext uri="{FF2B5EF4-FFF2-40B4-BE49-F238E27FC236}">
                <a16:creationId xmlns:a16="http://schemas.microsoft.com/office/drawing/2014/main" id="{ACED05FA-6AC9-D247-B577-68D613B6A31F}"/>
              </a:ext>
            </a:extLst>
          </p:cNvPr>
          <p:cNvCxnSpPr/>
          <p:nvPr userDrawn="1"/>
        </p:nvCxnSpPr>
        <p:spPr>
          <a:xfrm>
            <a:off x="719138" y="1008000"/>
            <a:ext cx="1597025" cy="0"/>
          </a:xfrm>
          <a:prstGeom prst="line">
            <a:avLst/>
          </a:prstGeom>
          <a:ln w="635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C1C6E3-E4B9-784E-AFC0-88E8D26576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C71FA1D-8BEE-604F-8807-0F8F5D0553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D0505-FC99-544E-9D75-73FACAC28B1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0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eeld A-1 (recht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73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3950" y="336560"/>
            <a:ext cx="1374910" cy="288147"/>
          </a:xfr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/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FD8496C8-ACA3-D44E-804F-6165A99D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F8CED8B3-DB0A-D943-B1E6-93198826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9455702-3E25-4593-8DA9-E88F860FF393}"/>
              </a:ext>
            </a:extLst>
          </p:cNvPr>
          <p:cNvGrpSpPr/>
          <p:nvPr userDrawn="1"/>
        </p:nvGrpSpPr>
        <p:grpSpPr>
          <a:xfrm>
            <a:off x="12534314" y="336560"/>
            <a:ext cx="2252171" cy="6478178"/>
            <a:chOff x="12534314" y="336560"/>
            <a:chExt cx="2252171" cy="6478178"/>
          </a:xfrm>
        </p:grpSpPr>
        <p:sp>
          <p:nvSpPr>
            <p:cNvPr id="2" name="Tekstvak 1">
              <a:extLst>
                <a:ext uri="{FF2B5EF4-FFF2-40B4-BE49-F238E27FC236}">
                  <a16:creationId xmlns:a16="http://schemas.microsoft.com/office/drawing/2014/main" id="{7FD55485-9AA1-45A0-813C-AF93514DE489}"/>
                </a:ext>
              </a:extLst>
            </p:cNvPr>
            <p:cNvSpPr txBox="1"/>
            <p:nvPr userDrawn="1"/>
          </p:nvSpPr>
          <p:spPr>
            <a:xfrm>
              <a:off x="12534314" y="336560"/>
              <a:ext cx="2067331" cy="44964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14000"/>
                </a:lnSpc>
                <a:spcAft>
                  <a:spcPts val="600"/>
                </a:spcAft>
              </a:pPr>
              <a:r>
                <a:rPr lang="nl-NL" sz="1100" b="1"/>
                <a:t>Voeg een (ander) beeldvullende foto in:</a:t>
              </a: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/>
                <a:t>Klik met de rechtermuisknop op de dia en selecteer </a:t>
              </a:r>
              <a:r>
                <a:rPr lang="nl-NL" sz="1100" b="1">
                  <a:solidFill>
                    <a:schemeClr val="tx1"/>
                  </a:solidFill>
                </a:rPr>
                <a:t>Achtergrond opmaken…</a:t>
              </a: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Selecteer </a:t>
              </a:r>
              <a:r>
                <a:rPr lang="nl-NL" sz="1100" b="1">
                  <a:solidFill>
                    <a:schemeClr val="tx1"/>
                  </a:solidFill>
                </a:rPr>
                <a:t>Opvulling met afbeelding of </a:t>
              </a:r>
              <a:r>
                <a:rPr lang="nl-NL" sz="1100" b="1" err="1">
                  <a:solidFill>
                    <a:schemeClr val="tx1"/>
                  </a:solidFill>
                </a:rPr>
                <a:t>bitmappatroon</a:t>
              </a:r>
              <a:endParaRPr lang="nl-NL" sz="1100" b="1">
                <a:solidFill>
                  <a:schemeClr val="tx1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Kies een afbeelding via de knop </a:t>
              </a:r>
              <a:r>
                <a:rPr lang="nl-NL" sz="1100" b="1">
                  <a:solidFill>
                    <a:schemeClr val="tx1"/>
                  </a:solidFill>
                </a:rPr>
                <a:t>Invoegen…</a:t>
              </a:r>
              <a:endParaRPr lang="nl-NL" sz="1100" b="0">
                <a:solidFill>
                  <a:schemeClr val="tx1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</p:txBody>
        </p:sp>
        <p:pic>
          <p:nvPicPr>
            <p:cNvPr id="6" name="Afbeelding 5" descr="Afbeelding met tekst&#10;&#10;Automatisch gegenereerde beschrijving">
              <a:extLst>
                <a:ext uri="{FF2B5EF4-FFF2-40B4-BE49-F238E27FC236}">
                  <a16:creationId xmlns:a16="http://schemas.microsoft.com/office/drawing/2014/main" id="{D9387CDC-EA4B-447C-8D15-222DD7D5DA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2899583" y="4461110"/>
              <a:ext cx="1886902" cy="2353628"/>
            </a:xfrm>
            <a:prstGeom prst="rect">
              <a:avLst/>
            </a:prstGeom>
            <a:effectLst>
              <a:outerShdw blurRad="1270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52DAF42C-3D4A-447D-8B5B-C8D8689366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2778813" y="1736216"/>
              <a:ext cx="1480185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23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>
        <p:tmplLst>
          <p:tmpl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eeld A-2 rech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368C1D23-21C5-1345-BF49-04451345EED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73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3950" y="336560"/>
            <a:ext cx="1374910" cy="288147"/>
          </a:xfr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/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3AF94A0-424D-684A-8796-20B488F23916}"/>
              </a:ext>
            </a:extLst>
          </p:cNvPr>
          <p:cNvGrpSpPr/>
          <p:nvPr userDrawn="1"/>
        </p:nvGrpSpPr>
        <p:grpSpPr>
          <a:xfrm>
            <a:off x="-2011349" y="0"/>
            <a:ext cx="6607570" cy="6858001"/>
            <a:chOff x="-2249093" y="-1"/>
            <a:chExt cx="6607570" cy="6858001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60B4ECFD-E61B-EA48-9DE7-4BB088832F28}"/>
                </a:ext>
              </a:extLst>
            </p:cNvPr>
            <p:cNvSpPr/>
            <p:nvPr userDrawn="1"/>
          </p:nvSpPr>
          <p:spPr>
            <a:xfrm>
              <a:off x="-2249093" y="-1"/>
              <a:ext cx="1219200" cy="6857999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20000"/>
                  </a:schemeClr>
                </a:gs>
                <a:gs pos="83000">
                  <a:schemeClr val="tx1">
                    <a:alpha val="30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2642FFF1-EB1F-6B42-AD63-D9B9911E3D66}"/>
                </a:ext>
              </a:extLst>
            </p:cNvPr>
            <p:cNvSpPr/>
            <p:nvPr userDrawn="1"/>
          </p:nvSpPr>
          <p:spPr>
            <a:xfrm>
              <a:off x="0" y="0"/>
              <a:ext cx="435847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 dirty="0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ADCBAAFB-5D3C-0749-8A37-55080958C6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599" y="6138000"/>
            <a:ext cx="1282138" cy="720000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E94E58E-BA25-D241-9239-FA957AC05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 b="1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BA56B14-4345-F840-B0C9-CA3E0D1A87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/>
          <a:p>
            <a:fld id="{14BB50B3-4EE1-6742-A4A3-220DF33E7C31}" type="slidenum">
              <a:rPr lang="nl-NL"/>
              <a:pPr/>
              <a:t>‹nr.›</a:t>
            </a:fld>
            <a:endParaRPr lang="nl-NL" b="1"/>
          </a:p>
        </p:txBody>
      </p:sp>
      <p:sp>
        <p:nvSpPr>
          <p:cNvPr id="28" name="Tijdelijke aanduiding voor tekst 4">
            <a:extLst>
              <a:ext uri="{FF2B5EF4-FFF2-40B4-BE49-F238E27FC236}">
                <a16:creationId xmlns:a16="http://schemas.microsoft.com/office/drawing/2014/main" id="{342F544A-B518-1F4F-83A2-83FDDD6692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1113177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29" name="Tijdelijke aanduiding voor tekst 4">
            <a:extLst>
              <a:ext uri="{FF2B5EF4-FFF2-40B4-BE49-F238E27FC236}">
                <a16:creationId xmlns:a16="http://schemas.microsoft.com/office/drawing/2014/main" id="{11E59E17-DEE2-F74E-8128-7D953401DE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5110188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0" name="Tijdelijke aanduiding voor tekst 4">
            <a:extLst>
              <a:ext uri="{FF2B5EF4-FFF2-40B4-BE49-F238E27FC236}">
                <a16:creationId xmlns:a16="http://schemas.microsoft.com/office/drawing/2014/main" id="{9731BB6F-3B5A-9842-8649-85C536D228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9138" y="2931108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1" name="Tijdelijke aanduiding voor tekst 4">
            <a:extLst>
              <a:ext uri="{FF2B5EF4-FFF2-40B4-BE49-F238E27FC236}">
                <a16:creationId xmlns:a16="http://schemas.microsoft.com/office/drawing/2014/main" id="{35835195-8187-6144-A036-7ABE6787E4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138" y="4778113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32" name="Tijdelijke aanduiding voor tekst 4">
            <a:extLst>
              <a:ext uri="{FF2B5EF4-FFF2-40B4-BE49-F238E27FC236}">
                <a16:creationId xmlns:a16="http://schemas.microsoft.com/office/drawing/2014/main" id="{D2AEF049-AE98-9E4B-8E5E-73CECBAB6B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138" y="3221709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3" name="Tijdelijke aanduiding voor tekst 4">
            <a:extLst>
              <a:ext uri="{FF2B5EF4-FFF2-40B4-BE49-F238E27FC236}">
                <a16:creationId xmlns:a16="http://schemas.microsoft.com/office/drawing/2014/main" id="{9DDCAC3E-5675-3345-A8F9-0356635A69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9138" y="1394664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34" name="Tijdelijke aanduiding voor afbeelding 2">
            <a:extLst>
              <a:ext uri="{FF2B5EF4-FFF2-40B4-BE49-F238E27FC236}">
                <a16:creationId xmlns:a16="http://schemas.microsoft.com/office/drawing/2014/main" id="{69C8CC10-F6E1-6941-88BA-398A8096A55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138" y="793144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5" name="Tijdelijke aanduiding voor afbeelding 2">
            <a:extLst>
              <a:ext uri="{FF2B5EF4-FFF2-40B4-BE49-F238E27FC236}">
                <a16:creationId xmlns:a16="http://schemas.microsoft.com/office/drawing/2014/main" id="{A6164532-B7F0-C147-96F2-312EC2E8A3B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9138" y="2648392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36" name="Tijdelijke aanduiding voor afbeelding 2">
            <a:extLst>
              <a:ext uri="{FF2B5EF4-FFF2-40B4-BE49-F238E27FC236}">
                <a16:creationId xmlns:a16="http://schemas.microsoft.com/office/drawing/2014/main" id="{6498ADE3-582E-2A49-A42A-C2BC1D8485C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9138" y="4446493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grpSp>
        <p:nvGrpSpPr>
          <p:cNvPr id="20" name="Groep 19">
            <a:extLst>
              <a:ext uri="{FF2B5EF4-FFF2-40B4-BE49-F238E27FC236}">
                <a16:creationId xmlns:a16="http://schemas.microsoft.com/office/drawing/2014/main" id="{978F6C86-762E-4ACC-8F1F-321BF2CCBA57}"/>
              </a:ext>
            </a:extLst>
          </p:cNvPr>
          <p:cNvGrpSpPr/>
          <p:nvPr userDrawn="1"/>
        </p:nvGrpSpPr>
        <p:grpSpPr>
          <a:xfrm>
            <a:off x="12534314" y="336560"/>
            <a:ext cx="2252171" cy="6478178"/>
            <a:chOff x="12534314" y="336560"/>
            <a:chExt cx="2252171" cy="6478178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DDD4255B-0103-4326-B955-A0DA069CA3F9}"/>
                </a:ext>
              </a:extLst>
            </p:cNvPr>
            <p:cNvSpPr txBox="1"/>
            <p:nvPr userDrawn="1"/>
          </p:nvSpPr>
          <p:spPr>
            <a:xfrm>
              <a:off x="12534314" y="336560"/>
              <a:ext cx="2067331" cy="44964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14000"/>
                </a:lnSpc>
                <a:spcAft>
                  <a:spcPts val="600"/>
                </a:spcAft>
              </a:pPr>
              <a:r>
                <a:rPr lang="nl-NL" sz="1100" b="1"/>
                <a:t>Voeg een (ander) beeldvullende foto in:</a:t>
              </a: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/>
                <a:t>Klik met de rechtermuisknop op de dia en selecteer </a:t>
              </a:r>
              <a:r>
                <a:rPr lang="nl-NL" sz="1100" b="1">
                  <a:solidFill>
                    <a:schemeClr val="tx1"/>
                  </a:solidFill>
                </a:rPr>
                <a:t>Achtergrond opmaken…</a:t>
              </a: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Selecteer </a:t>
              </a:r>
              <a:r>
                <a:rPr lang="nl-NL" sz="1100" b="1">
                  <a:solidFill>
                    <a:schemeClr val="tx1"/>
                  </a:solidFill>
                </a:rPr>
                <a:t>Opvulling met afbeelding of </a:t>
              </a:r>
              <a:r>
                <a:rPr lang="nl-NL" sz="1100" b="1" err="1">
                  <a:solidFill>
                    <a:schemeClr val="tx1"/>
                  </a:solidFill>
                </a:rPr>
                <a:t>bitmappatroon</a:t>
              </a:r>
              <a:endParaRPr lang="nl-NL" sz="1100" b="1">
                <a:solidFill>
                  <a:schemeClr val="tx1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Kies een afbeelding via de knop </a:t>
              </a:r>
              <a:r>
                <a:rPr lang="nl-NL" sz="1100" b="1">
                  <a:solidFill>
                    <a:schemeClr val="tx1"/>
                  </a:solidFill>
                </a:rPr>
                <a:t>Invoegen…</a:t>
              </a:r>
              <a:endParaRPr lang="nl-NL" sz="1100" b="0">
                <a:solidFill>
                  <a:schemeClr val="tx1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</p:txBody>
        </p:sp>
        <p:pic>
          <p:nvPicPr>
            <p:cNvPr id="22" name="Afbeelding 21" descr="Afbeelding met tekst&#10;&#10;Automatisch gegenereerde beschrijving">
              <a:extLst>
                <a:ext uri="{FF2B5EF4-FFF2-40B4-BE49-F238E27FC236}">
                  <a16:creationId xmlns:a16="http://schemas.microsoft.com/office/drawing/2014/main" id="{0B834A07-6DB2-4A8A-B900-F14A5410AB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899583" y="4461110"/>
              <a:ext cx="1886902" cy="2353628"/>
            </a:xfrm>
            <a:prstGeom prst="rect">
              <a:avLst/>
            </a:prstGeom>
            <a:effectLst>
              <a:outerShdw blurRad="1270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23" name="Afbeelding 22">
              <a:extLst>
                <a:ext uri="{FF2B5EF4-FFF2-40B4-BE49-F238E27FC236}">
                  <a16:creationId xmlns:a16="http://schemas.microsoft.com/office/drawing/2014/main" id="{E764CC41-5FDA-44C6-92A1-51D8CC2522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2778813" y="1736216"/>
              <a:ext cx="1480185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94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orbeeld B-1 (recht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73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3950" y="336560"/>
            <a:ext cx="1374910" cy="288147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DD79BB8-C8C8-294D-816B-53941FD0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E4974F5-2F7F-9947-B01B-0CEA317D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BB50B3-4EE1-6742-A4A3-220DF33E7C31}" type="slidenum">
              <a:rPr lang="nl-NL"/>
              <a:pPr/>
              <a:t>‹nr.›</a:t>
            </a:fld>
            <a:endParaRPr lang="nl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C230E9-B246-CE45-A713-D46B793C9E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137" y="6138000"/>
            <a:ext cx="1281600" cy="719697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362E3350-B613-4FBF-ABFF-9499A5D42F5F}"/>
              </a:ext>
            </a:extLst>
          </p:cNvPr>
          <p:cNvGrpSpPr/>
          <p:nvPr userDrawn="1"/>
        </p:nvGrpSpPr>
        <p:grpSpPr>
          <a:xfrm>
            <a:off x="12534314" y="336560"/>
            <a:ext cx="2252171" cy="6478178"/>
            <a:chOff x="12534314" y="336560"/>
            <a:chExt cx="2252171" cy="6478178"/>
          </a:xfrm>
        </p:grpSpPr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24D37612-1762-4729-B33C-377044670F28}"/>
                </a:ext>
              </a:extLst>
            </p:cNvPr>
            <p:cNvSpPr txBox="1"/>
            <p:nvPr userDrawn="1"/>
          </p:nvSpPr>
          <p:spPr>
            <a:xfrm>
              <a:off x="12534314" y="336560"/>
              <a:ext cx="2067331" cy="44964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14000"/>
                </a:lnSpc>
                <a:spcAft>
                  <a:spcPts val="600"/>
                </a:spcAft>
              </a:pPr>
              <a:r>
                <a:rPr lang="nl-NL" sz="1100" b="1"/>
                <a:t>Voeg een (ander) beeldvullende foto in:</a:t>
              </a: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/>
                <a:t>Klik met de rechtermuisknop op de dia en selecteer </a:t>
              </a:r>
              <a:r>
                <a:rPr lang="nl-NL" sz="1100" b="1">
                  <a:solidFill>
                    <a:schemeClr val="tx1"/>
                  </a:solidFill>
                </a:rPr>
                <a:t>Achtergrond opmaken…</a:t>
              </a: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>
                <a:solidFill>
                  <a:schemeClr val="accent4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Selecteer </a:t>
              </a:r>
              <a:r>
                <a:rPr lang="nl-NL" sz="1100" b="1">
                  <a:solidFill>
                    <a:schemeClr val="tx1"/>
                  </a:solidFill>
                </a:rPr>
                <a:t>Opvulling met afbeelding of </a:t>
              </a:r>
              <a:r>
                <a:rPr lang="nl-NL" sz="1100" b="1" err="1">
                  <a:solidFill>
                    <a:schemeClr val="tx1"/>
                  </a:solidFill>
                </a:rPr>
                <a:t>bitmappatroon</a:t>
              </a:r>
              <a:endParaRPr lang="nl-NL" sz="1100" b="1">
                <a:solidFill>
                  <a:schemeClr val="tx1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r>
                <a:rPr lang="nl-NL" sz="1100" b="0">
                  <a:solidFill>
                    <a:schemeClr val="tx1"/>
                  </a:solidFill>
                </a:rPr>
                <a:t>Kies een afbeelding via de knop </a:t>
              </a:r>
              <a:r>
                <a:rPr lang="nl-NL" sz="1100" b="1">
                  <a:solidFill>
                    <a:schemeClr val="tx1"/>
                  </a:solidFill>
                </a:rPr>
                <a:t>Invoegen…</a:t>
              </a:r>
              <a:endParaRPr lang="nl-NL" sz="1100" b="0">
                <a:solidFill>
                  <a:schemeClr val="tx1"/>
                </a:solidFill>
              </a:endParaRPr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  <a:p>
              <a:pPr marL="342900" indent="-342900" algn="l">
                <a:lnSpc>
                  <a:spcPct val="114000"/>
                </a:lnSpc>
                <a:spcAft>
                  <a:spcPts val="600"/>
                </a:spcAft>
                <a:buAutoNum type="arabicPeriod"/>
              </a:pPr>
              <a:endParaRPr lang="nl-NL" sz="1100" b="0"/>
            </a:p>
          </p:txBody>
        </p:sp>
        <p:pic>
          <p:nvPicPr>
            <p:cNvPr id="11" name="Afbeelding 10" descr="Afbeelding met tekst&#10;&#10;Automatisch gegenereerde beschrijving">
              <a:extLst>
                <a:ext uri="{FF2B5EF4-FFF2-40B4-BE49-F238E27FC236}">
                  <a16:creationId xmlns:a16="http://schemas.microsoft.com/office/drawing/2014/main" id="{E044EAEA-8289-48DE-8D6F-AEA6AFF337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899583" y="4461110"/>
              <a:ext cx="1886902" cy="2353628"/>
            </a:xfrm>
            <a:prstGeom prst="rect">
              <a:avLst/>
            </a:prstGeom>
            <a:effectLst>
              <a:outerShdw blurRad="127000" dir="5400000" algn="ctr" rotWithShape="0">
                <a:srgbClr val="000000">
                  <a:alpha val="30000"/>
                </a:srgbClr>
              </a:outerShdw>
            </a:effectLst>
          </p:spPr>
        </p:pic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D5E290FC-9C20-47A0-B6C7-ED4FF15C34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2778813" y="1736216"/>
              <a:ext cx="1480185" cy="14001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78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>
        <p:tmplLst>
          <p:tmpl>
            <p:tnLst>
              <p:par>
                <p:cTn presetID="1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#ppt_h*1.125000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  <p:animEffect transition="in" filter="wipe(up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beeld B-2 (rechts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5FA7177E-E412-7B40-92CF-B93F647E3E8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029CC233-D62C-4A4F-AF7B-FFE939140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973" y="799453"/>
            <a:ext cx="5234979" cy="717251"/>
          </a:xfrm>
        </p:spPr>
        <p:txBody>
          <a:bodyPr/>
          <a:lstStyle>
            <a:lvl1pPr>
              <a:lnSpc>
                <a:spcPct val="11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343174F-27B2-F043-89E3-813E5015B1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03950" y="336560"/>
            <a:ext cx="1374910" cy="288147"/>
          </a:xfr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nl-NL" sz="14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nl-NL"/>
              <a:t>Klik voor label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0219B800-0719-1B40-AD90-E99A354C31EC}"/>
              </a:ext>
            </a:extLst>
          </p:cNvPr>
          <p:cNvGrpSpPr/>
          <p:nvPr userDrawn="1"/>
        </p:nvGrpSpPr>
        <p:grpSpPr>
          <a:xfrm>
            <a:off x="-1881032" y="-1"/>
            <a:ext cx="6239509" cy="6858001"/>
            <a:chOff x="-1881032" y="-1"/>
            <a:chExt cx="6239509" cy="6858001"/>
          </a:xfrm>
        </p:grpSpPr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EE108721-06C7-1348-BF5C-B3EBCDC800AD}"/>
                </a:ext>
              </a:extLst>
            </p:cNvPr>
            <p:cNvSpPr/>
            <p:nvPr userDrawn="1"/>
          </p:nvSpPr>
          <p:spPr>
            <a:xfrm>
              <a:off x="-1881032" y="-1"/>
              <a:ext cx="1219200" cy="6857999"/>
            </a:xfrm>
            <a:prstGeom prst="rect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74000">
                  <a:schemeClr val="tx1">
                    <a:alpha val="20000"/>
                  </a:schemeClr>
                </a:gs>
                <a:gs pos="83000">
                  <a:schemeClr val="tx1">
                    <a:alpha val="30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 dirty="0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F8731CB9-89F9-BB49-B3FD-6CD4DE6D1124}"/>
                </a:ext>
              </a:extLst>
            </p:cNvPr>
            <p:cNvSpPr/>
            <p:nvPr userDrawn="1"/>
          </p:nvSpPr>
          <p:spPr>
            <a:xfrm>
              <a:off x="0" y="0"/>
              <a:ext cx="4358477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00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E6D5F737-BF7D-BA40-85CC-EC9C71232C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7599" y="6138000"/>
            <a:ext cx="1282138" cy="720000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AAA27E8-4EBE-B34B-B18E-C984854BE1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71B22F0-FAC0-7F4F-AB5F-25161216E4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75837" y="6356350"/>
            <a:ext cx="162083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BB50B3-4EE1-6742-A4A3-220DF33E7C31}" type="slidenum">
              <a:rPr lang="nl-NL"/>
              <a:pPr/>
              <a:t>‹nr.›</a:t>
            </a:fld>
            <a:endParaRPr lang="nl-NL"/>
          </a:p>
        </p:txBody>
      </p:sp>
      <p:sp>
        <p:nvSpPr>
          <p:cNvPr id="42" name="Tijdelijke aanduiding voor tekst 4">
            <a:extLst>
              <a:ext uri="{FF2B5EF4-FFF2-40B4-BE49-F238E27FC236}">
                <a16:creationId xmlns:a16="http://schemas.microsoft.com/office/drawing/2014/main" id="{A52C4E4D-3958-DC4E-9830-33A33E9BC9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138" y="1113177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43" name="Tijdelijke aanduiding voor tekst 4">
            <a:extLst>
              <a:ext uri="{FF2B5EF4-FFF2-40B4-BE49-F238E27FC236}">
                <a16:creationId xmlns:a16="http://schemas.microsoft.com/office/drawing/2014/main" id="{C888256D-3C14-8E49-B3E0-627971602E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5110188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44" name="Tijdelijke aanduiding voor tekst 4">
            <a:extLst>
              <a:ext uri="{FF2B5EF4-FFF2-40B4-BE49-F238E27FC236}">
                <a16:creationId xmlns:a16="http://schemas.microsoft.com/office/drawing/2014/main" id="{F554BFA5-9635-1F4C-AB37-CD60D1F4AB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9138" y="2931108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45" name="Tijdelijke aanduiding voor tekst 4">
            <a:extLst>
              <a:ext uri="{FF2B5EF4-FFF2-40B4-BE49-F238E27FC236}">
                <a16:creationId xmlns:a16="http://schemas.microsoft.com/office/drawing/2014/main" id="{3A4D87DB-14E3-8148-B500-314D930527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138" y="4778113"/>
            <a:ext cx="3432175" cy="281487"/>
          </a:xfrm>
        </p:spPr>
        <p:txBody>
          <a:bodyPr>
            <a:spAutoFit/>
          </a:bodyPr>
          <a:lstStyle>
            <a:lvl1pPr marL="9525" indent="-9525">
              <a:buFont typeface="Arial" panose="020B0604020202020204" pitchFamily="34" charset="0"/>
              <a:buNone/>
              <a:tabLst/>
              <a:defRPr sz="140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subtitel toe te voegen</a:t>
            </a:r>
          </a:p>
        </p:txBody>
      </p:sp>
      <p:sp>
        <p:nvSpPr>
          <p:cNvPr id="46" name="Tijdelijke aanduiding voor tekst 4">
            <a:extLst>
              <a:ext uri="{FF2B5EF4-FFF2-40B4-BE49-F238E27FC236}">
                <a16:creationId xmlns:a16="http://schemas.microsoft.com/office/drawing/2014/main" id="{191DAC1C-339F-C640-BAEE-4D793E7670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138" y="3221709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47" name="Tijdelijke aanduiding voor tekst 4">
            <a:extLst>
              <a:ext uri="{FF2B5EF4-FFF2-40B4-BE49-F238E27FC236}">
                <a16:creationId xmlns:a16="http://schemas.microsoft.com/office/drawing/2014/main" id="{496922B9-D50C-8E4E-9FFD-138B1BF676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9138" y="1394664"/>
            <a:ext cx="3432175" cy="1027812"/>
          </a:xfrm>
        </p:spPr>
        <p:txBody>
          <a:bodyPr/>
          <a:lstStyle>
            <a:lvl1pPr marL="9525" indent="-9525">
              <a:buFont typeface="Arial" panose="020B0604020202020204" pitchFamily="34" charset="0"/>
              <a:buNone/>
              <a:tabLst/>
              <a:defRPr sz="1000" b="0"/>
            </a:lvl1pPr>
            <a:lvl2pPr>
              <a:buFont typeface="Arial" panose="020B0604020202020204" pitchFamily="34" charset="0"/>
              <a:buNone/>
              <a:defRPr/>
            </a:lvl2pPr>
            <a:lvl3pPr>
              <a:buFont typeface="Arial" panose="020B0604020202020204" pitchFamily="34" charset="0"/>
              <a:buNone/>
              <a:defRPr/>
            </a:lvl3pPr>
            <a:lvl4pPr>
              <a:buFont typeface="Arial" panose="020B0604020202020204" pitchFamily="34" charset="0"/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nl-NL"/>
              <a:t>Klik om tekst toe te voegen</a:t>
            </a:r>
          </a:p>
        </p:txBody>
      </p:sp>
      <p:sp>
        <p:nvSpPr>
          <p:cNvPr id="48" name="Tijdelijke aanduiding voor afbeelding 2">
            <a:extLst>
              <a:ext uri="{FF2B5EF4-FFF2-40B4-BE49-F238E27FC236}">
                <a16:creationId xmlns:a16="http://schemas.microsoft.com/office/drawing/2014/main" id="{03C9F563-0379-C140-89E7-E7C2CBA27E3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138" y="793144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49" name="Tijdelijke aanduiding voor afbeelding 2">
            <a:extLst>
              <a:ext uri="{FF2B5EF4-FFF2-40B4-BE49-F238E27FC236}">
                <a16:creationId xmlns:a16="http://schemas.microsoft.com/office/drawing/2014/main" id="{07AD10E6-1548-4E43-9AFC-89D5AE628AB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9138" y="2648392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  <p:sp>
        <p:nvSpPr>
          <p:cNvPr id="50" name="Tijdelijke aanduiding voor afbeelding 2">
            <a:extLst>
              <a:ext uri="{FF2B5EF4-FFF2-40B4-BE49-F238E27FC236}">
                <a16:creationId xmlns:a16="http://schemas.microsoft.com/office/drawing/2014/main" id="{7004AFD2-DB74-1B4A-AFB9-6A3A49D9114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9138" y="4446493"/>
            <a:ext cx="288000" cy="288000"/>
          </a:xfrm>
        </p:spPr>
        <p:txBody>
          <a:bodyPr wrap="none" anchor="ctr"/>
          <a:lstStyle>
            <a:lvl1pPr marL="17463" indent="-17463" algn="ctr">
              <a:buFont typeface="Arial" panose="020B0604020202020204" pitchFamily="34" charset="0"/>
              <a:buNone/>
              <a:tabLst/>
              <a:defRPr sz="700">
                <a:solidFill>
                  <a:schemeClr val="accent2"/>
                </a:solidFill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530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19138" y="547688"/>
            <a:ext cx="10777537" cy="8175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139" y="2016000"/>
            <a:ext cx="10777536" cy="367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06C914-E9B2-4B4E-850E-6E8B53C74C8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77599" y="6138000"/>
            <a:ext cx="1282138" cy="720000"/>
          </a:xfrm>
          <a:prstGeom prst="rect">
            <a:avLst/>
          </a:prstGeom>
        </p:spPr>
      </p:pic>
      <p:sp>
        <p:nvSpPr>
          <p:cNvPr id="14" name="Tijdelijke aanduiding voor voettekst 13">
            <a:extLst>
              <a:ext uri="{FF2B5EF4-FFF2-40B4-BE49-F238E27FC236}">
                <a16:creationId xmlns:a16="http://schemas.microsoft.com/office/drawing/2014/main" id="{8F658472-5459-124F-AE2A-649A06D66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endParaRPr lang="nl-NL" b="1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A23E5283-15EC-FA41-94F1-184FDE62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356350"/>
            <a:ext cx="2886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B54D0505-FC99-544E-9D75-73FACAC28B1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68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98" r:id="rId3"/>
    <p:sldLayoutId id="2147483687" r:id="rId4"/>
    <p:sldLayoutId id="2147483685" r:id="rId5"/>
    <p:sldLayoutId id="2147483680" r:id="rId6"/>
    <p:sldLayoutId id="2147483690" r:id="rId7"/>
    <p:sldLayoutId id="2147483689" r:id="rId8"/>
    <p:sldLayoutId id="2147483691" r:id="rId9"/>
    <p:sldLayoutId id="2147483692" r:id="rId10"/>
    <p:sldLayoutId id="2147483694" r:id="rId11"/>
    <p:sldLayoutId id="2147483693" r:id="rId12"/>
    <p:sldLayoutId id="2147483695" r:id="rId13"/>
    <p:sldLayoutId id="2147483677" r:id="rId14"/>
    <p:sldLayoutId id="2147483696" r:id="rId15"/>
    <p:sldLayoutId id="2147483678" r:id="rId16"/>
    <p:sldLayoutId id="2147483679" r:id="rId17"/>
  </p:sldLayoutIdLst>
  <p:hf hdr="0" ftr="0" dt="0"/>
  <p:txStyles>
    <p:titleStyle>
      <a:lvl1pPr algn="l" defTabSz="609585" rtl="0" eaLnBrk="1" latinLnBrk="0" hangingPunct="1">
        <a:lnSpc>
          <a:spcPct val="114000"/>
        </a:lnSpc>
        <a:spcBef>
          <a:spcPts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990" indent="-383990" algn="l" defTabSz="609585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Tx/>
        <a:buBlip>
          <a:blip r:embed="rId21"/>
        </a:buBlip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67981" indent="-383990" algn="l" defTabSz="609585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Tx/>
        <a:buBlip>
          <a:blip r:embed="rId22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971" indent="-383990" algn="l" defTabSz="609585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Tx/>
        <a:buBlip>
          <a:blip r:embed="rId21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62" indent="-383990" algn="l" defTabSz="609585" rtl="0" eaLnBrk="1" latinLnBrk="0" hangingPunct="1">
        <a:lnSpc>
          <a:spcPts val="2933"/>
        </a:lnSpc>
        <a:spcBef>
          <a:spcPts val="0"/>
        </a:spcBef>
        <a:buFontTx/>
        <a:buBlip>
          <a:blip r:embed="rId22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9946" indent="-431989" algn="l" defTabSz="609585" rtl="0" eaLnBrk="1" latinLnBrk="0" hangingPunct="1">
        <a:lnSpc>
          <a:spcPts val="2933"/>
        </a:lnSpc>
        <a:spcBef>
          <a:spcPts val="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3" userDrawn="1">
          <p15:clr>
            <a:srgbClr val="F26B43"/>
          </p15:clr>
        </p15:guide>
        <p15:guide id="2" pos="7242" userDrawn="1">
          <p15:clr>
            <a:srgbClr val="F26B43"/>
          </p15:clr>
        </p15:guide>
        <p15:guide id="4" pos="2751" userDrawn="1">
          <p15:clr>
            <a:srgbClr val="F26B43"/>
          </p15:clr>
        </p15:guide>
        <p15:guide id="5" pos="3772" userDrawn="1">
          <p15:clr>
            <a:srgbClr val="F26B43"/>
          </p15:clr>
        </p15:guide>
        <p15:guide id="6" pos="3908" userDrawn="1">
          <p15:clr>
            <a:srgbClr val="F26B43"/>
          </p15:clr>
        </p15:guide>
        <p15:guide id="7" orient="horz" pos="860" userDrawn="1">
          <p15:clr>
            <a:srgbClr val="F26B43"/>
          </p15:clr>
        </p15:guide>
        <p15:guide id="9" orient="horz" pos="3861" userDrawn="1">
          <p15:clr>
            <a:srgbClr val="F26B43"/>
          </p15:clr>
        </p15:guide>
        <p15:guide id="10" orient="horz" pos="345" userDrawn="1">
          <p15:clr>
            <a:srgbClr val="F26B43"/>
          </p15:clr>
        </p15:guide>
        <p15:guide id="11" pos="4929" userDrawn="1">
          <p15:clr>
            <a:srgbClr val="F26B43"/>
          </p15:clr>
        </p15:guide>
        <p15:guide id="12" pos="2615" userDrawn="1">
          <p15:clr>
            <a:srgbClr val="F26B43"/>
          </p15:clr>
        </p15:guide>
        <p15:guide id="14" pos="5065" userDrawn="1">
          <p15:clr>
            <a:srgbClr val="F26B43"/>
          </p15:clr>
        </p15:guide>
        <p15:guide id="15" pos="6085" userDrawn="1">
          <p15:clr>
            <a:srgbClr val="F26B43"/>
          </p15:clr>
        </p15:guide>
        <p15:guide id="16" pos="6221" userDrawn="1">
          <p15:clr>
            <a:srgbClr val="F26B43"/>
          </p15:clr>
        </p15:guide>
        <p15:guide id="17" pos="1595" userDrawn="1">
          <p15:clr>
            <a:srgbClr val="F26B43"/>
          </p15:clr>
        </p15:guide>
        <p15:guide id="18" pos="145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719140" y="547689"/>
            <a:ext cx="10777537" cy="8175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19139" y="2016000"/>
            <a:ext cx="10777536" cy="367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06C914-E9B2-4B4E-850E-6E8B53C74C8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7599" y="6138000"/>
            <a:ext cx="1282139" cy="720000"/>
          </a:xfrm>
          <a:prstGeom prst="rect">
            <a:avLst/>
          </a:prstGeom>
        </p:spPr>
      </p:pic>
      <p:sp>
        <p:nvSpPr>
          <p:cNvPr id="14" name="Tijdelijke aanduiding voor voettekst 13">
            <a:extLst>
              <a:ext uri="{FF2B5EF4-FFF2-40B4-BE49-F238E27FC236}">
                <a16:creationId xmlns:a16="http://schemas.microsoft.com/office/drawing/2014/main" id="{8F658472-5459-124F-AE2A-649A06D66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endParaRPr lang="nl-NL" b="1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A23E5283-15EC-FA41-94F1-184FDE62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8860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B54D0505-FC99-544E-9D75-73FACAC28B1F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327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hdr="0" ftr="0" dt="0"/>
  <p:txStyles>
    <p:titleStyle>
      <a:lvl1pPr algn="l" defTabSz="609570" rtl="0" eaLnBrk="1" latinLnBrk="0" hangingPunct="1">
        <a:lnSpc>
          <a:spcPct val="114000"/>
        </a:lnSpc>
        <a:spcBef>
          <a:spcPts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3981" indent="-383981" algn="l" defTabSz="60957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Tx/>
        <a:buBlip>
          <a:blip r:embed="rId20"/>
        </a:buBlip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67962" indent="-383981" algn="l" defTabSz="60957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Tx/>
        <a:buBlip>
          <a:blip r:embed="rId21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942" indent="-383981" algn="l" defTabSz="609570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FontTx/>
        <a:buBlip>
          <a:blip r:embed="rId20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24" indent="-383981" algn="l" defTabSz="609570" rtl="0" eaLnBrk="1" latinLnBrk="0" hangingPunct="1">
        <a:lnSpc>
          <a:spcPts val="2933"/>
        </a:lnSpc>
        <a:spcBef>
          <a:spcPts val="0"/>
        </a:spcBef>
        <a:buFontTx/>
        <a:buBlip>
          <a:blip r:embed="rId21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93" indent="-431979" algn="l" defTabSz="609570" rtl="0" eaLnBrk="1" latinLnBrk="0" hangingPunct="1">
        <a:lnSpc>
          <a:spcPts val="2933"/>
        </a:lnSpc>
        <a:spcBef>
          <a:spcPts val="0"/>
        </a:spcBef>
        <a:buFont typeface="Arial"/>
        <a:buChar char="»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7242">
          <p15:clr>
            <a:srgbClr val="F26B43"/>
          </p15:clr>
        </p15:guide>
        <p15:guide id="4" pos="2751">
          <p15:clr>
            <a:srgbClr val="F26B43"/>
          </p15:clr>
        </p15:guide>
        <p15:guide id="5" pos="3772">
          <p15:clr>
            <a:srgbClr val="F26B43"/>
          </p15:clr>
        </p15:guide>
        <p15:guide id="6" pos="3908">
          <p15:clr>
            <a:srgbClr val="F26B43"/>
          </p15:clr>
        </p15:guide>
        <p15:guide id="7" orient="horz" pos="860">
          <p15:clr>
            <a:srgbClr val="F26B43"/>
          </p15:clr>
        </p15:guide>
        <p15:guide id="9" orient="horz" pos="3861">
          <p15:clr>
            <a:srgbClr val="F26B43"/>
          </p15:clr>
        </p15:guide>
        <p15:guide id="10" orient="horz" pos="345">
          <p15:clr>
            <a:srgbClr val="F26B43"/>
          </p15:clr>
        </p15:guide>
        <p15:guide id="11" pos="4929">
          <p15:clr>
            <a:srgbClr val="F26B43"/>
          </p15:clr>
        </p15:guide>
        <p15:guide id="12" pos="2615">
          <p15:clr>
            <a:srgbClr val="F26B43"/>
          </p15:clr>
        </p15:guide>
        <p15:guide id="14" pos="5065">
          <p15:clr>
            <a:srgbClr val="F26B43"/>
          </p15:clr>
        </p15:guide>
        <p15:guide id="15" pos="6085">
          <p15:clr>
            <a:srgbClr val="F26B43"/>
          </p15:clr>
        </p15:guide>
        <p15:guide id="16" pos="6221">
          <p15:clr>
            <a:srgbClr val="F26B43"/>
          </p15:clr>
        </p15:guide>
        <p15:guide id="17" pos="1595">
          <p15:clr>
            <a:srgbClr val="F26B43"/>
          </p15:clr>
        </p15:guide>
        <p15:guide id="18" pos="1459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Tijdelijke ICTU-presentatie RM">
  <a:themeElements>
    <a:clrScheme name="ICT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3DBFF"/>
      </a:accent1>
      <a:accent2>
        <a:srgbClr val="00B5FF"/>
      </a:accent2>
      <a:accent3>
        <a:srgbClr val="4F7AFF"/>
      </a:accent3>
      <a:accent4>
        <a:srgbClr val="B500C7"/>
      </a:accent4>
      <a:accent5>
        <a:srgbClr val="FF33FF"/>
      </a:accent5>
      <a:accent6>
        <a:srgbClr val="FF33FF"/>
      </a:accent6>
      <a:hlink>
        <a:srgbClr val="00B5FF"/>
      </a:hlink>
      <a:folHlink>
        <a:srgbClr val="B500C7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50000"/>
          </a:lnSpc>
          <a:spcAft>
            <a:spcPts val="600"/>
          </a:spcAft>
          <a:defRPr sz="16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ICTU Presentatie.potx" id="{80F4A398-7B7B-40F8-A374-DA56F1D3F13D}" vid="{49A85034-4339-4284-A147-3AE12ADCE953}"/>
    </a:ext>
  </a:extLst>
</a:theme>
</file>

<file path=ppt/theme/theme2.xml><?xml version="1.0" encoding="utf-8"?>
<a:theme xmlns:a="http://schemas.openxmlformats.org/drawingml/2006/main" name="1_Tijdelijke ICTU-presentatie RM">
  <a:themeElements>
    <a:clrScheme name="ICT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3DBFF"/>
      </a:accent1>
      <a:accent2>
        <a:srgbClr val="00B5FF"/>
      </a:accent2>
      <a:accent3>
        <a:srgbClr val="4F7AFF"/>
      </a:accent3>
      <a:accent4>
        <a:srgbClr val="B500C7"/>
      </a:accent4>
      <a:accent5>
        <a:srgbClr val="FF33FF"/>
      </a:accent5>
      <a:accent6>
        <a:srgbClr val="FF33FF"/>
      </a:accent6>
      <a:hlink>
        <a:srgbClr val="00B5FF"/>
      </a:hlink>
      <a:folHlink>
        <a:srgbClr val="B500C7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50000"/>
          </a:lnSpc>
          <a:spcAft>
            <a:spcPts val="600"/>
          </a:spcAft>
          <a:defRPr sz="1600" b="1"/>
        </a:defPPr>
      </a:lstStyle>
    </a:txDef>
  </a:objectDefaults>
  <a:extraClrSchemeLst/>
  <a:extLst>
    <a:ext uri="{05A4C25C-085E-4340-85A3-A5531E510DB2}">
      <thm15:themeFamily xmlns:thm15="http://schemas.microsoft.com/office/thememl/2012/main" name="ICTU Presentatie.potx" id="{80F4A398-7B7B-40F8-A374-DA56F1D3F13D}" vid="{49A85034-4339-4284-A147-3AE12ADCE95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CTU Presentatie" ma:contentTypeID="0x010100D4D196658D17D54F87E7553811622C6B009C9A9BFC4D9691469D522035E54506E8" ma:contentTypeVersion="1" ma:contentTypeDescription="Een nieuw document maken." ma:contentTypeScope="" ma:versionID="8f537a537242c6538f5224cda8f9539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6622ef5a77f9243412d82d131d236f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a104d5ce-f540-4606-a78d-e5febbb9402b" ContentTypeId="0x010100D4D196658D17D54F87E7553811622C6B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AC3184-8ECE-4BB2-98F2-8723E021E0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FC9D4A-9C2E-4076-892D-0FA6A1A09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C3FC4B-462A-43EC-B479-6F67B2EC8CC5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020746DD-0BA1-4104-ADF5-772D5374F762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ICTU Presentatie (1)</Template>
  <TotalTime>7822</TotalTime>
  <Words>0</Words>
  <Application>Microsoft Macintosh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2</vt:i4>
      </vt:variant>
      <vt:variant>
        <vt:lpstr>Diatitels</vt:lpstr>
      </vt:variant>
      <vt:variant>
        <vt:i4>0</vt:i4>
      </vt:variant>
    </vt:vector>
  </HeadingPairs>
  <TitlesOfParts>
    <vt:vector size="5" baseType="lpstr">
      <vt:lpstr>Arial</vt:lpstr>
      <vt:lpstr>Calibri</vt:lpstr>
      <vt:lpstr>Century Gothic</vt:lpstr>
      <vt:lpstr>Tijdelijke ICTU-presentatie RM</vt:lpstr>
      <vt:lpstr>1_Tijdelijke ICTU-presentatie 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ICTUBeatrixpark@ictu.nl</dc:creator>
  <cp:lastModifiedBy>Frank Niessink</cp:lastModifiedBy>
  <cp:revision>116</cp:revision>
  <dcterms:created xsi:type="dcterms:W3CDTF">2019-09-12T10:58:55Z</dcterms:created>
  <dcterms:modified xsi:type="dcterms:W3CDTF">2021-05-05T12:47:15Z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0x010100D4D196658D17D54F87E7553811622C6B009C9A9BFC4D9691469D522035E54506E8</vt:lpwstr>
  </property>
</Properties>
</file>