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24-03-2025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25010:2023. Projecten gebruiken NEN-ISO/IEC 25010:2023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product en sprint 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kennis van en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 Projectleden die nog niet bekend zijn met de Kwaliteitsaanpak krijgen uitleg over de inhoud en achtergrond van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analyse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