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7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76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F2A9D0C-6D22-4A8C-B5A1-C5E1F17461C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C33CCB5-9638-40C7-BE68-C92D8791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9D0C-6D22-4A8C-B5A1-C5E1F17461C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CCB5-9638-40C7-BE68-C92D8791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0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9D0C-6D22-4A8C-B5A1-C5E1F17461C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CCB5-9638-40C7-BE68-C92D8791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06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9D0C-6D22-4A8C-B5A1-C5E1F17461C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CCB5-9638-40C7-BE68-C92D8791628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8819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9D0C-6D22-4A8C-B5A1-C5E1F17461C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CCB5-9638-40C7-BE68-C92D8791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68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9D0C-6D22-4A8C-B5A1-C5E1F17461C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CCB5-9638-40C7-BE68-C92D8791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13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9D0C-6D22-4A8C-B5A1-C5E1F17461C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CCB5-9638-40C7-BE68-C92D8791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04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9D0C-6D22-4A8C-B5A1-C5E1F17461C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CCB5-9638-40C7-BE68-C92D8791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09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9D0C-6D22-4A8C-B5A1-C5E1F17461C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CCB5-9638-40C7-BE68-C92D8791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1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9D0C-6D22-4A8C-B5A1-C5E1F17461C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CCB5-9638-40C7-BE68-C92D8791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9D0C-6D22-4A8C-B5A1-C5E1F17461C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CCB5-9638-40C7-BE68-C92D8791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1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9D0C-6D22-4A8C-B5A1-C5E1F17461C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CCB5-9638-40C7-BE68-C92D8791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7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9D0C-6D22-4A8C-B5A1-C5E1F17461C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CCB5-9638-40C7-BE68-C92D8791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4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9D0C-6D22-4A8C-B5A1-C5E1F17461C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CCB5-9638-40C7-BE68-C92D8791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4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9D0C-6D22-4A8C-B5A1-C5E1F17461C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CCB5-9638-40C7-BE68-C92D8791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6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9D0C-6D22-4A8C-B5A1-C5E1F17461C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CCB5-9638-40C7-BE68-C92D8791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5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9D0C-6D22-4A8C-B5A1-C5E1F17461C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CCB5-9638-40C7-BE68-C92D8791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1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A9D0C-6D22-4A8C-B5A1-C5E1F17461C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3CCB5-9638-40C7-BE68-C92D8791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70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hyperlink" Target="http://sflow-rt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9524" y="213573"/>
            <a:ext cx="10782066" cy="2075232"/>
          </a:xfrm>
        </p:spPr>
        <p:txBody>
          <a:bodyPr/>
          <a:lstStyle/>
          <a:p>
            <a:r>
              <a:rPr lang="en-US" dirty="0" smtClean="0"/>
              <a:t>Leveraging </a:t>
            </a:r>
            <a:r>
              <a:rPr lang="en-US" dirty="0" err="1" smtClean="0"/>
              <a:t>Sflow</a:t>
            </a:r>
            <a:r>
              <a:rPr lang="en-US" dirty="0" smtClean="0"/>
              <a:t> for Software defined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Ishan Chauhan(114859051)</a:t>
            </a:r>
          </a:p>
          <a:p>
            <a:r>
              <a:rPr lang="en-US" dirty="0" smtClean="0"/>
              <a:t>Fall 2017, University of Maryland, College Park</a:t>
            </a:r>
          </a:p>
          <a:p>
            <a:r>
              <a:rPr lang="en-US" dirty="0" smtClean="0"/>
              <a:t>ENTS749A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9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CASE-II: 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97" y="2418507"/>
            <a:ext cx="9775630" cy="20730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603" y="4606860"/>
            <a:ext cx="8566189" cy="210808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162280" y="3693096"/>
            <a:ext cx="2159781" cy="48559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58" y="1680574"/>
            <a:ext cx="11748737" cy="62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6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6838"/>
          </a:xfrm>
        </p:spPr>
        <p:txBody>
          <a:bodyPr/>
          <a:lstStyle/>
          <a:p>
            <a:r>
              <a:rPr lang="en-US" dirty="0" smtClean="0"/>
              <a:t>Case-II: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146" y="3192513"/>
            <a:ext cx="6267858" cy="23270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830" y="1196889"/>
            <a:ext cx="9079889" cy="159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6838"/>
          </a:xfrm>
        </p:spPr>
        <p:txBody>
          <a:bodyPr/>
          <a:lstStyle/>
          <a:p>
            <a:r>
              <a:rPr lang="en-US" dirty="0" err="1" smtClean="0"/>
              <a:t>Case-II:Results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559" y="1009768"/>
            <a:ext cx="7429267" cy="23042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6" y="3841139"/>
            <a:ext cx="11742456" cy="220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3" y="304369"/>
            <a:ext cx="9905998" cy="1478570"/>
          </a:xfrm>
        </p:spPr>
        <p:txBody>
          <a:bodyPr/>
          <a:lstStyle/>
          <a:p>
            <a:r>
              <a:rPr lang="en-US" dirty="0" smtClean="0"/>
              <a:t>Case-II: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459" y="3958644"/>
            <a:ext cx="7572170" cy="22891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444" y="1540624"/>
            <a:ext cx="56769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Case-II: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670" y="2545775"/>
            <a:ext cx="9986085" cy="23473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6137" y="5531278"/>
            <a:ext cx="1374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a threshold event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601502" y="4510292"/>
            <a:ext cx="330979" cy="102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03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6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Other use cases: Network paths for troubleshooting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7080" y="1424893"/>
            <a:ext cx="1077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73" y="2411189"/>
            <a:ext cx="11536838" cy="15402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5617" y="1340746"/>
            <a:ext cx="1088865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Can be used to identify large/elephant flows within a network and map their AS network paths the packets traversed </a:t>
            </a:r>
            <a:r>
              <a:rPr lang="en-US" sz="2600" dirty="0" err="1" smtClean="0"/>
              <a:t>enroute</a:t>
            </a:r>
            <a:r>
              <a:rPr lang="en-US" sz="2600" dirty="0" smtClean="0"/>
              <a:t> to destination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8" name="TextBox 7"/>
          <p:cNvSpPr txBox="1"/>
          <p:nvPr/>
        </p:nvSpPr>
        <p:spPr>
          <a:xfrm>
            <a:off x="504883" y="4106325"/>
            <a:ext cx="108886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Can be used to identify source networks for attacks such as DNS UDP amplification DDoS as </a:t>
            </a:r>
            <a:r>
              <a:rPr lang="en-US" sz="2600" smtClean="0"/>
              <a:t>shown below</a:t>
            </a:r>
            <a:endParaRPr lang="en-US" sz="2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262" y="4998877"/>
            <a:ext cx="7935113" cy="179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0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8549"/>
          </a:xfrm>
        </p:spPr>
        <p:txBody>
          <a:bodyPr/>
          <a:lstStyle/>
          <a:p>
            <a:r>
              <a:rPr lang="en-US" dirty="0" smtClean="0"/>
              <a:t>Other use cases: Packet BROKER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061672" cy="2780034"/>
          </a:xfrm>
        </p:spPr>
        <p:txBody>
          <a:bodyPr>
            <a:normAutofit/>
          </a:bodyPr>
          <a:lstStyle/>
          <a:p>
            <a:r>
              <a:rPr lang="en-US" dirty="0" smtClean="0"/>
              <a:t>Scalable, cheap &amp; wire speed monitoring</a:t>
            </a:r>
            <a:r>
              <a:rPr lang="en-US" dirty="0" smtClean="0">
                <a:hlinkClick r:id="rId2" action="ppaction://hlinksldjump"/>
              </a:rPr>
              <a:t>[1]</a:t>
            </a:r>
            <a:endParaRPr lang="en-US" dirty="0" smtClean="0"/>
          </a:p>
          <a:p>
            <a:r>
              <a:rPr lang="en-US" dirty="0" smtClean="0"/>
              <a:t>Microsoft uses similar </a:t>
            </a:r>
            <a:r>
              <a:rPr lang="en-US" dirty="0" err="1" smtClean="0"/>
              <a:t>Openflow</a:t>
            </a:r>
            <a:r>
              <a:rPr lang="en-US" dirty="0" smtClean="0"/>
              <a:t> SDN solution for network capture and analysis on for its cloud data center traffic</a:t>
            </a:r>
            <a:r>
              <a:rPr lang="en-US" dirty="0" smtClean="0">
                <a:hlinkClick r:id="rId2" action="ppaction://hlinksldjump"/>
              </a:rPr>
              <a:t>[2]</a:t>
            </a:r>
            <a:endParaRPr lang="en-US" dirty="0"/>
          </a:p>
          <a:p>
            <a:r>
              <a:rPr lang="en-US" dirty="0" smtClean="0"/>
              <a:t>Below use </a:t>
            </a:r>
            <a:r>
              <a:rPr lang="en-US" dirty="0" err="1" smtClean="0"/>
              <a:t>sflow</a:t>
            </a:r>
            <a:r>
              <a:rPr lang="en-US" dirty="0" smtClean="0"/>
              <a:t> case to look for and capture GRE tunneled traffic, can also be used for </a:t>
            </a:r>
            <a:r>
              <a:rPr lang="en-US" dirty="0" err="1" smtClean="0"/>
              <a:t>vxlan</a:t>
            </a:r>
            <a:r>
              <a:rPr lang="en-US" dirty="0" smtClean="0"/>
              <a:t>, ipv6 </a:t>
            </a:r>
            <a:r>
              <a:rPr lang="en-US" dirty="0" err="1" smtClean="0"/>
              <a:t>etc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77" y="4693262"/>
            <a:ext cx="11610952" cy="115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bibilography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</a:t>
            </a:r>
            <a:r>
              <a:rPr lang="en-US" dirty="0" smtClean="0">
                <a:hlinkClick r:id="rId2"/>
              </a:rPr>
              <a:t>http://sflow-rt.com/</a:t>
            </a:r>
            <a:endParaRPr lang="en-US" dirty="0" smtClean="0"/>
          </a:p>
          <a:p>
            <a:r>
              <a:rPr lang="en-US" dirty="0"/>
              <a:t>2   </a:t>
            </a:r>
            <a:r>
              <a:rPr lang="en-US" dirty="0">
                <a:hlinkClick r:id="rId3" action="ppaction://hlinksldjump"/>
              </a:rPr>
              <a:t>http://searchsdn.techtarget.com/news/2240181908/Microsoft-uses-OpenFlow-SDN-for-network-monitoring-and-analysis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0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170" y="2239755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2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86866"/>
          </a:xfrm>
        </p:spPr>
        <p:txBody>
          <a:bodyPr/>
          <a:lstStyle/>
          <a:p>
            <a:r>
              <a:rPr lang="en-US" dirty="0" err="1" smtClean="0"/>
              <a:t>Sflow</a:t>
            </a:r>
            <a:r>
              <a:rPr lang="en-US" dirty="0" smtClean="0">
                <a:hlinkClick r:id="rId2" action="ppaction://hlinksldjump"/>
              </a:rPr>
              <a:t>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875" y="1609967"/>
            <a:ext cx="9905999" cy="4947907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 smtClean="0"/>
              <a:t>Industry standard packet sampling technology like Juniper’s </a:t>
            </a:r>
            <a:r>
              <a:rPr lang="en-US" sz="5100" dirty="0" err="1" smtClean="0"/>
              <a:t>J</a:t>
            </a:r>
            <a:r>
              <a:rPr lang="en-US" sz="5100" dirty="0" err="1"/>
              <a:t>F</a:t>
            </a:r>
            <a:r>
              <a:rPr lang="en-US" sz="5100" dirty="0" err="1" smtClean="0"/>
              <a:t>low</a:t>
            </a:r>
            <a:r>
              <a:rPr lang="en-US" sz="5100" dirty="0" smtClean="0"/>
              <a:t> and Cisco’s </a:t>
            </a:r>
            <a:r>
              <a:rPr lang="en-US" sz="5100" dirty="0" err="1" smtClean="0"/>
              <a:t>NetFlow</a:t>
            </a:r>
            <a:r>
              <a:rPr lang="en-US" sz="5100" dirty="0" smtClean="0"/>
              <a:t>, provides scalability to monitor high bandwidth traffic</a:t>
            </a:r>
          </a:p>
          <a:p>
            <a:r>
              <a:rPr lang="en-US" sz="5100" dirty="0"/>
              <a:t>Offload the tasks of network monitoring/security </a:t>
            </a:r>
            <a:r>
              <a:rPr lang="en-US" sz="5100" dirty="0" smtClean="0"/>
              <a:t>from </a:t>
            </a:r>
            <a:r>
              <a:rPr lang="en-US" sz="5100" dirty="0" err="1" smtClean="0"/>
              <a:t>OpenFlow</a:t>
            </a:r>
            <a:r>
              <a:rPr lang="en-US" sz="5100" dirty="0" smtClean="0"/>
              <a:t> controller</a:t>
            </a:r>
          </a:p>
          <a:p>
            <a:r>
              <a:rPr lang="en-US" sz="5100" dirty="0" smtClean="0"/>
              <a:t>Embedded in hardware hence has less overhead and comes preinstalled on </a:t>
            </a:r>
            <a:r>
              <a:rPr lang="en-US" sz="5100" dirty="0" err="1" smtClean="0"/>
              <a:t>OpenVSwitch</a:t>
            </a:r>
            <a:r>
              <a:rPr lang="en-US" sz="5100" dirty="0" smtClean="0"/>
              <a:t> and most silicon switches</a:t>
            </a:r>
          </a:p>
          <a:p>
            <a:r>
              <a:rPr lang="en-US" sz="5100" dirty="0" smtClean="0"/>
              <a:t>Unlike Cisco’s </a:t>
            </a:r>
            <a:r>
              <a:rPr lang="en-US" sz="5100" dirty="0" err="1" smtClean="0"/>
              <a:t>Netflow</a:t>
            </a:r>
            <a:r>
              <a:rPr lang="en-US" sz="5100" dirty="0" smtClean="0"/>
              <a:t>, </a:t>
            </a:r>
            <a:r>
              <a:rPr lang="en-US" sz="5100" dirty="0" err="1" smtClean="0"/>
              <a:t>sflow</a:t>
            </a:r>
            <a:r>
              <a:rPr lang="en-US" sz="5100" dirty="0" smtClean="0"/>
              <a:t> can monitor most non IP traffic</a:t>
            </a:r>
          </a:p>
          <a:p>
            <a:r>
              <a:rPr lang="en-US" sz="5100" dirty="0" err="1" smtClean="0"/>
              <a:t>Sflow</a:t>
            </a:r>
            <a:r>
              <a:rPr lang="en-US" sz="5100" dirty="0" smtClean="0"/>
              <a:t>-RT: Analytics engine to define, receive</a:t>
            </a:r>
            <a:r>
              <a:rPr lang="en-US" sz="5100" dirty="0"/>
              <a:t> </a:t>
            </a:r>
            <a:r>
              <a:rPr lang="en-US" sz="5100" dirty="0" smtClean="0"/>
              <a:t>&amp; analyze streams of data from </a:t>
            </a:r>
            <a:r>
              <a:rPr lang="en-US" sz="5100" dirty="0" err="1" smtClean="0"/>
              <a:t>sflow</a:t>
            </a:r>
            <a:r>
              <a:rPr lang="en-US" sz="5100" dirty="0" smtClean="0"/>
              <a:t> enabled devices such as switches, routers, hosts etc. Accessible through REST API</a:t>
            </a:r>
          </a:p>
          <a:p>
            <a:r>
              <a:rPr lang="en-US" sz="5100" dirty="0" err="1" smtClean="0"/>
              <a:t>Sflow</a:t>
            </a:r>
            <a:r>
              <a:rPr lang="en-US" sz="5100" dirty="0" smtClean="0"/>
              <a:t> and </a:t>
            </a:r>
            <a:r>
              <a:rPr lang="en-US" sz="5100" dirty="0" err="1" smtClean="0"/>
              <a:t>OpenFlow</a:t>
            </a:r>
            <a:r>
              <a:rPr lang="en-US" sz="5100" dirty="0" smtClean="0"/>
              <a:t> integration: </a:t>
            </a:r>
            <a:r>
              <a:rPr lang="en-US" sz="5100" dirty="0"/>
              <a:t>U</a:t>
            </a:r>
            <a:r>
              <a:rPr lang="en-US" sz="5100" dirty="0" smtClean="0"/>
              <a:t>se SNMP </a:t>
            </a:r>
            <a:r>
              <a:rPr lang="en-US" sz="5100" dirty="0" err="1" smtClean="0"/>
              <a:t>ifindex</a:t>
            </a:r>
            <a:r>
              <a:rPr lang="en-US" sz="5100" dirty="0" smtClean="0"/>
              <a:t> keys provided by </a:t>
            </a:r>
            <a:r>
              <a:rPr lang="en-US" sz="5100" dirty="0" err="1" smtClean="0"/>
              <a:t>sflow</a:t>
            </a:r>
            <a:r>
              <a:rPr lang="en-US" sz="5100" dirty="0" smtClean="0"/>
              <a:t> to map &amp; get switch</a:t>
            </a:r>
            <a:r>
              <a:rPr lang="en-US" sz="5100" dirty="0"/>
              <a:t> </a:t>
            </a:r>
            <a:r>
              <a:rPr lang="en-US" sz="5100" dirty="0" smtClean="0"/>
              <a:t>&amp; port details from ‘/sys/devices/virtual/net/’ directory</a:t>
            </a:r>
          </a:p>
          <a:p>
            <a:endParaRPr lang="en-US" sz="51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41011"/>
          </a:xfrm>
        </p:spPr>
        <p:txBody>
          <a:bodyPr/>
          <a:lstStyle/>
          <a:p>
            <a:r>
              <a:rPr lang="en-US" dirty="0" smtClean="0"/>
              <a:t>Application architecture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87161" y="5347436"/>
            <a:ext cx="5811769" cy="67317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91984" y="5395734"/>
            <a:ext cx="4521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</a:t>
            </a:r>
            <a:r>
              <a:rPr lang="en-US" dirty="0" smtClean="0">
                <a:solidFill>
                  <a:schemeClr val="bg1"/>
                </a:solidFill>
              </a:rPr>
              <a:t>plane </a:t>
            </a:r>
            <a:r>
              <a:rPr lang="en-US" dirty="0" smtClean="0">
                <a:solidFill>
                  <a:schemeClr val="bg1"/>
                </a:solidFill>
              </a:rPr>
              <a:t>(OVS, servers) @ </a:t>
            </a:r>
            <a:r>
              <a:rPr lang="en-US" dirty="0" err="1" smtClean="0">
                <a:solidFill>
                  <a:schemeClr val="bg1"/>
                </a:solidFill>
              </a:rPr>
              <a:t>mininet</a:t>
            </a:r>
            <a:r>
              <a:rPr lang="en-US" dirty="0" smtClean="0">
                <a:solidFill>
                  <a:schemeClr val="bg1"/>
                </a:solidFill>
              </a:rPr>
              <a:t>(192.168.56.101)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30802" y="2272054"/>
            <a:ext cx="2064412" cy="184002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93487" y="2745404"/>
            <a:ext cx="1840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Ryu</a:t>
            </a:r>
            <a:r>
              <a:rPr lang="en-US" dirty="0" smtClean="0">
                <a:solidFill>
                  <a:schemeClr val="bg1"/>
                </a:solidFill>
              </a:rPr>
              <a:t> controller @ 192.168.56.102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034713" y="4585424"/>
            <a:ext cx="8413" cy="762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8089355" y="4552775"/>
            <a:ext cx="176" cy="7732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074" y="4112074"/>
            <a:ext cx="1514884" cy="42080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497301" y="2289371"/>
            <a:ext cx="2064412" cy="195774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947" y="2840770"/>
            <a:ext cx="1581120" cy="1341676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>
            <a:off x="3113448" y="4633142"/>
            <a:ext cx="3014" cy="7142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864491" y="4677520"/>
            <a:ext cx="6282" cy="6699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592" y="4228352"/>
            <a:ext cx="1029194" cy="42771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586548" y="2289371"/>
            <a:ext cx="1975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Sflow</a:t>
            </a:r>
            <a:r>
              <a:rPr lang="en-US" dirty="0" smtClean="0">
                <a:solidFill>
                  <a:schemeClr val="bg1"/>
                </a:solidFill>
              </a:rPr>
              <a:t>-RT engine @ 127.0.0.1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891791" y="4228352"/>
            <a:ext cx="16829" cy="9786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061019" y="2792009"/>
            <a:ext cx="1267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plane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886181" y="2322543"/>
            <a:ext cx="22439" cy="17558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061020" y="4506754"/>
            <a:ext cx="1267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Southbound API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02955" y="1447333"/>
            <a:ext cx="5947761" cy="47683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332290" y="1484409"/>
            <a:ext cx="397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endCxn id="6" idx="0"/>
          </p:cNvCxnSpPr>
          <p:nvPr/>
        </p:nvCxnSpPr>
        <p:spPr>
          <a:xfrm>
            <a:off x="7657516" y="1924167"/>
            <a:ext cx="5492" cy="3478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476697" y="1924166"/>
            <a:ext cx="5492" cy="3478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880689" y="1924165"/>
            <a:ext cx="5492" cy="3478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165088" y="1774942"/>
            <a:ext cx="1267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Northbound/REST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0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026"/>
            <a:ext cx="10515600" cy="1116353"/>
          </a:xfrm>
        </p:spPr>
        <p:txBody>
          <a:bodyPr/>
          <a:lstStyle/>
          <a:p>
            <a:r>
              <a:rPr lang="en-US" dirty="0" smtClean="0"/>
              <a:t>Case- 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14" y="1206110"/>
            <a:ext cx="5828803" cy="2872226"/>
          </a:xfrm>
        </p:spPr>
      </p:pic>
      <p:sp>
        <p:nvSpPr>
          <p:cNvPr id="5" name="TextBox 4"/>
          <p:cNvSpPr txBox="1"/>
          <p:nvPr/>
        </p:nvSpPr>
        <p:spPr>
          <a:xfrm>
            <a:off x="1621237" y="4151264"/>
            <a:ext cx="9469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Switch type: OVSK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OpenFlow</a:t>
            </a:r>
            <a:r>
              <a:rPr lang="en-US" dirty="0" smtClean="0"/>
              <a:t> version 1.3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Link band </a:t>
            </a:r>
            <a:r>
              <a:rPr lang="en-US" dirty="0"/>
              <a:t>w</a:t>
            </a:r>
            <a:r>
              <a:rPr lang="en-US" dirty="0" smtClean="0"/>
              <a:t>idth = 10 Mbps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Threshold metric: 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Threshold for external network group: 10Mbps/3 = 3.333 Mbps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Controller : </a:t>
            </a:r>
            <a:r>
              <a:rPr lang="en-US" dirty="0" err="1" smtClean="0"/>
              <a:t>Ryu</a:t>
            </a:r>
            <a:r>
              <a:rPr lang="en-US" dirty="0" smtClean="0"/>
              <a:t> remote @192.168.56.102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Hard timeout : 60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575" y="5565755"/>
            <a:ext cx="4771031" cy="33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6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350"/>
          </a:xfrm>
        </p:spPr>
        <p:txBody>
          <a:bodyPr/>
          <a:lstStyle/>
          <a:p>
            <a:r>
              <a:rPr lang="en-US" dirty="0" smtClean="0"/>
              <a:t>Case-I :Results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092" y="4919808"/>
            <a:ext cx="7567174" cy="18288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3" y="1338354"/>
            <a:ext cx="11814097" cy="5986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3" y="2203860"/>
            <a:ext cx="11792949" cy="7118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75" y="3194222"/>
            <a:ext cx="10677525" cy="60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631" y="4149572"/>
            <a:ext cx="11748737" cy="6226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3669" y="1032402"/>
            <a:ext cx="426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Define groups for </a:t>
            </a:r>
            <a:r>
              <a:rPr lang="en-US" dirty="0" err="1" smtClean="0"/>
              <a:t>sflow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3669" y="1867999"/>
            <a:ext cx="334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Define flows for </a:t>
            </a:r>
            <a:r>
              <a:rPr lang="en-US" dirty="0" err="1" smtClean="0"/>
              <a:t>sflow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3669" y="2848472"/>
            <a:ext cx="334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Define threshold for </a:t>
            </a:r>
            <a:r>
              <a:rPr lang="en-US" dirty="0" err="1" smtClean="0"/>
              <a:t>sflow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3669" y="3817293"/>
            <a:ext cx="334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flow entries for </a:t>
            </a:r>
            <a:r>
              <a:rPr lang="en-US" dirty="0" err="1" smtClean="0"/>
              <a:t>ryu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19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CASE-I:results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589" y="3300352"/>
            <a:ext cx="5533966" cy="13761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213" y="4985909"/>
            <a:ext cx="8027179" cy="8838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92" y="2097088"/>
            <a:ext cx="11775005" cy="89387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081242" y="3401579"/>
            <a:ext cx="4162483" cy="142963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198847" y="3848334"/>
            <a:ext cx="2894665" cy="6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94489" y="3751617"/>
            <a:ext cx="1985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Switch details at threshold event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035"/>
          </a:xfrm>
        </p:spPr>
        <p:txBody>
          <a:bodyPr/>
          <a:lstStyle/>
          <a:p>
            <a:r>
              <a:rPr lang="en-US" dirty="0" smtClean="0"/>
              <a:t>Case-I : 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967" y="2359426"/>
            <a:ext cx="6361063" cy="15575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9" y="5341368"/>
            <a:ext cx="7483495" cy="1417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95" y="3993466"/>
            <a:ext cx="11118238" cy="12713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215" y="1105489"/>
            <a:ext cx="7414569" cy="113042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8915868" y="2731980"/>
            <a:ext cx="682527" cy="33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04982" y="2479539"/>
            <a:ext cx="1811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60 seconds the flow entry is removed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9363718" y="6049883"/>
            <a:ext cx="682527" cy="33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299622" y="5738842"/>
            <a:ext cx="1374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a threshold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92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221" y="0"/>
            <a:ext cx="10515600" cy="1325563"/>
          </a:xfrm>
        </p:spPr>
        <p:txBody>
          <a:bodyPr/>
          <a:lstStyle/>
          <a:p>
            <a:r>
              <a:rPr lang="en-US" dirty="0" smtClean="0"/>
              <a:t>Case-II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2940" y="4393991"/>
            <a:ext cx="9469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Switch type: OVSK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OpenFlow</a:t>
            </a:r>
            <a:r>
              <a:rPr lang="en-US" dirty="0" smtClean="0"/>
              <a:t> version 1.3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Link Band Width = 10 Mbps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Threshold metric: bytes/sec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Threshold for external network group: 10Mbps/3 = 3.333 Mbps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Controller : </a:t>
            </a:r>
            <a:r>
              <a:rPr lang="en-US" dirty="0" err="1" smtClean="0"/>
              <a:t>Ryu</a:t>
            </a:r>
            <a:r>
              <a:rPr lang="en-US" dirty="0" smtClean="0"/>
              <a:t> remote @192.168.56.102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Hard timeout : 60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502" y="852279"/>
            <a:ext cx="5290252" cy="354171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021" y="5829415"/>
            <a:ext cx="4771031" cy="33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0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882" y="168781"/>
            <a:ext cx="10515600" cy="1325563"/>
          </a:xfrm>
        </p:spPr>
        <p:txBody>
          <a:bodyPr/>
          <a:lstStyle/>
          <a:p>
            <a:r>
              <a:rPr lang="en-US" dirty="0" smtClean="0"/>
              <a:t>Case-II: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2463" y="1253576"/>
            <a:ext cx="6552265" cy="18494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891" y="3278072"/>
            <a:ext cx="5303175" cy="18195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609" y="5203514"/>
            <a:ext cx="6412048" cy="147337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699775" y="5302742"/>
            <a:ext cx="4723464" cy="142963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03029" y="5552219"/>
            <a:ext cx="1985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Switch details at threshold event 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479338" y="5875385"/>
            <a:ext cx="2894665" cy="6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46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2442</TotalTime>
  <Words>421</Words>
  <Application>Microsoft Office PowerPoint</Application>
  <PresentationFormat>Widescreen</PresentationFormat>
  <Paragraphs>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Tw Cen MT</vt:lpstr>
      <vt:lpstr>Circuit</vt:lpstr>
      <vt:lpstr>Leveraging Sflow for Software defined networks</vt:lpstr>
      <vt:lpstr>Sflow[1]</vt:lpstr>
      <vt:lpstr>Application architecture </vt:lpstr>
      <vt:lpstr>Case- I</vt:lpstr>
      <vt:lpstr>Case-I :Results</vt:lpstr>
      <vt:lpstr>CASE-I:results</vt:lpstr>
      <vt:lpstr>Case-I : Results</vt:lpstr>
      <vt:lpstr>Case-II</vt:lpstr>
      <vt:lpstr>Case-II: Results</vt:lpstr>
      <vt:lpstr>CASE-II: Results</vt:lpstr>
      <vt:lpstr>Case-II: Results</vt:lpstr>
      <vt:lpstr>Case-II:Results</vt:lpstr>
      <vt:lpstr>Case-II: Results</vt:lpstr>
      <vt:lpstr>Case-II: Results</vt:lpstr>
      <vt:lpstr>Other use cases: Network paths for troubleshooting</vt:lpstr>
      <vt:lpstr>Other use cases: Packet BROKER</vt:lpstr>
      <vt:lpstr>bibilography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Sflow for Software defined networks</dc:title>
  <dc:creator>DELL</dc:creator>
  <cp:lastModifiedBy>DELL</cp:lastModifiedBy>
  <cp:revision>230</cp:revision>
  <dcterms:created xsi:type="dcterms:W3CDTF">2017-12-08T19:18:36Z</dcterms:created>
  <dcterms:modified xsi:type="dcterms:W3CDTF">2018-03-03T19:52:27Z</dcterms:modified>
</cp:coreProperties>
</file>