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7"/>
  </p:notesMasterIdLst>
  <p:sldIdLst>
    <p:sldId id="257" r:id="rId4"/>
    <p:sldId id="307" r:id="rId5"/>
    <p:sldId id="319" r:id="rId6"/>
    <p:sldId id="308" r:id="rId8"/>
    <p:sldId id="309" r:id="rId9"/>
    <p:sldId id="310" r:id="rId10"/>
    <p:sldId id="313" r:id="rId11"/>
    <p:sldId id="316" r:id="rId12"/>
    <p:sldId id="317" r:id="rId13"/>
    <p:sldId id="318" r:id="rId14"/>
    <p:sldId id="311"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259"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C00"/>
    <a:srgbClr val="009000"/>
    <a:srgbClr val="006AC1"/>
    <a:srgbClr val="505050"/>
    <a:srgbClr val="001940"/>
    <a:srgbClr val="61ACE3"/>
    <a:srgbClr val="FF66FF"/>
    <a:srgbClr val="CC00CC"/>
    <a:srgbClr val="FF47FF"/>
    <a:srgbClr val="FF8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7" autoAdjust="0"/>
    <p:restoredTop sz="91901" autoAdjust="0"/>
  </p:normalViewPr>
  <p:slideViewPr>
    <p:cSldViewPr snapToGrid="0" showGuides="1">
      <p:cViewPr varScale="1">
        <p:scale>
          <a:sx n="53" d="100"/>
          <a:sy n="53" d="100"/>
        </p:scale>
        <p:origin x="62" y="782"/>
      </p:cViewPr>
      <p:guideLst>
        <p:guide orient="horz" pos="119"/>
        <p:guide orient="horz" pos="4178"/>
        <p:guide pos="121"/>
        <p:guide pos="7605"/>
        <p:guide orient="horz" pos="3793"/>
        <p:guide pos="189"/>
        <p:guide pos="7469"/>
        <p:guide orient="horz" pos="867"/>
        <p:guide orient="horz" pos="4088"/>
        <p:guide orient="horz" pos="640"/>
        <p:guide orient="horz" pos="3929"/>
        <p:guide pos="1118"/>
        <p:guide pos="6584"/>
        <p:guide pos="3046"/>
        <p:guide pos="71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F62FF04-6093-4924-BFB5-452F7ACE14AB}"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zh-CN" altLang="en-US"/>
        </a:p>
      </dgm:t>
    </dgm:pt>
    <dgm:pt modelId="{06A7A6C0-8A96-4867-A222-393B3198ECD2}">
      <dgm:prSet phldrT="[文本]"/>
      <dgm:spPr>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dgm:spPr>
      <dgm:t>
        <a:bodyPr/>
        <a:lstStyle/>
        <a:p>
          <a:r>
            <a:rPr lang="zh-CN" altLang="en-US">
              <a:solidFill>
                <a:srgbClr val="FF0000"/>
              </a:solidFill>
              <a:latin typeface="微软雅黑" panose="020B0503020204020204" pitchFamily="34" charset="-122"/>
              <a:ea typeface="微软雅黑" panose="020B0503020204020204" pitchFamily="34" charset="-122"/>
            </a:rPr>
            <a:t>马克思列宁主义</a:t>
          </a:r>
          <a:endParaRPr lang="zh-CN" altLang="en-US">
            <a:solidFill>
              <a:srgbClr val="FF0000"/>
            </a:solidFill>
          </a:endParaRPr>
        </a:p>
      </dgm:t>
    </dgm:pt>
    <dgm:pt modelId="{FBE49CE9-16CB-4D9A-9720-AA573B788D27}" cxnId="{E098AF09-4F42-4042-92E8-AC943F42424F}" type="parTrans">
      <dgm:prSet/>
      <dgm:spPr/>
      <dgm:t>
        <a:bodyPr/>
        <a:lstStyle/>
        <a:p>
          <a:endParaRPr lang="zh-CN" altLang="en-US">
            <a:solidFill>
              <a:srgbClr val="FF0000"/>
            </a:solidFill>
          </a:endParaRPr>
        </a:p>
      </dgm:t>
    </dgm:pt>
    <dgm:pt modelId="{2C8E2F20-F7A7-4F72-997B-AB75DF328273}" cxnId="{E098AF09-4F42-4042-92E8-AC943F42424F}" type="sibTrans">
      <dgm:prSet/>
      <dgm:spPr/>
      <dgm:t>
        <a:bodyPr/>
        <a:lstStyle/>
        <a:p>
          <a:endParaRPr lang="zh-CN" altLang="en-US">
            <a:solidFill>
              <a:srgbClr val="FF0000"/>
            </a:solidFill>
          </a:endParaRPr>
        </a:p>
      </dgm:t>
    </dgm:pt>
    <dgm:pt modelId="{EC724AE8-E6EF-41AE-8280-261C392B7E63}">
      <dgm:prSet/>
      <dgm:spPr/>
      <dgm:t>
        <a:bodyPr/>
        <a:lstStyle/>
        <a:p>
          <a:r>
            <a:rPr lang="zh-CN" altLang="en-US">
              <a:solidFill>
                <a:srgbClr val="FF0000"/>
              </a:solidFill>
              <a:latin typeface="微软雅黑" panose="020B0503020204020204" pitchFamily="34" charset="-122"/>
              <a:ea typeface="微软雅黑" panose="020B0503020204020204" pitchFamily="34" charset="-122"/>
            </a:rPr>
            <a:t>毛泽东思想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A1A76483-D612-4798-8D1B-5208341049D3}" cxnId="{28A5AA32-9C61-4FE4-BE39-335B32E92020}" type="parTrans">
      <dgm:prSet/>
      <dgm:spPr/>
      <dgm:t>
        <a:bodyPr/>
        <a:lstStyle/>
        <a:p>
          <a:endParaRPr lang="zh-CN" altLang="en-US">
            <a:solidFill>
              <a:srgbClr val="FF0000"/>
            </a:solidFill>
          </a:endParaRPr>
        </a:p>
      </dgm:t>
    </dgm:pt>
    <dgm:pt modelId="{E6F4171F-601F-4715-B0A3-4B2865088687}" cxnId="{28A5AA32-9C61-4FE4-BE39-335B32E92020}" type="sibTrans">
      <dgm:prSet/>
      <dgm:spPr/>
      <dgm:t>
        <a:bodyPr/>
        <a:lstStyle/>
        <a:p>
          <a:endParaRPr lang="zh-CN" altLang="en-US">
            <a:solidFill>
              <a:srgbClr val="FF0000"/>
            </a:solidFill>
          </a:endParaRPr>
        </a:p>
      </dgm:t>
    </dgm:pt>
    <dgm:pt modelId="{E16FA759-8A31-4C1A-B773-2B7CAB34623D}">
      <dgm:prSet/>
      <dgm:spPr/>
      <dgm:t>
        <a:bodyPr/>
        <a:lstStyle/>
        <a:p>
          <a:r>
            <a:rPr lang="zh-CN" altLang="en-US">
              <a:solidFill>
                <a:srgbClr val="FF0000"/>
              </a:solidFill>
              <a:latin typeface="微软雅黑" panose="020B0503020204020204" pitchFamily="34" charset="-122"/>
              <a:ea typeface="微软雅黑" panose="020B0503020204020204" pitchFamily="34" charset="-122"/>
            </a:rPr>
            <a:t>邓小平理论</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53383DDE-4534-450B-998E-94487E514EF5}" cxnId="{CAC0893F-F90C-4A86-9D8D-5139DEE42CAE}" type="parTrans">
      <dgm:prSet/>
      <dgm:spPr/>
      <dgm:t>
        <a:bodyPr/>
        <a:lstStyle/>
        <a:p>
          <a:endParaRPr lang="zh-CN" altLang="en-US">
            <a:solidFill>
              <a:srgbClr val="FF0000"/>
            </a:solidFill>
          </a:endParaRPr>
        </a:p>
      </dgm:t>
    </dgm:pt>
    <dgm:pt modelId="{B1BE1E25-322C-4535-AE41-5C8D298D56DA}" cxnId="{CAC0893F-F90C-4A86-9D8D-5139DEE42CAE}" type="sibTrans">
      <dgm:prSet/>
      <dgm:spPr/>
      <dgm:t>
        <a:bodyPr/>
        <a:lstStyle/>
        <a:p>
          <a:endParaRPr lang="zh-CN" altLang="en-US">
            <a:solidFill>
              <a:srgbClr val="FF0000"/>
            </a:solidFill>
          </a:endParaRPr>
        </a:p>
      </dgm:t>
    </dgm:pt>
    <dgm:pt modelId="{ACAA2819-372C-4B3A-ABAB-6C39984B67D7}">
      <dgm:prSet/>
      <dgm:spPr/>
      <dgm:t>
        <a:bodyPr/>
        <a:lstStyle/>
        <a:p>
          <a:r>
            <a:rPr lang="zh-CN" altLang="en-US">
              <a:solidFill>
                <a:srgbClr val="FF0000"/>
              </a:solidFill>
              <a:latin typeface="微软雅黑" panose="020B0503020204020204" pitchFamily="34" charset="-122"/>
              <a:ea typeface="微软雅黑" panose="020B0503020204020204" pitchFamily="34" charset="-122"/>
            </a:rPr>
            <a:t>“三个代表”重要思想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7B8BDDC1-DBDD-4D33-9407-B38CF0221A64}" cxnId="{234BDF17-7153-4B16-8150-CE9E4C470438}" type="parTrans">
      <dgm:prSet/>
      <dgm:spPr/>
      <dgm:t>
        <a:bodyPr/>
        <a:lstStyle/>
        <a:p>
          <a:endParaRPr lang="zh-CN" altLang="en-US">
            <a:solidFill>
              <a:srgbClr val="FF0000"/>
            </a:solidFill>
          </a:endParaRPr>
        </a:p>
      </dgm:t>
    </dgm:pt>
    <dgm:pt modelId="{3EA4B797-7428-47BE-AF2D-085860AA9932}" cxnId="{234BDF17-7153-4B16-8150-CE9E4C470438}" type="sibTrans">
      <dgm:prSet/>
      <dgm:spPr/>
      <dgm:t>
        <a:bodyPr/>
        <a:lstStyle/>
        <a:p>
          <a:endParaRPr lang="zh-CN" altLang="en-US">
            <a:solidFill>
              <a:srgbClr val="FF0000"/>
            </a:solidFill>
          </a:endParaRPr>
        </a:p>
      </dgm:t>
    </dgm:pt>
    <dgm:pt modelId="{198C9FBB-078A-43B4-BD88-BDC1F9957E28}">
      <dgm:prSet/>
      <dgm:spPr/>
      <dgm:t>
        <a:bodyPr/>
        <a:lstStyle/>
        <a:p>
          <a:r>
            <a:rPr lang="zh-CN" altLang="en-US">
              <a:solidFill>
                <a:srgbClr val="FF0000"/>
              </a:solidFill>
              <a:latin typeface="微软雅黑" panose="020B0503020204020204" pitchFamily="34" charset="-122"/>
              <a:ea typeface="微软雅黑" panose="020B0503020204020204" pitchFamily="34" charset="-122"/>
            </a:rPr>
            <a:t>科学发展观</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BD85403F-8D01-4991-90E3-8566B8C96FA3}" cxnId="{0F46A192-166C-40AB-AE3A-FD36CCBE757D}" type="parTrans">
      <dgm:prSet/>
      <dgm:spPr/>
      <dgm:t>
        <a:bodyPr/>
        <a:lstStyle/>
        <a:p>
          <a:endParaRPr lang="zh-CN" altLang="en-US">
            <a:solidFill>
              <a:srgbClr val="FF0000"/>
            </a:solidFill>
          </a:endParaRPr>
        </a:p>
      </dgm:t>
    </dgm:pt>
    <dgm:pt modelId="{546F5765-FE9F-47D2-8FB8-E8A038F4CC23}" cxnId="{0F46A192-166C-40AB-AE3A-FD36CCBE757D}" type="sibTrans">
      <dgm:prSet/>
      <dgm:spPr/>
      <dgm:t>
        <a:bodyPr/>
        <a:lstStyle/>
        <a:p>
          <a:endParaRPr lang="zh-CN" altLang="en-US">
            <a:solidFill>
              <a:srgbClr val="FF0000"/>
            </a:solidFill>
          </a:endParaRPr>
        </a:p>
      </dgm:t>
    </dgm:pt>
    <dgm:pt modelId="{F8F8879A-6A14-4939-B03B-979544E4A91C}">
      <dgm:prSet/>
      <dgm:spPr/>
      <dgm:t>
        <a:bodyPr/>
        <a:lstStyle/>
        <a:p>
          <a:r>
            <a:rPr lang="zh-CN" altLang="en-US">
              <a:solidFill>
                <a:srgbClr val="FF0000"/>
              </a:solidFill>
              <a:latin typeface="微软雅黑" panose="020B0503020204020204" pitchFamily="34" charset="-122"/>
              <a:ea typeface="微软雅黑" panose="020B0503020204020204" pitchFamily="34" charset="-122"/>
            </a:rPr>
            <a:t>习近平新时代中国特色社会主义思想</a:t>
          </a:r>
          <a:endParaRPr lang="zh-CN" altLang="en-US" dirty="0">
            <a:solidFill>
              <a:srgbClr val="FF0000"/>
            </a:solidFill>
            <a:latin typeface="微软雅黑" panose="020B0503020204020204" pitchFamily="34" charset="-122"/>
            <a:ea typeface="微软雅黑" panose="020B0503020204020204" pitchFamily="34" charset="-122"/>
          </a:endParaRPr>
        </a:p>
      </dgm:t>
    </dgm:pt>
    <dgm:pt modelId="{F9530B3C-946D-4F54-993A-725374A36A55}" cxnId="{45D9E7A3-A278-4E67-AD8C-7521F37F5CB9}" type="parTrans">
      <dgm:prSet/>
      <dgm:spPr/>
      <dgm:t>
        <a:bodyPr/>
        <a:lstStyle/>
        <a:p>
          <a:endParaRPr lang="zh-CN" altLang="en-US">
            <a:solidFill>
              <a:srgbClr val="FF0000"/>
            </a:solidFill>
          </a:endParaRPr>
        </a:p>
      </dgm:t>
    </dgm:pt>
    <dgm:pt modelId="{20C33612-6F30-4754-893E-6A0B50805245}" cxnId="{45D9E7A3-A278-4E67-AD8C-7521F37F5CB9}" type="sibTrans">
      <dgm:prSet/>
      <dgm:spPr/>
      <dgm:t>
        <a:bodyPr/>
        <a:lstStyle/>
        <a:p>
          <a:endParaRPr lang="zh-CN" altLang="en-US">
            <a:solidFill>
              <a:srgbClr val="FF0000"/>
            </a:solidFill>
          </a:endParaRPr>
        </a:p>
      </dgm:t>
    </dgm:pt>
    <dgm:pt modelId="{2828D64C-71F8-4623-BF2D-4D8093138AF6}" type="pres">
      <dgm:prSet presAssocID="{9F62FF04-6093-4924-BFB5-452F7ACE14AB}" presName="linear" presStyleCnt="0">
        <dgm:presLayoutVars>
          <dgm:animLvl val="lvl"/>
          <dgm:resizeHandles val="exact"/>
        </dgm:presLayoutVars>
      </dgm:prSet>
      <dgm:spPr/>
    </dgm:pt>
    <dgm:pt modelId="{589A5594-EB8A-4962-9830-A2D8404D3785}" type="pres">
      <dgm:prSet presAssocID="{06A7A6C0-8A96-4867-A222-393B3198ECD2}" presName="parentText" presStyleLbl="node1" presStyleIdx="0" presStyleCnt="6">
        <dgm:presLayoutVars>
          <dgm:chMax val="0"/>
          <dgm:bulletEnabled val="1"/>
        </dgm:presLayoutVars>
      </dgm:prSet>
      <dgm:spPr/>
    </dgm:pt>
    <dgm:pt modelId="{CE62E84D-DE77-46BB-A6C4-1D8FC209F748}" type="pres">
      <dgm:prSet presAssocID="{2C8E2F20-F7A7-4F72-997B-AB75DF328273}" presName="spacer" presStyleCnt="0"/>
      <dgm:spPr/>
    </dgm:pt>
    <dgm:pt modelId="{F61C5249-4207-4507-9719-8E18919122BB}" type="pres">
      <dgm:prSet presAssocID="{EC724AE8-E6EF-41AE-8280-261C392B7E63}" presName="parentText" presStyleLbl="node1" presStyleIdx="1" presStyleCnt="6">
        <dgm:presLayoutVars>
          <dgm:chMax val="0"/>
          <dgm:bulletEnabled val="1"/>
        </dgm:presLayoutVars>
      </dgm:prSet>
      <dgm:spPr/>
    </dgm:pt>
    <dgm:pt modelId="{B8C43253-D3CC-4C42-A5EB-5DBFAF82C247}" type="pres">
      <dgm:prSet presAssocID="{E6F4171F-601F-4715-B0A3-4B2865088687}" presName="spacer" presStyleCnt="0"/>
      <dgm:spPr/>
    </dgm:pt>
    <dgm:pt modelId="{211EDF9C-EE8E-4DDA-85E2-44E6CADE464F}" type="pres">
      <dgm:prSet presAssocID="{E16FA759-8A31-4C1A-B773-2B7CAB34623D}" presName="parentText" presStyleLbl="node1" presStyleIdx="2" presStyleCnt="6">
        <dgm:presLayoutVars>
          <dgm:chMax val="0"/>
          <dgm:bulletEnabled val="1"/>
        </dgm:presLayoutVars>
      </dgm:prSet>
      <dgm:spPr/>
    </dgm:pt>
    <dgm:pt modelId="{82F2FBE3-8EFE-4BB7-806A-B673EA216F94}" type="pres">
      <dgm:prSet presAssocID="{B1BE1E25-322C-4535-AE41-5C8D298D56DA}" presName="spacer" presStyleCnt="0"/>
      <dgm:spPr/>
    </dgm:pt>
    <dgm:pt modelId="{B8531E36-58A2-44AD-80BE-D503DD2AC87C}" type="pres">
      <dgm:prSet presAssocID="{ACAA2819-372C-4B3A-ABAB-6C39984B67D7}" presName="parentText" presStyleLbl="node1" presStyleIdx="3" presStyleCnt="6">
        <dgm:presLayoutVars>
          <dgm:chMax val="0"/>
          <dgm:bulletEnabled val="1"/>
        </dgm:presLayoutVars>
      </dgm:prSet>
      <dgm:spPr/>
    </dgm:pt>
    <dgm:pt modelId="{9F86E7B2-33D0-49CF-ACDA-DF9D7ADEF18F}" type="pres">
      <dgm:prSet presAssocID="{3EA4B797-7428-47BE-AF2D-085860AA9932}" presName="spacer" presStyleCnt="0"/>
      <dgm:spPr/>
    </dgm:pt>
    <dgm:pt modelId="{C3AE6748-6C82-4F46-A776-A4895300AC41}" type="pres">
      <dgm:prSet presAssocID="{198C9FBB-078A-43B4-BD88-BDC1F9957E28}" presName="parentText" presStyleLbl="node1" presStyleIdx="4" presStyleCnt="6">
        <dgm:presLayoutVars>
          <dgm:chMax val="0"/>
          <dgm:bulletEnabled val="1"/>
        </dgm:presLayoutVars>
      </dgm:prSet>
      <dgm:spPr/>
    </dgm:pt>
    <dgm:pt modelId="{267DB370-4907-4524-B0B8-9474101269E4}" type="pres">
      <dgm:prSet presAssocID="{546F5765-FE9F-47D2-8FB8-E8A038F4CC23}" presName="spacer" presStyleCnt="0"/>
      <dgm:spPr/>
    </dgm:pt>
    <dgm:pt modelId="{005CB7FD-4252-436D-8AA4-9D6C0D2975BE}" type="pres">
      <dgm:prSet presAssocID="{F8F8879A-6A14-4939-B03B-979544E4A91C}" presName="parentText" presStyleLbl="node1" presStyleIdx="5" presStyleCnt="6">
        <dgm:presLayoutVars>
          <dgm:chMax val="0"/>
          <dgm:bulletEnabled val="1"/>
        </dgm:presLayoutVars>
      </dgm:prSet>
      <dgm:spPr/>
    </dgm:pt>
  </dgm:ptLst>
  <dgm:cxnLst>
    <dgm:cxn modelId="{E098AF09-4F42-4042-92E8-AC943F42424F}" srcId="{9F62FF04-6093-4924-BFB5-452F7ACE14AB}" destId="{06A7A6C0-8A96-4867-A222-393B3198ECD2}" srcOrd="0" destOrd="0" parTransId="{FBE49CE9-16CB-4D9A-9720-AA573B788D27}" sibTransId="{2C8E2F20-F7A7-4F72-997B-AB75DF328273}"/>
    <dgm:cxn modelId="{234BDF17-7153-4B16-8150-CE9E4C470438}" srcId="{9F62FF04-6093-4924-BFB5-452F7ACE14AB}" destId="{ACAA2819-372C-4B3A-ABAB-6C39984B67D7}" srcOrd="3" destOrd="0" parTransId="{7B8BDDC1-DBDD-4D33-9407-B38CF0221A64}" sibTransId="{3EA4B797-7428-47BE-AF2D-085860AA9932}"/>
    <dgm:cxn modelId="{6CC08F1A-7298-4C81-9C78-9EDAE6A3ED98}" type="presOf" srcId="{ACAA2819-372C-4B3A-ABAB-6C39984B67D7}" destId="{B8531E36-58A2-44AD-80BE-D503DD2AC87C}" srcOrd="0" destOrd="0" presId="urn:microsoft.com/office/officeart/2005/8/layout/vList2"/>
    <dgm:cxn modelId="{D160081C-63D2-4C43-8AD0-94015ACC8B39}" type="presOf" srcId="{EC724AE8-E6EF-41AE-8280-261C392B7E63}" destId="{F61C5249-4207-4507-9719-8E18919122BB}" srcOrd="0" destOrd="0" presId="urn:microsoft.com/office/officeart/2005/8/layout/vList2"/>
    <dgm:cxn modelId="{AE6A0B30-552E-4F32-9C0B-F45159BA8015}" type="presOf" srcId="{E16FA759-8A31-4C1A-B773-2B7CAB34623D}" destId="{211EDF9C-EE8E-4DDA-85E2-44E6CADE464F}" srcOrd="0" destOrd="0" presId="urn:microsoft.com/office/officeart/2005/8/layout/vList2"/>
    <dgm:cxn modelId="{28A5AA32-9C61-4FE4-BE39-335B32E92020}" srcId="{9F62FF04-6093-4924-BFB5-452F7ACE14AB}" destId="{EC724AE8-E6EF-41AE-8280-261C392B7E63}" srcOrd="1" destOrd="0" parTransId="{A1A76483-D612-4798-8D1B-5208341049D3}" sibTransId="{E6F4171F-601F-4715-B0A3-4B2865088687}"/>
    <dgm:cxn modelId="{CAC0893F-F90C-4A86-9D8D-5139DEE42CAE}" srcId="{9F62FF04-6093-4924-BFB5-452F7ACE14AB}" destId="{E16FA759-8A31-4C1A-B773-2B7CAB34623D}" srcOrd="2" destOrd="0" parTransId="{53383DDE-4534-450B-998E-94487E514EF5}" sibTransId="{B1BE1E25-322C-4535-AE41-5C8D298D56DA}"/>
    <dgm:cxn modelId="{0F46A192-166C-40AB-AE3A-FD36CCBE757D}" srcId="{9F62FF04-6093-4924-BFB5-452F7ACE14AB}" destId="{198C9FBB-078A-43B4-BD88-BDC1F9957E28}" srcOrd="4" destOrd="0" parTransId="{BD85403F-8D01-4991-90E3-8566B8C96FA3}" sibTransId="{546F5765-FE9F-47D2-8FB8-E8A038F4CC23}"/>
    <dgm:cxn modelId="{F04E1995-B595-4A2D-A001-B0E570F54C22}" type="presOf" srcId="{198C9FBB-078A-43B4-BD88-BDC1F9957E28}" destId="{C3AE6748-6C82-4F46-A776-A4895300AC41}" srcOrd="0" destOrd="0" presId="urn:microsoft.com/office/officeart/2005/8/layout/vList2"/>
    <dgm:cxn modelId="{45D9E7A3-A278-4E67-AD8C-7521F37F5CB9}" srcId="{9F62FF04-6093-4924-BFB5-452F7ACE14AB}" destId="{F8F8879A-6A14-4939-B03B-979544E4A91C}" srcOrd="5" destOrd="0" parTransId="{F9530B3C-946D-4F54-993A-725374A36A55}" sibTransId="{20C33612-6F30-4754-893E-6A0B50805245}"/>
    <dgm:cxn modelId="{02EA90B7-D5C0-4FF5-BA72-2B7FEB74AFDE}" type="presOf" srcId="{F8F8879A-6A14-4939-B03B-979544E4A91C}" destId="{005CB7FD-4252-436D-8AA4-9D6C0D2975BE}" srcOrd="0" destOrd="0" presId="urn:microsoft.com/office/officeart/2005/8/layout/vList2"/>
    <dgm:cxn modelId="{80B060C3-B458-44BF-9999-B880011EA0B7}" type="presOf" srcId="{9F62FF04-6093-4924-BFB5-452F7ACE14AB}" destId="{2828D64C-71F8-4623-BF2D-4D8093138AF6}" srcOrd="0" destOrd="0" presId="urn:microsoft.com/office/officeart/2005/8/layout/vList2"/>
    <dgm:cxn modelId="{3C4714E5-1112-4773-BE78-29D23460D997}" type="presOf" srcId="{06A7A6C0-8A96-4867-A222-393B3198ECD2}" destId="{589A5594-EB8A-4962-9830-A2D8404D3785}" srcOrd="0" destOrd="0" presId="urn:microsoft.com/office/officeart/2005/8/layout/vList2"/>
    <dgm:cxn modelId="{4A15F354-784F-436C-A2FE-5CEB87121E1D}" type="presParOf" srcId="{2828D64C-71F8-4623-BF2D-4D8093138AF6}" destId="{589A5594-EB8A-4962-9830-A2D8404D3785}" srcOrd="0" destOrd="0" presId="urn:microsoft.com/office/officeart/2005/8/layout/vList2"/>
    <dgm:cxn modelId="{7C66F1DA-E37C-4A27-ACC5-2D0D4A261769}" type="presParOf" srcId="{2828D64C-71F8-4623-BF2D-4D8093138AF6}" destId="{CE62E84D-DE77-46BB-A6C4-1D8FC209F748}" srcOrd="1" destOrd="0" presId="urn:microsoft.com/office/officeart/2005/8/layout/vList2"/>
    <dgm:cxn modelId="{FEBDA4DC-9449-4241-BC01-2630BB1820F0}" type="presParOf" srcId="{2828D64C-71F8-4623-BF2D-4D8093138AF6}" destId="{F61C5249-4207-4507-9719-8E18919122BB}" srcOrd="2" destOrd="0" presId="urn:microsoft.com/office/officeart/2005/8/layout/vList2"/>
    <dgm:cxn modelId="{CF9F7F31-FD57-485E-9F7C-917B83D5EF91}" type="presParOf" srcId="{2828D64C-71F8-4623-BF2D-4D8093138AF6}" destId="{B8C43253-D3CC-4C42-A5EB-5DBFAF82C247}" srcOrd="3" destOrd="0" presId="urn:microsoft.com/office/officeart/2005/8/layout/vList2"/>
    <dgm:cxn modelId="{F3D59BBC-D5E2-49D9-B5FD-45AB9FF9E201}" type="presParOf" srcId="{2828D64C-71F8-4623-BF2D-4D8093138AF6}" destId="{211EDF9C-EE8E-4DDA-85E2-44E6CADE464F}" srcOrd="4" destOrd="0" presId="urn:microsoft.com/office/officeart/2005/8/layout/vList2"/>
    <dgm:cxn modelId="{EC88EEF8-8B35-41CD-854D-A2D766FBF4B6}" type="presParOf" srcId="{2828D64C-71F8-4623-BF2D-4D8093138AF6}" destId="{82F2FBE3-8EFE-4BB7-806A-B673EA216F94}" srcOrd="5" destOrd="0" presId="urn:microsoft.com/office/officeart/2005/8/layout/vList2"/>
    <dgm:cxn modelId="{D4BCE3B6-18FB-4527-A4C0-04A4BE1FCE96}" type="presParOf" srcId="{2828D64C-71F8-4623-BF2D-4D8093138AF6}" destId="{B8531E36-58A2-44AD-80BE-D503DD2AC87C}" srcOrd="6" destOrd="0" presId="urn:microsoft.com/office/officeart/2005/8/layout/vList2"/>
    <dgm:cxn modelId="{1312F8B4-E73E-4831-AC79-0943E5EA5F3D}" type="presParOf" srcId="{2828D64C-71F8-4623-BF2D-4D8093138AF6}" destId="{9F86E7B2-33D0-49CF-ACDA-DF9D7ADEF18F}" srcOrd="7" destOrd="0" presId="urn:microsoft.com/office/officeart/2005/8/layout/vList2"/>
    <dgm:cxn modelId="{74B6FF7F-4658-41B2-863E-4F7204056EEB}" type="presParOf" srcId="{2828D64C-71F8-4623-BF2D-4D8093138AF6}" destId="{C3AE6748-6C82-4F46-A776-A4895300AC41}" srcOrd="8" destOrd="0" presId="urn:microsoft.com/office/officeart/2005/8/layout/vList2"/>
    <dgm:cxn modelId="{DABECC2A-A363-47D4-B346-FA48221E5785}" type="presParOf" srcId="{2828D64C-71F8-4623-BF2D-4D8093138AF6}" destId="{267DB370-4907-4524-B0B8-9474101269E4}" srcOrd="9" destOrd="0" presId="urn:microsoft.com/office/officeart/2005/8/layout/vList2"/>
    <dgm:cxn modelId="{97174165-7D9B-4665-BDE5-875349CFCA9F}" type="presParOf" srcId="{2828D64C-71F8-4623-BF2D-4D8093138AF6}" destId="{005CB7FD-4252-436D-8AA4-9D6C0D2975BE}" srcOrd="1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FD3391-F216-4F60-830F-0B43934FCA94}"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zh-CN" altLang="en-US"/>
        </a:p>
      </dgm:t>
    </dgm:pt>
    <dgm:pt modelId="{1C99CD39-811A-4802-A268-8669D269E754}">
      <dgm:prSet phldrT="[文本]"/>
      <dgm:spPr>
        <a:solidFill>
          <a:srgbClr val="DC3C00"/>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P177</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0A5FB95-4FE0-4017-B8D1-C228BBDDA55A}" cxnId="{30D82C3B-BECD-4877-8928-2D34C1041CD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68BF187-88F0-4BF4-9853-D95A6C73111C}" cxnId="{30D82C3B-BECD-4877-8928-2D34C1041CD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887B73E-9FB5-45F7-AEFA-3AC352CAD067}">
      <dgm:prSet phldrT="[文本]"/>
      <dgm:spPr/>
      <dgm:t>
        <a:bodyPr/>
        <a:lstStyle/>
        <a:p>
          <a:r>
            <a:rPr lang="zh-CN" altLang="en-US" dirty="0">
              <a:latin typeface="微软雅黑" panose="020B0503020204020204" pitchFamily="34" charset="-122"/>
              <a:ea typeface="微软雅黑" panose="020B0503020204020204" pitchFamily="34" charset="-122"/>
            </a:rPr>
            <a:t>伟大历史贡献</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a:t>
          </a:r>
        </a:p>
      </dgm:t>
    </dgm:pt>
    <dgm:pt modelId="{CD8B451E-A94C-4AF6-9E12-4B75D731423B}" cxnId="{4387F668-0D0F-4817-817F-6A37D5B64C0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AF1F99E-EBA1-4A53-9E88-616BDC87D4AB}" cxnId="{4387F668-0D0F-4817-817F-6A37D5B64C0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7C75F4B-52EF-46D3-A277-E806CDC63AAF}">
      <dgm:prSet phldrT="[文本]"/>
      <dgm:spPr>
        <a:solidFill>
          <a:srgbClr val="006AC1"/>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P178</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D9BCFD6-3C7F-480A-9D87-C26EC330A4ED}" cxnId="{1174F72A-E381-4FA9-972F-3669B302D83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9B442C8-F9C5-45B2-A762-DD20EBBD11CF}" cxnId="{1174F72A-E381-4FA9-972F-3669B302D83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20827DC2-DB59-4E19-8078-D30003E8C2D2}">
      <dgm:prSet phldrT="[文本]"/>
      <dgm:spPr/>
      <dgm:t>
        <a:bodyPr/>
        <a:lstStyle/>
        <a:p>
          <a:r>
            <a:rPr lang="zh-CN" altLang="en-US" dirty="0">
              <a:latin typeface="微软雅黑" panose="020B0503020204020204" pitchFamily="34" charset="-122"/>
              <a:ea typeface="微软雅黑" panose="020B0503020204020204" pitchFamily="34" charset="-122"/>
            </a:rPr>
            <a:t>历史告诉我们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a:t>
          </a:r>
        </a:p>
      </dgm:t>
    </dgm:pt>
    <dgm:pt modelId="{4308B6D9-F0DB-490D-A837-6CBC6D573F60}" cxnId="{7FCEC69A-9EE1-46A8-9038-ABA03CD9128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D3E64FA-98B9-47E2-A6AA-818A0B09C22F}" cxnId="{7FCEC69A-9EE1-46A8-9038-ABA03CD9128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B69F897-20FC-43CC-9089-002E02A0D705}">
      <dgm:prSet phldrT="[文本]"/>
      <dgm:spPr>
        <a:solidFill>
          <a:srgbClr val="009000"/>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P181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42231A57-9EA1-43A4-8568-F961D2E8B369}" cxnId="{CF39EC13-E1FB-47A6-B016-6D6625326EAA}"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C3B06A9-2D8C-4F9E-963C-0ED2D9225C2A}" cxnId="{CF39EC13-E1FB-47A6-B016-6D6625326EAA}"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44C16DC-6E21-4E98-83CE-E7229DB7876B}">
      <dgm:prSet phldrT="[文本]"/>
      <dgm:spPr/>
      <dgm:t>
        <a:bodyPr/>
        <a:lstStyle/>
        <a:p>
          <a:r>
            <a:rPr lang="zh-CN" altLang="en-US" dirty="0">
              <a:latin typeface="微软雅黑" panose="020B0503020204020204" pitchFamily="34" charset="-122"/>
              <a:ea typeface="微软雅黑" panose="020B0503020204020204" pitchFamily="34" charset="-122"/>
            </a:rPr>
            <a:t>全党同志如何不忘初心，继续前进？</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条</a:t>
          </a:r>
        </a:p>
      </dgm:t>
    </dgm:pt>
    <dgm:pt modelId="{40C577B2-E430-42B5-8610-77661378929D}" cxnId="{3679A6F3-7D8A-4A97-BC12-86D57573AE1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2F21B06-674A-41E6-9F87-2AFEC2505E02}" cxnId="{3679A6F3-7D8A-4A97-BC12-86D57573AE1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049929D-6C73-4BB7-9BA3-0A3F95ED20A1}" type="pres">
      <dgm:prSet presAssocID="{14FD3391-F216-4F60-830F-0B43934FCA94}" presName="linearFlow" presStyleCnt="0">
        <dgm:presLayoutVars>
          <dgm:dir/>
          <dgm:animLvl val="lvl"/>
          <dgm:resizeHandles val="exact"/>
        </dgm:presLayoutVars>
      </dgm:prSet>
      <dgm:spPr/>
    </dgm:pt>
    <dgm:pt modelId="{9C59A7A2-671E-40E3-B27A-5DC9F5430610}" type="pres">
      <dgm:prSet presAssocID="{1C99CD39-811A-4802-A268-8669D269E754}" presName="composite" presStyleCnt="0"/>
      <dgm:spPr/>
    </dgm:pt>
    <dgm:pt modelId="{2D810398-4B57-44C8-8F32-424CF2F51285}" type="pres">
      <dgm:prSet presAssocID="{1C99CD39-811A-4802-A268-8669D269E754}" presName="parentText" presStyleLbl="alignNode1" presStyleIdx="0" presStyleCnt="3">
        <dgm:presLayoutVars>
          <dgm:chMax val="1"/>
          <dgm:bulletEnabled val="1"/>
        </dgm:presLayoutVars>
      </dgm:prSet>
      <dgm:spPr/>
    </dgm:pt>
    <dgm:pt modelId="{4E952369-3E0B-44EB-A849-A2FF9470913C}" type="pres">
      <dgm:prSet presAssocID="{1C99CD39-811A-4802-A268-8669D269E754}" presName="descendantText" presStyleLbl="alignAcc1" presStyleIdx="0" presStyleCnt="3">
        <dgm:presLayoutVars>
          <dgm:bulletEnabled val="1"/>
        </dgm:presLayoutVars>
      </dgm:prSet>
      <dgm:spPr/>
    </dgm:pt>
    <dgm:pt modelId="{D1209A5B-A81A-4ACB-9DD9-24DA1A9614A6}" type="pres">
      <dgm:prSet presAssocID="{968BF187-88F0-4BF4-9853-D95A6C73111C}" presName="sp" presStyleCnt="0"/>
      <dgm:spPr/>
    </dgm:pt>
    <dgm:pt modelId="{C4B9B3CF-3D7C-4C45-BECF-A0B67153D627}" type="pres">
      <dgm:prSet presAssocID="{97C75F4B-52EF-46D3-A277-E806CDC63AAF}" presName="composite" presStyleCnt="0"/>
      <dgm:spPr/>
    </dgm:pt>
    <dgm:pt modelId="{3311DF5F-72AA-4015-B3AD-E8579C35BD3B}" type="pres">
      <dgm:prSet presAssocID="{97C75F4B-52EF-46D3-A277-E806CDC63AAF}" presName="parentText" presStyleLbl="alignNode1" presStyleIdx="1" presStyleCnt="3">
        <dgm:presLayoutVars>
          <dgm:chMax val="1"/>
          <dgm:bulletEnabled val="1"/>
        </dgm:presLayoutVars>
      </dgm:prSet>
      <dgm:spPr/>
    </dgm:pt>
    <dgm:pt modelId="{02FABC11-CC49-48C1-B730-1CCB1DF71ADC}" type="pres">
      <dgm:prSet presAssocID="{97C75F4B-52EF-46D3-A277-E806CDC63AAF}" presName="descendantText" presStyleLbl="alignAcc1" presStyleIdx="1" presStyleCnt="3">
        <dgm:presLayoutVars>
          <dgm:bulletEnabled val="1"/>
        </dgm:presLayoutVars>
      </dgm:prSet>
      <dgm:spPr/>
    </dgm:pt>
    <dgm:pt modelId="{6166ECE7-F71C-4794-A4FE-7165E207ECE2}" type="pres">
      <dgm:prSet presAssocID="{A9B442C8-F9C5-45B2-A762-DD20EBBD11CF}" presName="sp" presStyleCnt="0"/>
      <dgm:spPr/>
    </dgm:pt>
    <dgm:pt modelId="{C4355FED-5C01-43F0-AF36-C4CE6942000C}" type="pres">
      <dgm:prSet presAssocID="{BB69F897-20FC-43CC-9089-002E02A0D705}" presName="composite" presStyleCnt="0"/>
      <dgm:spPr/>
    </dgm:pt>
    <dgm:pt modelId="{30986F80-89F0-4965-85C0-ED90580BFC3F}" type="pres">
      <dgm:prSet presAssocID="{BB69F897-20FC-43CC-9089-002E02A0D705}" presName="parentText" presStyleLbl="alignNode1" presStyleIdx="2" presStyleCnt="3">
        <dgm:presLayoutVars>
          <dgm:chMax val="1"/>
          <dgm:bulletEnabled val="1"/>
        </dgm:presLayoutVars>
      </dgm:prSet>
      <dgm:spPr/>
    </dgm:pt>
    <dgm:pt modelId="{44A358A3-CF58-4EDB-A252-3EC7DB28F092}" type="pres">
      <dgm:prSet presAssocID="{BB69F897-20FC-43CC-9089-002E02A0D705}" presName="descendantText" presStyleLbl="alignAcc1" presStyleIdx="2" presStyleCnt="3">
        <dgm:presLayoutVars>
          <dgm:bulletEnabled val="1"/>
        </dgm:presLayoutVars>
      </dgm:prSet>
      <dgm:spPr/>
    </dgm:pt>
  </dgm:ptLst>
  <dgm:cxnLst>
    <dgm:cxn modelId="{CF39EC13-E1FB-47A6-B016-6D6625326EAA}" srcId="{14FD3391-F216-4F60-830F-0B43934FCA94}" destId="{BB69F897-20FC-43CC-9089-002E02A0D705}" srcOrd="2" destOrd="0" parTransId="{42231A57-9EA1-43A4-8568-F961D2E8B369}" sibTransId="{AC3B06A9-2D8C-4F9E-963C-0ED2D9225C2A}"/>
    <dgm:cxn modelId="{1174F72A-E381-4FA9-972F-3669B302D83F}" srcId="{14FD3391-F216-4F60-830F-0B43934FCA94}" destId="{97C75F4B-52EF-46D3-A277-E806CDC63AAF}" srcOrd="1" destOrd="0" parTransId="{5D9BCFD6-3C7F-480A-9D87-C26EC330A4ED}" sibTransId="{A9B442C8-F9C5-45B2-A762-DD20EBBD11CF}"/>
    <dgm:cxn modelId="{30D82C3B-BECD-4877-8928-2D34C1041CDF}" srcId="{14FD3391-F216-4F60-830F-0B43934FCA94}" destId="{1C99CD39-811A-4802-A268-8669D269E754}" srcOrd="0" destOrd="0" parTransId="{50A5FB95-4FE0-4017-B8D1-C228BBDDA55A}" sibTransId="{968BF187-88F0-4BF4-9853-D95A6C73111C}"/>
    <dgm:cxn modelId="{05877166-C85C-4A54-9387-9A150CC8C94F}" type="presOf" srcId="{E44C16DC-6E21-4E98-83CE-E7229DB7876B}" destId="{44A358A3-CF58-4EDB-A252-3EC7DB28F092}" srcOrd="0" destOrd="0" presId="urn:microsoft.com/office/officeart/2005/8/layout/chevron2"/>
    <dgm:cxn modelId="{4387F668-0D0F-4817-817F-6A37D5B64C03}" srcId="{1C99CD39-811A-4802-A268-8669D269E754}" destId="{5887B73E-9FB5-45F7-AEFA-3AC352CAD067}" srcOrd="0" destOrd="0" parTransId="{CD8B451E-A94C-4AF6-9E12-4B75D731423B}" sibTransId="{EAF1F99E-EBA1-4A53-9E88-616BDC87D4AB}"/>
    <dgm:cxn modelId="{FB81BF7B-24BB-4E32-803F-7198F88F8B18}" type="presOf" srcId="{97C75F4B-52EF-46D3-A277-E806CDC63AAF}" destId="{3311DF5F-72AA-4015-B3AD-E8579C35BD3B}" srcOrd="0" destOrd="0" presId="urn:microsoft.com/office/officeart/2005/8/layout/chevron2"/>
    <dgm:cxn modelId="{6868C38A-ADB4-414E-BF54-239B001A3650}" type="presOf" srcId="{BB69F897-20FC-43CC-9089-002E02A0D705}" destId="{30986F80-89F0-4965-85C0-ED90580BFC3F}" srcOrd="0" destOrd="0" presId="urn:microsoft.com/office/officeart/2005/8/layout/chevron2"/>
    <dgm:cxn modelId="{B12C9B8B-8476-4E51-8851-390F42190211}" type="presOf" srcId="{14FD3391-F216-4F60-830F-0B43934FCA94}" destId="{B049929D-6C73-4BB7-9BA3-0A3F95ED20A1}" srcOrd="0" destOrd="0" presId="urn:microsoft.com/office/officeart/2005/8/layout/chevron2"/>
    <dgm:cxn modelId="{993CA492-4E11-4A44-928E-20DAB19B4949}" type="presOf" srcId="{20827DC2-DB59-4E19-8078-D30003E8C2D2}" destId="{02FABC11-CC49-48C1-B730-1CCB1DF71ADC}" srcOrd="0" destOrd="0" presId="urn:microsoft.com/office/officeart/2005/8/layout/chevron2"/>
    <dgm:cxn modelId="{7FCEC69A-9EE1-46A8-9038-ABA03CD91286}" srcId="{97C75F4B-52EF-46D3-A277-E806CDC63AAF}" destId="{20827DC2-DB59-4E19-8078-D30003E8C2D2}" srcOrd="0" destOrd="0" parTransId="{4308B6D9-F0DB-490D-A837-6CBC6D573F60}" sibTransId="{8D3E64FA-98B9-47E2-A6AA-818A0B09C22F}"/>
    <dgm:cxn modelId="{379EC59E-94E8-43E8-A5F5-D46EF063DB10}" type="presOf" srcId="{1C99CD39-811A-4802-A268-8669D269E754}" destId="{2D810398-4B57-44C8-8F32-424CF2F51285}" srcOrd="0" destOrd="0" presId="urn:microsoft.com/office/officeart/2005/8/layout/chevron2"/>
    <dgm:cxn modelId="{70ABEFA7-1543-4C45-B0F0-972CE28A8F30}" type="presOf" srcId="{5887B73E-9FB5-45F7-AEFA-3AC352CAD067}" destId="{4E952369-3E0B-44EB-A849-A2FF9470913C}" srcOrd="0" destOrd="0" presId="urn:microsoft.com/office/officeart/2005/8/layout/chevron2"/>
    <dgm:cxn modelId="{3679A6F3-7D8A-4A97-BC12-86D57573AE18}" srcId="{BB69F897-20FC-43CC-9089-002E02A0D705}" destId="{E44C16DC-6E21-4E98-83CE-E7229DB7876B}" srcOrd="0" destOrd="0" parTransId="{40C577B2-E430-42B5-8610-77661378929D}" sibTransId="{E2F21B06-674A-41E6-9F87-2AFEC2505E02}"/>
    <dgm:cxn modelId="{8634EBCC-66D9-49FB-91AE-0C6ACF638C94}" type="presParOf" srcId="{B049929D-6C73-4BB7-9BA3-0A3F95ED20A1}" destId="{9C59A7A2-671E-40E3-B27A-5DC9F5430610}" srcOrd="0" destOrd="0" presId="urn:microsoft.com/office/officeart/2005/8/layout/chevron2"/>
    <dgm:cxn modelId="{4A9E9CA8-6E15-4CB6-8144-33D7BF7D4DEE}" type="presParOf" srcId="{9C59A7A2-671E-40E3-B27A-5DC9F5430610}" destId="{2D810398-4B57-44C8-8F32-424CF2F51285}" srcOrd="0" destOrd="0" presId="urn:microsoft.com/office/officeart/2005/8/layout/chevron2"/>
    <dgm:cxn modelId="{8F799FA0-5695-470F-BDAC-FCFB38D1F114}" type="presParOf" srcId="{9C59A7A2-671E-40E3-B27A-5DC9F5430610}" destId="{4E952369-3E0B-44EB-A849-A2FF9470913C}" srcOrd="1" destOrd="0" presId="urn:microsoft.com/office/officeart/2005/8/layout/chevron2"/>
    <dgm:cxn modelId="{D17A1C5C-8DCA-43A5-9A64-C88FF152DFD2}" type="presParOf" srcId="{B049929D-6C73-4BB7-9BA3-0A3F95ED20A1}" destId="{D1209A5B-A81A-4ACB-9DD9-24DA1A9614A6}" srcOrd="1" destOrd="0" presId="urn:microsoft.com/office/officeart/2005/8/layout/chevron2"/>
    <dgm:cxn modelId="{C3D7B107-19C8-4B11-9D0E-8044D424037A}" type="presParOf" srcId="{B049929D-6C73-4BB7-9BA3-0A3F95ED20A1}" destId="{C4B9B3CF-3D7C-4C45-BECF-A0B67153D627}" srcOrd="2" destOrd="0" presId="urn:microsoft.com/office/officeart/2005/8/layout/chevron2"/>
    <dgm:cxn modelId="{EBDA19CA-1E52-40D3-B39F-ACFA258FF7A3}" type="presParOf" srcId="{C4B9B3CF-3D7C-4C45-BECF-A0B67153D627}" destId="{3311DF5F-72AA-4015-B3AD-E8579C35BD3B}" srcOrd="0" destOrd="0" presId="urn:microsoft.com/office/officeart/2005/8/layout/chevron2"/>
    <dgm:cxn modelId="{873CF845-EA95-4222-A529-2A3CCB95B659}" type="presParOf" srcId="{C4B9B3CF-3D7C-4C45-BECF-A0B67153D627}" destId="{02FABC11-CC49-48C1-B730-1CCB1DF71ADC}" srcOrd="1" destOrd="0" presId="urn:microsoft.com/office/officeart/2005/8/layout/chevron2"/>
    <dgm:cxn modelId="{54FEA26C-F27A-46F8-B43D-C79B5837816E}" type="presParOf" srcId="{B049929D-6C73-4BB7-9BA3-0A3F95ED20A1}" destId="{6166ECE7-F71C-4794-A4FE-7165E207ECE2}" srcOrd="3" destOrd="0" presId="urn:microsoft.com/office/officeart/2005/8/layout/chevron2"/>
    <dgm:cxn modelId="{3AF765F5-F1BA-4A6A-905F-461A12BFAD08}" type="presParOf" srcId="{B049929D-6C73-4BB7-9BA3-0A3F95ED20A1}" destId="{C4355FED-5C01-43F0-AF36-C4CE6942000C}" srcOrd="4" destOrd="0" presId="urn:microsoft.com/office/officeart/2005/8/layout/chevron2"/>
    <dgm:cxn modelId="{F7F6E4A2-6E4E-4B7C-B27E-F3927F1D4FCB}" type="presParOf" srcId="{C4355FED-5C01-43F0-AF36-C4CE6942000C}" destId="{30986F80-89F0-4965-85C0-ED90580BFC3F}" srcOrd="0" destOrd="0" presId="urn:microsoft.com/office/officeart/2005/8/layout/chevron2"/>
    <dgm:cxn modelId="{71BC35F5-F6C1-464E-978F-87BF67FFF409}" type="presParOf" srcId="{C4355FED-5C01-43F0-AF36-C4CE6942000C}" destId="{44A358A3-CF58-4EDB-A252-3EC7DB28F09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C0443B-7E62-4CE7-B7AC-72E5E2C4B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04306BD-D7DF-46D0-9FBF-2B800099A06A}">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一、过去五年的工作和历史性变革                            </a:t>
          </a:r>
          <a:r>
            <a:rPr lang="en-US" altLang="zh-CN" dirty="0">
              <a:latin typeface="微软雅黑" panose="020B0503020204020204" pitchFamily="34" charset="-122"/>
              <a:ea typeface="微软雅黑" panose="020B0503020204020204" pitchFamily="34" charset="-122"/>
            </a:rPr>
            <a:t>P201</a:t>
          </a:r>
          <a:endParaRPr lang="zh-CN" altLang="en-US" dirty="0">
            <a:latin typeface="微软雅黑" panose="020B0503020204020204" pitchFamily="34" charset="-122"/>
            <a:ea typeface="微软雅黑" panose="020B0503020204020204" pitchFamily="34" charset="-122"/>
          </a:endParaRPr>
        </a:p>
      </dgm:t>
    </dgm:pt>
    <dgm:pt modelId="{DE787C5F-26C0-41BC-8770-54AA101800C4}" cxnId="{8FCA954F-C171-42A7-A219-9A7CA41B3892}"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A563D06-52B9-4E5E-8F20-9F8270AF5764}" cxnId="{8FCA954F-C171-42A7-A219-9A7CA41B3892}"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3324F02-9950-4727-9EBA-5A0D511CDA6D}">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成就</a:t>
          </a:r>
          <a:r>
            <a:rPr lang="en-US" altLang="zh-CN" dirty="0">
              <a:solidFill>
                <a:schemeClr val="bg1"/>
              </a:solidFill>
              <a:latin typeface="微软雅黑" panose="020B0503020204020204" pitchFamily="34" charset="-122"/>
              <a:ea typeface="微软雅黑" panose="020B0503020204020204" pitchFamily="34" charset="-122"/>
            </a:rPr>
            <a:t>10</a:t>
          </a:r>
          <a:r>
            <a:rPr lang="zh-CN" altLang="en-US" dirty="0">
              <a:solidFill>
                <a:schemeClr val="bg1"/>
              </a:solidFill>
              <a:latin typeface="微软雅黑" panose="020B0503020204020204" pitchFamily="34" charset="-122"/>
              <a:ea typeface="微软雅黑" panose="020B0503020204020204" pitchFamily="34" charset="-122"/>
            </a:rPr>
            <a:t>条</a:t>
          </a:r>
          <a:r>
            <a:rPr lang="en-US" altLang="zh-CN" dirty="0">
              <a:solidFill>
                <a:schemeClr val="bg1"/>
              </a:solidFill>
              <a:latin typeface="微软雅黑" panose="020B0503020204020204" pitchFamily="34" charset="-122"/>
              <a:ea typeface="微软雅黑" panose="020B0503020204020204" pitchFamily="34" charset="-122"/>
            </a:rPr>
            <a:t>P201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9DD9F4E-30C1-4963-B0DD-3EC2919ACAD4}" cxnId="{68168EDB-E319-40D9-9FBC-DA460F9852A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BFC2BEA-2F91-4583-8C90-7DFB482D0E6C}" cxnId="{68168EDB-E319-40D9-9FBC-DA460F9852A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4AE9FA04-F02C-4108-BD95-E84D88FE5C10}">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二、新时代中国共产党的历史使命                           </a:t>
          </a:r>
          <a:r>
            <a:rPr lang="en-US" altLang="zh-CN" dirty="0">
              <a:latin typeface="微软雅黑" panose="020B0503020204020204" pitchFamily="34" charset="-122"/>
              <a:ea typeface="微软雅黑" panose="020B0503020204020204" pitchFamily="34" charset="-122"/>
            </a:rPr>
            <a:t>P209</a:t>
          </a:r>
          <a:endParaRPr lang="zh-CN" altLang="en-US" dirty="0">
            <a:latin typeface="微软雅黑" panose="020B0503020204020204" pitchFamily="34" charset="-122"/>
            <a:ea typeface="微软雅黑" panose="020B0503020204020204" pitchFamily="34" charset="-122"/>
          </a:endParaRPr>
        </a:p>
      </dgm:t>
    </dgm:pt>
    <dgm:pt modelId="{116FA69A-22C8-4A66-95F5-3BC28C67F5D4}" cxnId="{73EDB239-79CD-4C5F-8196-77C2127089E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CBB490A-5C35-4C03-A5E1-32EB14D55E08}" cxnId="{73EDB239-79CD-4C5F-8196-77C2127089E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F0BF4EC-C4AD-4680-9BD3-3D5D33783B46}">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伟大梦想、伟大斗争、伟大工程、伟大事业</a:t>
          </a:r>
          <a:r>
            <a:rPr lang="en-US" altLang="zh-CN" dirty="0">
              <a:solidFill>
                <a:schemeClr val="bg1"/>
              </a:solidFill>
              <a:latin typeface="微软雅黑" panose="020B0503020204020204" pitchFamily="34" charset="-122"/>
              <a:ea typeface="微软雅黑" panose="020B0503020204020204" pitchFamily="34" charset="-122"/>
            </a:rPr>
            <a:t>P212</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10415ADC-5DB2-4B14-BB58-867249B9515F}" cxnId="{545371A6-647D-420D-B315-D0E0138669A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100DB47-D7AA-4245-9018-0E1DF088855E}" cxnId="{545371A6-647D-420D-B315-D0E0138669A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46CCF8A1-507A-4DDF-AA4D-2D04D6967A25}">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问题</a:t>
          </a:r>
          <a:r>
            <a:rPr lang="en-US" altLang="zh-CN" dirty="0">
              <a:solidFill>
                <a:schemeClr val="bg1"/>
              </a:solidFill>
              <a:latin typeface="微软雅黑" panose="020B0503020204020204" pitchFamily="34" charset="-122"/>
              <a:ea typeface="微软雅黑" panose="020B0503020204020204" pitchFamily="34" charset="-122"/>
            </a:rPr>
            <a:t>P206</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D1332043-6A4A-40D7-910B-7F17FCFC95DA}" cxnId="{8BD9E1F9-0984-4CA7-8BAB-F74004DDD0D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FC2ABF4-E555-495A-88C8-B84C8A7414BA}" cxnId="{8BD9E1F9-0984-4CA7-8BAB-F74004DDD0D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92CAFD0-2F0F-418C-B48A-6853A1492887}">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新时代的定义</a:t>
          </a:r>
          <a:r>
            <a:rPr lang="en-US" altLang="zh-CN" dirty="0">
              <a:solidFill>
                <a:schemeClr val="bg1"/>
              </a:solidFill>
              <a:latin typeface="微软雅黑" panose="020B0503020204020204" pitchFamily="34" charset="-122"/>
              <a:ea typeface="微软雅黑" panose="020B0503020204020204" pitchFamily="34" charset="-122"/>
            </a:rPr>
            <a:t>P207</a:t>
          </a:r>
          <a:r>
            <a:rPr lang="zh-CN" altLang="en-US" dirty="0">
              <a:solidFill>
                <a:schemeClr val="bg1"/>
              </a:solidFill>
              <a:latin typeface="微软雅黑" panose="020B0503020204020204" pitchFamily="34" charset="-122"/>
              <a:ea typeface="微软雅黑" panose="020B0503020204020204" pitchFamily="34" charset="-122"/>
            </a:rPr>
            <a:t>、我国社会主要矛盾</a:t>
          </a:r>
          <a:r>
            <a:rPr lang="en-US" altLang="zh-CN" dirty="0">
              <a:solidFill>
                <a:schemeClr val="bg1"/>
              </a:solidFill>
              <a:latin typeface="微软雅黑" panose="020B0503020204020204" pitchFamily="34" charset="-122"/>
              <a:ea typeface="微软雅黑" panose="020B0503020204020204" pitchFamily="34" charset="-122"/>
            </a:rPr>
            <a:t>P208</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91872503-089E-4152-AE26-BE7875F8E1F2}" cxnId="{F913E601-2692-4C06-A96D-1D652CD4426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6B2117A-2CDE-4DF1-AD7E-FC5DFF744AD6}" cxnId="{F913E601-2692-4C06-A96D-1D652CD4426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2AB4E9F-45E9-4821-B4C7-F15331F4A8AE}">
      <dgm:prSet phldrT="[文本]"/>
      <dgm:spPr>
        <a:solidFill>
          <a:srgbClr val="DC3C00"/>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三、新时代中国特色社会主义思想和基本方略          </a:t>
          </a:r>
          <a:r>
            <a:rPr lang="en-US" altLang="zh-CN" dirty="0">
              <a:solidFill>
                <a:schemeClr val="bg1"/>
              </a:solidFill>
              <a:latin typeface="微软雅黑" panose="020B0503020204020204" pitchFamily="34" charset="-122"/>
              <a:ea typeface="微软雅黑" panose="020B0503020204020204" pitchFamily="34" charset="-122"/>
            </a:rPr>
            <a:t>P214</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0AF401C7-7547-4EE1-8A03-FD6DCC700429}" cxnId="{3C5CB3BA-4ED6-4A41-8D0A-58B320691AC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F8EA076-6CF1-4995-9706-B3B5901EF115}" cxnId="{3C5CB3BA-4ED6-4A41-8D0A-58B320691AC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B45F665-DB95-45A4-BBE5-FCA572A6A61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新时代中国特色社会主义思想的内涵</a:t>
          </a:r>
          <a:r>
            <a:rPr lang="en-US" altLang="zh-CN" dirty="0">
              <a:solidFill>
                <a:schemeClr val="bg1"/>
              </a:solidFill>
              <a:latin typeface="微软雅黑" panose="020B0503020204020204" pitchFamily="34" charset="-122"/>
              <a:ea typeface="微软雅黑" panose="020B0503020204020204" pitchFamily="34" charset="-122"/>
            </a:rPr>
            <a:t>P214</a:t>
          </a:r>
          <a:r>
            <a:rPr lang="zh-CN" altLang="en-US" dirty="0">
              <a:solidFill>
                <a:schemeClr val="bg1"/>
              </a:solidFill>
              <a:latin typeface="微软雅黑" panose="020B0503020204020204" pitchFamily="34" charset="-122"/>
              <a:ea typeface="微软雅黑" panose="020B0503020204020204" pitchFamily="34" charset="-122"/>
            </a:rPr>
            <a:t>、定位</a:t>
          </a:r>
          <a:r>
            <a:rPr lang="en-US" altLang="zh-CN" dirty="0">
              <a:solidFill>
                <a:schemeClr val="bg1"/>
              </a:solidFill>
              <a:latin typeface="微软雅黑" panose="020B0503020204020204" pitchFamily="34" charset="-122"/>
              <a:ea typeface="微软雅黑" panose="020B0503020204020204" pitchFamily="34" charset="-122"/>
            </a:rPr>
            <a:t>P215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7BF17F4-48F1-4C92-97C5-59FEFEE6EB65}" cxnId="{8BB8D6F5-7271-4A92-9130-BE10E1616E8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5537E92-788B-4246-8667-6BFF16CE71AE}" cxnId="{8BB8D6F5-7271-4A92-9130-BE10E1616E8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E61B357-5D1A-4902-9C12-741102E0B0E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基本方略</a:t>
          </a:r>
          <a:r>
            <a:rPr lang="en-US" altLang="zh-CN" dirty="0">
              <a:solidFill>
                <a:schemeClr val="bg1"/>
              </a:solidFill>
              <a:latin typeface="微软雅黑" panose="020B0503020204020204" pitchFamily="34" charset="-122"/>
              <a:ea typeface="微软雅黑" panose="020B0503020204020204" pitchFamily="34" charset="-122"/>
            </a:rPr>
            <a:t>14</a:t>
          </a:r>
          <a:r>
            <a:rPr lang="zh-CN" altLang="en-US" dirty="0">
              <a:solidFill>
                <a:schemeClr val="bg1"/>
              </a:solidFill>
              <a:latin typeface="微软雅黑" panose="020B0503020204020204" pitchFamily="34" charset="-122"/>
              <a:ea typeface="微软雅黑" panose="020B0503020204020204" pitchFamily="34" charset="-122"/>
            </a:rPr>
            <a:t>条</a:t>
          </a:r>
          <a:r>
            <a:rPr lang="en-US" altLang="zh-CN" dirty="0">
              <a:solidFill>
                <a:schemeClr val="bg1"/>
              </a:solidFill>
              <a:latin typeface="微软雅黑" panose="020B0503020204020204" pitchFamily="34" charset="-122"/>
              <a:ea typeface="微软雅黑" panose="020B0503020204020204" pitchFamily="34" charset="-122"/>
            </a:rPr>
            <a:t>P216</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6EF2C42-7C45-4A8A-A895-6A446FFC4A6D}" cxnId="{5C60E437-21A9-4264-AC4A-6DE34E4DDC4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492CB38-32CA-44DF-A4FD-93B2D8BE129B}" cxnId="{5C60E437-21A9-4264-AC4A-6DE34E4DDC4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E0AF4D6-1E44-4F0E-BD94-31BAEF5668A2}" type="pres">
      <dgm:prSet presAssocID="{E9C0443B-7E62-4CE7-B7AC-72E5E2C4B59D}" presName="linear" presStyleCnt="0">
        <dgm:presLayoutVars>
          <dgm:animLvl val="lvl"/>
          <dgm:resizeHandles val="exact"/>
        </dgm:presLayoutVars>
      </dgm:prSet>
      <dgm:spPr/>
    </dgm:pt>
    <dgm:pt modelId="{1F6FD506-1580-4239-A274-E834ABD5B80C}" type="pres">
      <dgm:prSet presAssocID="{504306BD-D7DF-46D0-9FBF-2B800099A06A}" presName="parentText" presStyleLbl="node1" presStyleIdx="0" presStyleCnt="3">
        <dgm:presLayoutVars>
          <dgm:chMax val="0"/>
          <dgm:bulletEnabled val="1"/>
        </dgm:presLayoutVars>
      </dgm:prSet>
      <dgm:spPr/>
    </dgm:pt>
    <dgm:pt modelId="{6F0519B2-9B2E-41D2-B89B-D8BD5AA03E7F}" type="pres">
      <dgm:prSet presAssocID="{504306BD-D7DF-46D0-9FBF-2B800099A06A}" presName="childText" presStyleLbl="revTx" presStyleIdx="0" presStyleCnt="3">
        <dgm:presLayoutVars>
          <dgm:bulletEnabled val="1"/>
        </dgm:presLayoutVars>
      </dgm:prSet>
      <dgm:spPr/>
    </dgm:pt>
    <dgm:pt modelId="{15349009-AA47-4F43-A74E-34DA7C05CCFE}" type="pres">
      <dgm:prSet presAssocID="{4AE9FA04-F02C-4108-BD95-E84D88FE5C10}" presName="parentText" presStyleLbl="node1" presStyleIdx="1" presStyleCnt="3">
        <dgm:presLayoutVars>
          <dgm:chMax val="0"/>
          <dgm:bulletEnabled val="1"/>
        </dgm:presLayoutVars>
      </dgm:prSet>
      <dgm:spPr/>
    </dgm:pt>
    <dgm:pt modelId="{8FA7B65A-A37A-404E-9143-71BD0D99F04F}" type="pres">
      <dgm:prSet presAssocID="{4AE9FA04-F02C-4108-BD95-E84D88FE5C10}" presName="childText" presStyleLbl="revTx" presStyleIdx="1" presStyleCnt="3">
        <dgm:presLayoutVars>
          <dgm:bulletEnabled val="1"/>
        </dgm:presLayoutVars>
      </dgm:prSet>
      <dgm:spPr/>
    </dgm:pt>
    <dgm:pt modelId="{91A0F2CC-8305-45DB-A6D4-4BCF1E732C4E}" type="pres">
      <dgm:prSet presAssocID="{A2AB4E9F-45E9-4821-B4C7-F15331F4A8AE}" presName="parentText" presStyleLbl="node1" presStyleIdx="2" presStyleCnt="3">
        <dgm:presLayoutVars>
          <dgm:chMax val="0"/>
          <dgm:bulletEnabled val="1"/>
        </dgm:presLayoutVars>
      </dgm:prSet>
      <dgm:spPr/>
    </dgm:pt>
    <dgm:pt modelId="{62B68BAD-5457-4C30-AF7D-09F088C1F8D4}" type="pres">
      <dgm:prSet presAssocID="{A2AB4E9F-45E9-4821-B4C7-F15331F4A8AE}" presName="childText" presStyleLbl="revTx" presStyleIdx="2" presStyleCnt="3">
        <dgm:presLayoutVars>
          <dgm:bulletEnabled val="1"/>
        </dgm:presLayoutVars>
      </dgm:prSet>
      <dgm:spPr/>
    </dgm:pt>
  </dgm:ptLst>
  <dgm:cxnLst>
    <dgm:cxn modelId="{F7B85B01-C04B-493C-901A-FC717F973489}" type="presOf" srcId="{BF0BF4EC-C4AD-4680-9BD3-3D5D33783B46}" destId="{8FA7B65A-A37A-404E-9143-71BD0D99F04F}" srcOrd="0" destOrd="0" presId="urn:microsoft.com/office/officeart/2005/8/layout/vList2"/>
    <dgm:cxn modelId="{F913E601-2692-4C06-A96D-1D652CD4426D}" srcId="{504306BD-D7DF-46D0-9FBF-2B800099A06A}" destId="{A92CAFD0-2F0F-418C-B48A-6853A1492887}" srcOrd="2" destOrd="0" parTransId="{91872503-089E-4152-AE26-BE7875F8E1F2}" sibTransId="{26B2117A-2CDE-4DF1-AD7E-FC5DFF744AD6}"/>
    <dgm:cxn modelId="{C796F12B-107D-480F-A9D6-85E33D714CD8}" type="presOf" srcId="{FE61B357-5D1A-4902-9C12-741102E0B0E3}" destId="{62B68BAD-5457-4C30-AF7D-09F088C1F8D4}" srcOrd="0" destOrd="1" presId="urn:microsoft.com/office/officeart/2005/8/layout/vList2"/>
    <dgm:cxn modelId="{5C60E437-21A9-4264-AC4A-6DE34E4DDC4B}" srcId="{A2AB4E9F-45E9-4821-B4C7-F15331F4A8AE}" destId="{FE61B357-5D1A-4902-9C12-741102E0B0E3}" srcOrd="1" destOrd="0" parTransId="{56EF2C42-7C45-4A8A-A895-6A446FFC4A6D}" sibTransId="{5492CB38-32CA-44DF-A4FD-93B2D8BE129B}"/>
    <dgm:cxn modelId="{73EDB239-79CD-4C5F-8196-77C2127089ED}" srcId="{E9C0443B-7E62-4CE7-B7AC-72E5E2C4B59D}" destId="{4AE9FA04-F02C-4108-BD95-E84D88FE5C10}" srcOrd="1" destOrd="0" parTransId="{116FA69A-22C8-4A66-95F5-3BC28C67F5D4}" sibTransId="{0CBB490A-5C35-4C03-A5E1-32EB14D55E08}"/>
    <dgm:cxn modelId="{E5C97167-93CA-452A-B8FE-FBAD3B0484CC}" type="presOf" srcId="{A2AB4E9F-45E9-4821-B4C7-F15331F4A8AE}" destId="{91A0F2CC-8305-45DB-A6D4-4BCF1E732C4E}" srcOrd="0" destOrd="0" presId="urn:microsoft.com/office/officeart/2005/8/layout/vList2"/>
    <dgm:cxn modelId="{8FCA954F-C171-42A7-A219-9A7CA41B3892}" srcId="{E9C0443B-7E62-4CE7-B7AC-72E5E2C4B59D}" destId="{504306BD-D7DF-46D0-9FBF-2B800099A06A}" srcOrd="0" destOrd="0" parTransId="{DE787C5F-26C0-41BC-8770-54AA101800C4}" sibTransId="{EA563D06-52B9-4E5E-8F20-9F8270AF5764}"/>
    <dgm:cxn modelId="{0FA62E51-73BD-49DB-BE55-CE06CD74CF07}" type="presOf" srcId="{46CCF8A1-507A-4DDF-AA4D-2D04D6967A25}" destId="{6F0519B2-9B2E-41D2-B89B-D8BD5AA03E7F}" srcOrd="0" destOrd="1" presId="urn:microsoft.com/office/officeart/2005/8/layout/vList2"/>
    <dgm:cxn modelId="{32151E74-40F9-47B4-8CAD-B94F841AE403}" type="presOf" srcId="{D3324F02-9950-4727-9EBA-5A0D511CDA6D}" destId="{6F0519B2-9B2E-41D2-B89B-D8BD5AA03E7F}" srcOrd="0" destOrd="0" presId="urn:microsoft.com/office/officeart/2005/8/layout/vList2"/>
    <dgm:cxn modelId="{D9DC458C-35B1-402C-A34C-DF77B4F1BBB4}" type="presOf" srcId="{4AE9FA04-F02C-4108-BD95-E84D88FE5C10}" destId="{15349009-AA47-4F43-A74E-34DA7C05CCFE}" srcOrd="0" destOrd="0" presId="urn:microsoft.com/office/officeart/2005/8/layout/vList2"/>
    <dgm:cxn modelId="{545371A6-647D-420D-B315-D0E0138669AD}" srcId="{4AE9FA04-F02C-4108-BD95-E84D88FE5C10}" destId="{BF0BF4EC-C4AD-4680-9BD3-3D5D33783B46}" srcOrd="0" destOrd="0" parTransId="{10415ADC-5DB2-4B14-BB58-867249B9515F}" sibTransId="{2100DB47-D7AA-4245-9018-0E1DF088855E}"/>
    <dgm:cxn modelId="{5AB9D0B0-8BC0-413D-8C88-2CE1253F602E}" type="presOf" srcId="{A92CAFD0-2F0F-418C-B48A-6853A1492887}" destId="{6F0519B2-9B2E-41D2-B89B-D8BD5AA03E7F}" srcOrd="0" destOrd="2" presId="urn:microsoft.com/office/officeart/2005/8/layout/vList2"/>
    <dgm:cxn modelId="{4EEC4EB3-5BD3-4961-8949-B734C2C2362A}" type="presOf" srcId="{6B45F665-DB95-45A4-BBE5-FCA572A6A614}" destId="{62B68BAD-5457-4C30-AF7D-09F088C1F8D4}" srcOrd="0" destOrd="0" presId="urn:microsoft.com/office/officeart/2005/8/layout/vList2"/>
    <dgm:cxn modelId="{A81B11B4-7586-48C0-9FC3-1332D6C1CC69}" type="presOf" srcId="{E9C0443B-7E62-4CE7-B7AC-72E5E2C4B59D}" destId="{5E0AF4D6-1E44-4F0E-BD94-31BAEF5668A2}" srcOrd="0" destOrd="0" presId="urn:microsoft.com/office/officeart/2005/8/layout/vList2"/>
    <dgm:cxn modelId="{3C5CB3BA-4ED6-4A41-8D0A-58B320691AC6}" srcId="{E9C0443B-7E62-4CE7-B7AC-72E5E2C4B59D}" destId="{A2AB4E9F-45E9-4821-B4C7-F15331F4A8AE}" srcOrd="2" destOrd="0" parTransId="{0AF401C7-7547-4EE1-8A03-FD6DCC700429}" sibTransId="{2F8EA076-6CF1-4995-9706-B3B5901EF115}"/>
    <dgm:cxn modelId="{68168EDB-E319-40D9-9FBC-DA460F9852A9}" srcId="{504306BD-D7DF-46D0-9FBF-2B800099A06A}" destId="{D3324F02-9950-4727-9EBA-5A0D511CDA6D}" srcOrd="0" destOrd="0" parTransId="{C9DD9F4E-30C1-4963-B0DD-3EC2919ACAD4}" sibTransId="{2BFC2BEA-2F91-4583-8C90-7DFB482D0E6C}"/>
    <dgm:cxn modelId="{9B096BDF-037A-486E-A8DF-F90C758A1C68}" type="presOf" srcId="{504306BD-D7DF-46D0-9FBF-2B800099A06A}" destId="{1F6FD506-1580-4239-A274-E834ABD5B80C}" srcOrd="0" destOrd="0" presId="urn:microsoft.com/office/officeart/2005/8/layout/vList2"/>
    <dgm:cxn modelId="{8BB8D6F5-7271-4A92-9130-BE10E1616E86}" srcId="{A2AB4E9F-45E9-4821-B4C7-F15331F4A8AE}" destId="{6B45F665-DB95-45A4-BBE5-FCA572A6A614}" srcOrd="0" destOrd="0" parTransId="{77BF17F4-48F1-4C92-97C5-59FEFEE6EB65}" sibTransId="{B5537E92-788B-4246-8667-6BFF16CE71AE}"/>
    <dgm:cxn modelId="{8BD9E1F9-0984-4CA7-8BAB-F74004DDD0D8}" srcId="{504306BD-D7DF-46D0-9FBF-2B800099A06A}" destId="{46CCF8A1-507A-4DDF-AA4D-2D04D6967A25}" srcOrd="1" destOrd="0" parTransId="{D1332043-6A4A-40D7-910B-7F17FCFC95DA}" sibTransId="{4FC2ABF4-E555-495A-88C8-B84C8A7414BA}"/>
    <dgm:cxn modelId="{01E055C3-EE0B-46D3-8600-00C854EA48C2}" type="presParOf" srcId="{5E0AF4D6-1E44-4F0E-BD94-31BAEF5668A2}" destId="{1F6FD506-1580-4239-A274-E834ABD5B80C}" srcOrd="0" destOrd="0" presId="urn:microsoft.com/office/officeart/2005/8/layout/vList2"/>
    <dgm:cxn modelId="{E3AC8A1B-080C-4FF3-B4A8-02252E4F0996}" type="presParOf" srcId="{5E0AF4D6-1E44-4F0E-BD94-31BAEF5668A2}" destId="{6F0519B2-9B2E-41D2-B89B-D8BD5AA03E7F}" srcOrd="1" destOrd="0" presId="urn:microsoft.com/office/officeart/2005/8/layout/vList2"/>
    <dgm:cxn modelId="{CBBFD462-85E0-4787-BB59-C73ADC5BE103}" type="presParOf" srcId="{5E0AF4D6-1E44-4F0E-BD94-31BAEF5668A2}" destId="{15349009-AA47-4F43-A74E-34DA7C05CCFE}" srcOrd="2" destOrd="0" presId="urn:microsoft.com/office/officeart/2005/8/layout/vList2"/>
    <dgm:cxn modelId="{58E7DFB6-69A3-48AC-8913-BE521D3165D2}" type="presParOf" srcId="{5E0AF4D6-1E44-4F0E-BD94-31BAEF5668A2}" destId="{8FA7B65A-A37A-404E-9143-71BD0D99F04F}" srcOrd="3" destOrd="0" presId="urn:microsoft.com/office/officeart/2005/8/layout/vList2"/>
    <dgm:cxn modelId="{29EB01E6-C210-4F17-A1EA-C294365B3F0F}" type="presParOf" srcId="{5E0AF4D6-1E44-4F0E-BD94-31BAEF5668A2}" destId="{91A0F2CC-8305-45DB-A6D4-4BCF1E732C4E}" srcOrd="4" destOrd="0" presId="urn:microsoft.com/office/officeart/2005/8/layout/vList2"/>
    <dgm:cxn modelId="{B3DDCB42-38DF-4968-86D4-827F94B965BA}" type="presParOf" srcId="{5E0AF4D6-1E44-4F0E-BD94-31BAEF5668A2}" destId="{62B68BAD-5457-4C30-AF7D-09F088C1F8D4}"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C0443B-7E62-4CE7-B7AC-72E5E2C4B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6D3FF50-1679-4846-ACC9-62C54C09095A}">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四、决胜全面建成小康社会，开启全面建设社会主义现代化国家新征程                                              </a:t>
          </a:r>
          <a:r>
            <a:rPr lang="en-US" altLang="zh-CN" dirty="0">
              <a:solidFill>
                <a:schemeClr val="bg1"/>
              </a:solidFill>
              <a:latin typeface="微软雅黑" panose="020B0503020204020204" pitchFamily="34" charset="-122"/>
              <a:ea typeface="微软雅黑" panose="020B0503020204020204" pitchFamily="34" charset="-122"/>
            </a:rPr>
            <a:t>P221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CEA580A-CB70-4168-82D0-687E2A424D13}" cxnId="{CAF5C167-6861-482B-B3C5-103E2EDE65B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9DBA941-2051-4FB1-9A7F-850712E2605C}" cxnId="{CAF5C167-6861-482B-B3C5-103E2EDE65B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D88C80C-DB86-4DB0-9384-9003909BCFFB}">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五、贯彻新发展理念，建设现代化经济体系                                                                                      </a:t>
          </a:r>
          <a:r>
            <a:rPr lang="en-US" altLang="zh-CN" dirty="0">
              <a:solidFill>
                <a:schemeClr val="bg1"/>
              </a:solidFill>
              <a:latin typeface="微软雅黑" panose="020B0503020204020204" pitchFamily="34" charset="-122"/>
              <a:ea typeface="微软雅黑" panose="020B0503020204020204" pitchFamily="34" charset="-122"/>
            </a:rPr>
            <a:t>P223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5DA8CD7-0C74-4707-8E79-8586425AD1E5}" cxnId="{A9C78487-881B-46EF-A9A8-B1C827790CB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20BCB3E-CDFD-4DC2-8F58-BC992A4C6C96}" cxnId="{A9C78487-881B-46EF-A9A8-B1C827790CB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C85C7D7-C7FD-4EF9-8E85-CD8FB3601096}">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六、健全人民当家作主制度体系，发展社会主义民主政治                                                                  </a:t>
          </a:r>
          <a:r>
            <a:rPr lang="en-US" altLang="zh-CN" dirty="0">
              <a:solidFill>
                <a:schemeClr val="bg1"/>
              </a:solidFill>
              <a:latin typeface="微软雅黑" panose="020B0503020204020204" pitchFamily="34" charset="-122"/>
              <a:ea typeface="微软雅黑" panose="020B0503020204020204" pitchFamily="34" charset="-122"/>
            </a:rPr>
            <a:t>P229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A106468-5F9E-45C1-9FB9-FA9BF744E97D}" cxnId="{DB2DE580-6835-41DD-939C-904FBAB9553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1AD25CC-6149-4686-94BA-B69DF279C5A9}" cxnId="{DB2DE580-6835-41DD-939C-904FBAB9553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4A37E853-4596-4451-BF59-6FA47012395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七、坚定文化自信，推动社会主义文化繁荣兴盛                                                                                </a:t>
          </a:r>
          <a:r>
            <a:rPr lang="en-US" altLang="zh-CN" dirty="0">
              <a:solidFill>
                <a:schemeClr val="bg1"/>
              </a:solidFill>
              <a:latin typeface="微软雅黑" panose="020B0503020204020204" pitchFamily="34" charset="-122"/>
              <a:ea typeface="微软雅黑" panose="020B0503020204020204" pitchFamily="34" charset="-122"/>
            </a:rPr>
            <a:t>P233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D3D34CB-60A3-4805-B70F-20024C7B4909}" cxnId="{3A587FBD-88CB-4E41-88F1-636C3E48354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78E4FDA-E0C7-4262-8667-4EC2363C0C8E}" cxnId="{3A587FBD-88CB-4E41-88F1-636C3E48354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DB532FA-87CD-439B-B749-1782A0113D5C}">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八、提高保障和改善民生水平，加强和创新社会治理                                                                         </a:t>
          </a:r>
          <a:r>
            <a:rPr lang="en-US" altLang="zh-CN" dirty="0">
              <a:solidFill>
                <a:schemeClr val="bg1"/>
              </a:solidFill>
              <a:latin typeface="微软雅黑" panose="020B0503020204020204" pitchFamily="34" charset="-122"/>
              <a:ea typeface="微软雅黑" panose="020B0503020204020204" pitchFamily="34" charset="-122"/>
            </a:rPr>
            <a:t>P235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64C7FBFE-EDA4-4A18-B9B1-C6069B7CC357}" cxnId="{E1E66295-588D-4AF6-9FF9-D4139B32CF6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DFC57DA4-0ED9-4A6C-AE7E-0A8957B3A3E6}" cxnId="{E1E66295-588D-4AF6-9FF9-D4139B32CF6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CE82683-B6A5-42B8-9A49-298A0159FB3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九、加快生态文明体制改革，建设美丽中国                                                                                      </a:t>
          </a:r>
          <a:r>
            <a:rPr lang="en-US" altLang="zh-CN" dirty="0">
              <a:solidFill>
                <a:schemeClr val="bg1"/>
              </a:solidFill>
              <a:latin typeface="微软雅黑" panose="020B0503020204020204" pitchFamily="34" charset="-122"/>
              <a:ea typeface="微软雅黑" panose="020B0503020204020204" pitchFamily="34" charset="-122"/>
            </a:rPr>
            <a:t>P240</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03E6984-914B-48D7-80F8-504700DF6274}" cxnId="{4F331EF0-A680-48D1-8C9F-EA209E4B7C6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BBFE4B3-14A5-4683-A003-492B3DFC1718}" cxnId="{4F331EF0-A680-48D1-8C9F-EA209E4B7C6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9641ED2-95F0-43B0-AB09-C57A8F47CFD9}">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十、坚持走中国特色强军之路，全面推进国防和军队现代化</a:t>
          </a:r>
        </a:p>
      </dgm:t>
    </dgm:pt>
    <dgm:pt modelId="{131C44F7-EF8B-4E5F-8E79-DC122FD68F7F}" cxnId="{E6F8782B-996F-4A75-833B-80470BB7DA6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59D66A3-C2FE-461D-8838-2F9F75F2327A}" cxnId="{E6F8782B-996F-4A75-833B-80470BB7DA6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A59B83C-3726-4EF7-8F73-BFA665C2346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十一、坚持“一国两制”，推进祖国统一                                                                                         </a:t>
          </a:r>
          <a:r>
            <a:rPr lang="en-US" altLang="zh-CN" dirty="0">
              <a:solidFill>
                <a:schemeClr val="bg1"/>
              </a:solidFill>
              <a:latin typeface="微软雅黑" panose="020B0503020204020204" pitchFamily="34" charset="-122"/>
              <a:ea typeface="微软雅黑" panose="020B0503020204020204" pitchFamily="34" charset="-122"/>
            </a:rPr>
            <a:t>P243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9D9D9429-795D-40E2-B05C-83101967C322}" cxnId="{01FC9ED2-D92D-4243-B3BD-B8FFC05144E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67FF8B2-E275-412A-A204-18940B008DE7}" cxnId="{01FC9ED2-D92D-4243-B3BD-B8FFC05144E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1B00104-879A-495F-BD63-895AECC3853E}">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十二、坚持和平发展道路，推动构建人类命运共同体                                                                        </a:t>
          </a:r>
          <a:r>
            <a:rPr lang="en-US" altLang="zh-CN" dirty="0">
              <a:solidFill>
                <a:schemeClr val="bg1"/>
              </a:solidFill>
              <a:latin typeface="微软雅黑" panose="020B0503020204020204" pitchFamily="34" charset="-122"/>
              <a:ea typeface="微软雅黑" panose="020B0503020204020204" pitchFamily="34" charset="-122"/>
            </a:rPr>
            <a:t>P245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E9527A1F-996F-485C-96DF-B7F420F321A0}" cxnId="{CF30AC22-BF56-4368-86E2-48F4E03761A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D99A9D25-8429-4B68-A1F5-DAA079E6ED5F}" cxnId="{CF30AC22-BF56-4368-86E2-48F4E03761A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5912D84-8BDD-40DF-ABF5-F88B1ABBCFB1}">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十三、坚定不移全面从严治党，不断提高党的执政能力和领导水平                                                    </a:t>
          </a:r>
          <a:r>
            <a:rPr lang="en-US" altLang="zh-CN" dirty="0">
              <a:solidFill>
                <a:schemeClr val="bg1"/>
              </a:solidFill>
              <a:latin typeface="微软雅黑" panose="020B0503020204020204" pitchFamily="34" charset="-122"/>
              <a:ea typeface="微软雅黑" panose="020B0503020204020204" pitchFamily="34" charset="-122"/>
            </a:rPr>
            <a:t>P249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07184601-D60B-4054-863D-50607659D620}" cxnId="{4833688C-ECCD-42BD-BEAA-6F193806D10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1AEC34F-E201-4977-A948-AC30743CD298}" cxnId="{4833688C-ECCD-42BD-BEAA-6F193806D10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5924507-29EF-42D1-9CE8-EB683E79D84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总要求及分项</a:t>
          </a:r>
          <a:r>
            <a:rPr lang="en-US" altLang="zh-CN" dirty="0">
              <a:solidFill>
                <a:schemeClr val="bg1"/>
              </a:solidFill>
              <a:latin typeface="微软雅黑" panose="020B0503020204020204" pitchFamily="34" charset="-122"/>
              <a:ea typeface="微软雅黑" panose="020B0503020204020204" pitchFamily="34" charset="-122"/>
            </a:rPr>
            <a:t>8</a:t>
          </a:r>
          <a:r>
            <a:rPr lang="zh-CN" altLang="en-US" dirty="0">
              <a:solidFill>
                <a:schemeClr val="bg1"/>
              </a:solidFill>
              <a:latin typeface="微软雅黑" panose="020B0503020204020204" pitchFamily="34" charset="-122"/>
              <a:ea typeface="微软雅黑" panose="020B0503020204020204" pitchFamily="34" charset="-122"/>
            </a:rPr>
            <a:t>条  </a:t>
          </a:r>
          <a:r>
            <a:rPr lang="en-US" altLang="zh-CN" dirty="0">
              <a:solidFill>
                <a:schemeClr val="bg1"/>
              </a:solidFill>
              <a:latin typeface="微软雅黑" panose="020B0503020204020204" pitchFamily="34" charset="-122"/>
              <a:ea typeface="微软雅黑" panose="020B0503020204020204" pitchFamily="34" charset="-122"/>
            </a:rPr>
            <a:t>P249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037171C-EA90-478F-AF4D-26887E85A761}" cxnId="{25DF0B5E-1E74-4F9C-9E57-FD462A51A8A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4097EE3-4C55-489F-A514-A5EB423E62F2}" cxnId="{25DF0B5E-1E74-4F9C-9E57-FD462A51A8A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E0AF4D6-1E44-4F0E-BD94-31BAEF5668A2}" type="pres">
      <dgm:prSet presAssocID="{E9C0443B-7E62-4CE7-B7AC-72E5E2C4B59D}" presName="linear" presStyleCnt="0">
        <dgm:presLayoutVars>
          <dgm:animLvl val="lvl"/>
          <dgm:resizeHandles val="exact"/>
        </dgm:presLayoutVars>
      </dgm:prSet>
      <dgm:spPr/>
    </dgm:pt>
    <dgm:pt modelId="{6919B163-6CF3-4B69-A589-606B48BAD951}" type="pres">
      <dgm:prSet presAssocID="{36D3FF50-1679-4846-ACC9-62C54C09095A}" presName="parentText" presStyleLbl="node1" presStyleIdx="0" presStyleCnt="10">
        <dgm:presLayoutVars>
          <dgm:chMax val="0"/>
          <dgm:bulletEnabled val="1"/>
        </dgm:presLayoutVars>
      </dgm:prSet>
      <dgm:spPr/>
    </dgm:pt>
    <dgm:pt modelId="{6AF6E012-557F-494D-9CAB-7D9A3BE2A49D}" type="pres">
      <dgm:prSet presAssocID="{2CEA580A-CB70-4168-82D0-687E2A424D13}" presName="spacer" presStyleCnt="0"/>
      <dgm:spPr/>
    </dgm:pt>
    <dgm:pt modelId="{F399A6AB-5B13-4AB6-BFCF-2A610D17DEB4}" type="pres">
      <dgm:prSet presAssocID="{6D88C80C-DB86-4DB0-9384-9003909BCFFB}" presName="parentText" presStyleLbl="node1" presStyleIdx="1" presStyleCnt="10">
        <dgm:presLayoutVars>
          <dgm:chMax val="0"/>
          <dgm:bulletEnabled val="1"/>
        </dgm:presLayoutVars>
      </dgm:prSet>
      <dgm:spPr/>
    </dgm:pt>
    <dgm:pt modelId="{9705F6D1-5DE1-40D2-BD24-692EFB6F2840}" type="pres">
      <dgm:prSet presAssocID="{920BCB3E-CDFD-4DC2-8F58-BC992A4C6C96}" presName="spacer" presStyleCnt="0"/>
      <dgm:spPr/>
    </dgm:pt>
    <dgm:pt modelId="{CDD3413F-0E74-41F5-A5F5-83EB2C5290F6}" type="pres">
      <dgm:prSet presAssocID="{5C85C7D7-C7FD-4EF9-8E85-CD8FB3601096}" presName="parentText" presStyleLbl="node1" presStyleIdx="2" presStyleCnt="10">
        <dgm:presLayoutVars>
          <dgm:chMax val="0"/>
          <dgm:bulletEnabled val="1"/>
        </dgm:presLayoutVars>
      </dgm:prSet>
      <dgm:spPr/>
    </dgm:pt>
    <dgm:pt modelId="{F6C80AFE-2826-472D-B07C-E5B10F33116A}" type="pres">
      <dgm:prSet presAssocID="{61AD25CC-6149-4686-94BA-B69DF279C5A9}" presName="spacer" presStyleCnt="0"/>
      <dgm:spPr/>
    </dgm:pt>
    <dgm:pt modelId="{5A8FFA5F-7B33-4442-9915-A0147C0BAEC1}" type="pres">
      <dgm:prSet presAssocID="{4A37E853-4596-4451-BF59-6FA470123954}" presName="parentText" presStyleLbl="node1" presStyleIdx="3" presStyleCnt="10">
        <dgm:presLayoutVars>
          <dgm:chMax val="0"/>
          <dgm:bulletEnabled val="1"/>
        </dgm:presLayoutVars>
      </dgm:prSet>
      <dgm:spPr/>
    </dgm:pt>
    <dgm:pt modelId="{D742509E-FD07-4292-801E-A18D8AD746D2}" type="pres">
      <dgm:prSet presAssocID="{678E4FDA-E0C7-4262-8667-4EC2363C0C8E}" presName="spacer" presStyleCnt="0"/>
      <dgm:spPr/>
    </dgm:pt>
    <dgm:pt modelId="{BEB2E4A2-FB7C-45A7-9792-36A2F6A47B53}" type="pres">
      <dgm:prSet presAssocID="{9DB532FA-87CD-439B-B749-1782A0113D5C}" presName="parentText" presStyleLbl="node1" presStyleIdx="4" presStyleCnt="10">
        <dgm:presLayoutVars>
          <dgm:chMax val="0"/>
          <dgm:bulletEnabled val="1"/>
        </dgm:presLayoutVars>
      </dgm:prSet>
      <dgm:spPr/>
    </dgm:pt>
    <dgm:pt modelId="{955E103D-2452-40DE-B83A-BEA1EEF15AAC}" type="pres">
      <dgm:prSet presAssocID="{DFC57DA4-0ED9-4A6C-AE7E-0A8957B3A3E6}" presName="spacer" presStyleCnt="0"/>
      <dgm:spPr/>
    </dgm:pt>
    <dgm:pt modelId="{A49F1943-26D2-4FD7-B124-07A1A6AA58E2}" type="pres">
      <dgm:prSet presAssocID="{3CE82683-B6A5-42B8-9A49-298A0159FB33}" presName="parentText" presStyleLbl="node1" presStyleIdx="5" presStyleCnt="10">
        <dgm:presLayoutVars>
          <dgm:chMax val="0"/>
          <dgm:bulletEnabled val="1"/>
        </dgm:presLayoutVars>
      </dgm:prSet>
      <dgm:spPr/>
    </dgm:pt>
    <dgm:pt modelId="{25F67C24-42BE-49AE-B662-66485376F969}" type="pres">
      <dgm:prSet presAssocID="{7BBFE4B3-14A5-4683-A003-492B3DFC1718}" presName="spacer" presStyleCnt="0"/>
      <dgm:spPr/>
    </dgm:pt>
    <dgm:pt modelId="{C3A9F8B6-5805-4E4C-80C2-AF3BABF9DE72}" type="pres">
      <dgm:prSet presAssocID="{D9641ED2-95F0-43B0-AB09-C57A8F47CFD9}" presName="parentText" presStyleLbl="node1" presStyleIdx="6" presStyleCnt="10">
        <dgm:presLayoutVars>
          <dgm:chMax val="0"/>
          <dgm:bulletEnabled val="1"/>
        </dgm:presLayoutVars>
      </dgm:prSet>
      <dgm:spPr/>
    </dgm:pt>
    <dgm:pt modelId="{E2F8245F-C081-4114-8DB7-866FB7188FE1}" type="pres">
      <dgm:prSet presAssocID="{259D66A3-C2FE-461D-8838-2F9F75F2327A}" presName="spacer" presStyleCnt="0"/>
      <dgm:spPr/>
    </dgm:pt>
    <dgm:pt modelId="{64153E36-4064-4EFB-8DF4-68DED36ABA71}" type="pres">
      <dgm:prSet presAssocID="{CA59B83C-3726-4EF7-8F73-BFA665C23464}" presName="parentText" presStyleLbl="node1" presStyleIdx="7" presStyleCnt="10">
        <dgm:presLayoutVars>
          <dgm:chMax val="0"/>
          <dgm:bulletEnabled val="1"/>
        </dgm:presLayoutVars>
      </dgm:prSet>
      <dgm:spPr/>
    </dgm:pt>
    <dgm:pt modelId="{E92DB047-6E72-41D1-BBB6-21BB5E91C13C}" type="pres">
      <dgm:prSet presAssocID="{967FF8B2-E275-412A-A204-18940B008DE7}" presName="spacer" presStyleCnt="0"/>
      <dgm:spPr/>
    </dgm:pt>
    <dgm:pt modelId="{65C94AAE-E26A-4A5B-94A8-AC5B40CB2FC3}" type="pres">
      <dgm:prSet presAssocID="{D1B00104-879A-495F-BD63-895AECC3853E}" presName="parentText" presStyleLbl="node1" presStyleIdx="8" presStyleCnt="10">
        <dgm:presLayoutVars>
          <dgm:chMax val="0"/>
          <dgm:bulletEnabled val="1"/>
        </dgm:presLayoutVars>
      </dgm:prSet>
      <dgm:spPr/>
    </dgm:pt>
    <dgm:pt modelId="{BE5A10A2-E5C0-48AD-B220-C4F0E5093444}" type="pres">
      <dgm:prSet presAssocID="{D99A9D25-8429-4B68-A1F5-DAA079E6ED5F}" presName="spacer" presStyleCnt="0"/>
      <dgm:spPr/>
    </dgm:pt>
    <dgm:pt modelId="{97E3E566-B97D-4673-9C20-F588904D9662}" type="pres">
      <dgm:prSet presAssocID="{65912D84-8BDD-40DF-ABF5-F88B1ABBCFB1}" presName="parentText" presStyleLbl="node1" presStyleIdx="9" presStyleCnt="10">
        <dgm:presLayoutVars>
          <dgm:chMax val="0"/>
          <dgm:bulletEnabled val="1"/>
        </dgm:presLayoutVars>
      </dgm:prSet>
      <dgm:spPr/>
    </dgm:pt>
    <dgm:pt modelId="{42690FE9-23F9-476D-BC35-95011B188BE6}" type="pres">
      <dgm:prSet presAssocID="{65912D84-8BDD-40DF-ABF5-F88B1ABBCFB1}" presName="childText" presStyleLbl="revTx" presStyleIdx="0" presStyleCnt="1">
        <dgm:presLayoutVars>
          <dgm:bulletEnabled val="1"/>
        </dgm:presLayoutVars>
      </dgm:prSet>
      <dgm:spPr/>
    </dgm:pt>
  </dgm:ptLst>
  <dgm:cxnLst>
    <dgm:cxn modelId="{245C7C06-0C51-440E-B6B6-43C7ECA17E27}" type="presOf" srcId="{D1B00104-879A-495F-BD63-895AECC3853E}" destId="{65C94AAE-E26A-4A5B-94A8-AC5B40CB2FC3}" srcOrd="0" destOrd="0" presId="urn:microsoft.com/office/officeart/2005/8/layout/vList2"/>
    <dgm:cxn modelId="{4DABDE1E-A57D-4D68-8447-7E793BA94943}" type="presOf" srcId="{5C85C7D7-C7FD-4EF9-8E85-CD8FB3601096}" destId="{CDD3413F-0E74-41F5-A5F5-83EB2C5290F6}" srcOrd="0" destOrd="0" presId="urn:microsoft.com/office/officeart/2005/8/layout/vList2"/>
    <dgm:cxn modelId="{CF30AC22-BF56-4368-86E2-48F4E03761AC}" srcId="{E9C0443B-7E62-4CE7-B7AC-72E5E2C4B59D}" destId="{D1B00104-879A-495F-BD63-895AECC3853E}" srcOrd="8" destOrd="0" parTransId="{E9527A1F-996F-485C-96DF-B7F420F321A0}" sibTransId="{D99A9D25-8429-4B68-A1F5-DAA079E6ED5F}"/>
    <dgm:cxn modelId="{E6F8782B-996F-4A75-833B-80470BB7DA69}" srcId="{E9C0443B-7E62-4CE7-B7AC-72E5E2C4B59D}" destId="{D9641ED2-95F0-43B0-AB09-C57A8F47CFD9}" srcOrd="6" destOrd="0" parTransId="{131C44F7-EF8B-4E5F-8E79-DC122FD68F7F}" sibTransId="{259D66A3-C2FE-461D-8838-2F9F75F2327A}"/>
    <dgm:cxn modelId="{1195262F-E419-4566-ADD8-EDFB7F794593}" type="presOf" srcId="{4A37E853-4596-4451-BF59-6FA470123954}" destId="{5A8FFA5F-7B33-4442-9915-A0147C0BAEC1}" srcOrd="0" destOrd="0" presId="urn:microsoft.com/office/officeart/2005/8/layout/vList2"/>
    <dgm:cxn modelId="{6BDB9935-74A7-418C-B8EF-FEF42D56349C}" type="presOf" srcId="{CA59B83C-3726-4EF7-8F73-BFA665C23464}" destId="{64153E36-4064-4EFB-8DF4-68DED36ABA71}" srcOrd="0" destOrd="0" presId="urn:microsoft.com/office/officeart/2005/8/layout/vList2"/>
    <dgm:cxn modelId="{25DF0B5E-1E74-4F9C-9E57-FD462A51A8AC}" srcId="{65912D84-8BDD-40DF-ABF5-F88B1ABBCFB1}" destId="{C5924507-29EF-42D1-9CE8-EB683E79D843}" srcOrd="0" destOrd="0" parTransId="{2037171C-EA90-478F-AF4D-26887E85A761}" sibTransId="{74097EE3-4C55-489F-A514-A5EB423E62F2}"/>
    <dgm:cxn modelId="{CAF5C167-6861-482B-B3C5-103E2EDE65BE}" srcId="{E9C0443B-7E62-4CE7-B7AC-72E5E2C4B59D}" destId="{36D3FF50-1679-4846-ACC9-62C54C09095A}" srcOrd="0" destOrd="0" parTransId="{19DBA941-2051-4FB1-9A7F-850712E2605C}" sibTransId="{2CEA580A-CB70-4168-82D0-687E2A424D13}"/>
    <dgm:cxn modelId="{38E6CA70-544B-4050-8C0F-B272A511EC7A}" type="presOf" srcId="{C5924507-29EF-42D1-9CE8-EB683E79D843}" destId="{42690FE9-23F9-476D-BC35-95011B188BE6}" srcOrd="0" destOrd="0" presId="urn:microsoft.com/office/officeart/2005/8/layout/vList2"/>
    <dgm:cxn modelId="{DB2DE580-6835-41DD-939C-904FBAB9553C}" srcId="{E9C0443B-7E62-4CE7-B7AC-72E5E2C4B59D}" destId="{5C85C7D7-C7FD-4EF9-8E85-CD8FB3601096}" srcOrd="2" destOrd="0" parTransId="{CA106468-5F9E-45C1-9FB9-FA9BF744E97D}" sibTransId="{61AD25CC-6149-4686-94BA-B69DF279C5A9}"/>
    <dgm:cxn modelId="{002A6183-FAF8-48F6-8C07-4975D63ACD60}" type="presOf" srcId="{3CE82683-B6A5-42B8-9A49-298A0159FB33}" destId="{A49F1943-26D2-4FD7-B124-07A1A6AA58E2}" srcOrd="0" destOrd="0" presId="urn:microsoft.com/office/officeart/2005/8/layout/vList2"/>
    <dgm:cxn modelId="{A9C78487-881B-46EF-A9A8-B1C827790CB0}" srcId="{E9C0443B-7E62-4CE7-B7AC-72E5E2C4B59D}" destId="{6D88C80C-DB86-4DB0-9384-9003909BCFFB}" srcOrd="1" destOrd="0" parTransId="{C5DA8CD7-0C74-4707-8E79-8586425AD1E5}" sibTransId="{920BCB3E-CDFD-4DC2-8F58-BC992A4C6C96}"/>
    <dgm:cxn modelId="{4833688C-ECCD-42BD-BEAA-6F193806D10D}" srcId="{E9C0443B-7E62-4CE7-B7AC-72E5E2C4B59D}" destId="{65912D84-8BDD-40DF-ABF5-F88B1ABBCFB1}" srcOrd="9" destOrd="0" parTransId="{07184601-D60B-4054-863D-50607659D620}" sibTransId="{61AEC34F-E201-4977-A948-AC30743CD298}"/>
    <dgm:cxn modelId="{E1E66295-588D-4AF6-9FF9-D4139B32CF67}" srcId="{E9C0443B-7E62-4CE7-B7AC-72E5E2C4B59D}" destId="{9DB532FA-87CD-439B-B749-1782A0113D5C}" srcOrd="4" destOrd="0" parTransId="{64C7FBFE-EDA4-4A18-B9B1-C6069B7CC357}" sibTransId="{DFC57DA4-0ED9-4A6C-AE7E-0A8957B3A3E6}"/>
    <dgm:cxn modelId="{A81B11B4-7586-48C0-9FC3-1332D6C1CC69}" type="presOf" srcId="{E9C0443B-7E62-4CE7-B7AC-72E5E2C4B59D}" destId="{5E0AF4D6-1E44-4F0E-BD94-31BAEF5668A2}" srcOrd="0" destOrd="0" presId="urn:microsoft.com/office/officeart/2005/8/layout/vList2"/>
    <dgm:cxn modelId="{DD98AEB4-E03B-47E6-83FB-98D14BAA5B4F}" type="presOf" srcId="{36D3FF50-1679-4846-ACC9-62C54C09095A}" destId="{6919B163-6CF3-4B69-A589-606B48BAD951}" srcOrd="0" destOrd="0" presId="urn:microsoft.com/office/officeart/2005/8/layout/vList2"/>
    <dgm:cxn modelId="{75BFA8BC-C729-49F4-997F-4D4FC28F06E6}" type="presOf" srcId="{6D88C80C-DB86-4DB0-9384-9003909BCFFB}" destId="{F399A6AB-5B13-4AB6-BFCF-2A610D17DEB4}" srcOrd="0" destOrd="0" presId="urn:microsoft.com/office/officeart/2005/8/layout/vList2"/>
    <dgm:cxn modelId="{3A587FBD-88CB-4E41-88F1-636C3E483546}" srcId="{E9C0443B-7E62-4CE7-B7AC-72E5E2C4B59D}" destId="{4A37E853-4596-4451-BF59-6FA470123954}" srcOrd="3" destOrd="0" parTransId="{7D3D34CB-60A3-4805-B70F-20024C7B4909}" sibTransId="{678E4FDA-E0C7-4262-8667-4EC2363C0C8E}"/>
    <dgm:cxn modelId="{B33DE9C4-30A0-4C0E-BE2F-144A187A32CD}" type="presOf" srcId="{9DB532FA-87CD-439B-B749-1782A0113D5C}" destId="{BEB2E4A2-FB7C-45A7-9792-36A2F6A47B53}" srcOrd="0" destOrd="0" presId="urn:microsoft.com/office/officeart/2005/8/layout/vList2"/>
    <dgm:cxn modelId="{01FC9ED2-D92D-4243-B3BD-B8FFC05144E7}" srcId="{E9C0443B-7E62-4CE7-B7AC-72E5E2C4B59D}" destId="{CA59B83C-3726-4EF7-8F73-BFA665C23464}" srcOrd="7" destOrd="0" parTransId="{9D9D9429-795D-40E2-B05C-83101967C322}" sibTransId="{967FF8B2-E275-412A-A204-18940B008DE7}"/>
    <dgm:cxn modelId="{B78437E3-40AB-4B82-9F7E-6E3E5E3BD010}" type="presOf" srcId="{65912D84-8BDD-40DF-ABF5-F88B1ABBCFB1}" destId="{97E3E566-B97D-4673-9C20-F588904D9662}" srcOrd="0" destOrd="0" presId="urn:microsoft.com/office/officeart/2005/8/layout/vList2"/>
    <dgm:cxn modelId="{4F331EF0-A680-48D1-8C9F-EA209E4B7C6D}" srcId="{E9C0443B-7E62-4CE7-B7AC-72E5E2C4B59D}" destId="{3CE82683-B6A5-42B8-9A49-298A0159FB33}" srcOrd="5" destOrd="0" parTransId="{503E6984-914B-48D7-80F8-504700DF6274}" sibTransId="{7BBFE4B3-14A5-4683-A003-492B3DFC1718}"/>
    <dgm:cxn modelId="{6CB7EEF6-B7B7-4360-8A86-DEA7B0343735}" type="presOf" srcId="{D9641ED2-95F0-43B0-AB09-C57A8F47CFD9}" destId="{C3A9F8B6-5805-4E4C-80C2-AF3BABF9DE72}" srcOrd="0" destOrd="0" presId="urn:microsoft.com/office/officeart/2005/8/layout/vList2"/>
    <dgm:cxn modelId="{E341E914-2D8E-4466-AF1B-01110D034050}" type="presParOf" srcId="{5E0AF4D6-1E44-4F0E-BD94-31BAEF5668A2}" destId="{6919B163-6CF3-4B69-A589-606B48BAD951}" srcOrd="0" destOrd="0" presId="urn:microsoft.com/office/officeart/2005/8/layout/vList2"/>
    <dgm:cxn modelId="{638B0E0E-0513-468A-B692-7D95AFA8A730}" type="presParOf" srcId="{5E0AF4D6-1E44-4F0E-BD94-31BAEF5668A2}" destId="{6AF6E012-557F-494D-9CAB-7D9A3BE2A49D}" srcOrd="1" destOrd="0" presId="urn:microsoft.com/office/officeart/2005/8/layout/vList2"/>
    <dgm:cxn modelId="{5D6E3202-7CF4-4013-9A2D-79CBDAE15B50}" type="presParOf" srcId="{5E0AF4D6-1E44-4F0E-BD94-31BAEF5668A2}" destId="{F399A6AB-5B13-4AB6-BFCF-2A610D17DEB4}" srcOrd="2" destOrd="0" presId="urn:microsoft.com/office/officeart/2005/8/layout/vList2"/>
    <dgm:cxn modelId="{4457F4F2-00DF-475C-BC29-6790CA1BA862}" type="presParOf" srcId="{5E0AF4D6-1E44-4F0E-BD94-31BAEF5668A2}" destId="{9705F6D1-5DE1-40D2-BD24-692EFB6F2840}" srcOrd="3" destOrd="0" presId="urn:microsoft.com/office/officeart/2005/8/layout/vList2"/>
    <dgm:cxn modelId="{6B7DC59F-8658-4770-9799-5A96AC8C5D8E}" type="presParOf" srcId="{5E0AF4D6-1E44-4F0E-BD94-31BAEF5668A2}" destId="{CDD3413F-0E74-41F5-A5F5-83EB2C5290F6}" srcOrd="4" destOrd="0" presId="urn:microsoft.com/office/officeart/2005/8/layout/vList2"/>
    <dgm:cxn modelId="{74AC8785-5586-4AF1-A0C4-952961BA3E4F}" type="presParOf" srcId="{5E0AF4D6-1E44-4F0E-BD94-31BAEF5668A2}" destId="{F6C80AFE-2826-472D-B07C-E5B10F33116A}" srcOrd="5" destOrd="0" presId="urn:microsoft.com/office/officeart/2005/8/layout/vList2"/>
    <dgm:cxn modelId="{1F85EF28-BD2E-4CB9-9271-19767CB11394}" type="presParOf" srcId="{5E0AF4D6-1E44-4F0E-BD94-31BAEF5668A2}" destId="{5A8FFA5F-7B33-4442-9915-A0147C0BAEC1}" srcOrd="6" destOrd="0" presId="urn:microsoft.com/office/officeart/2005/8/layout/vList2"/>
    <dgm:cxn modelId="{114BA97B-8393-4D79-9F4C-46D566687057}" type="presParOf" srcId="{5E0AF4D6-1E44-4F0E-BD94-31BAEF5668A2}" destId="{D742509E-FD07-4292-801E-A18D8AD746D2}" srcOrd="7" destOrd="0" presId="urn:microsoft.com/office/officeart/2005/8/layout/vList2"/>
    <dgm:cxn modelId="{6D06C6C7-23A4-4CAE-B9CE-B30816F3710D}" type="presParOf" srcId="{5E0AF4D6-1E44-4F0E-BD94-31BAEF5668A2}" destId="{BEB2E4A2-FB7C-45A7-9792-36A2F6A47B53}" srcOrd="8" destOrd="0" presId="urn:microsoft.com/office/officeart/2005/8/layout/vList2"/>
    <dgm:cxn modelId="{AA9D8AAF-A3F6-4CC3-A34F-9823A8CF6FF8}" type="presParOf" srcId="{5E0AF4D6-1E44-4F0E-BD94-31BAEF5668A2}" destId="{955E103D-2452-40DE-B83A-BEA1EEF15AAC}" srcOrd="9" destOrd="0" presId="urn:microsoft.com/office/officeart/2005/8/layout/vList2"/>
    <dgm:cxn modelId="{CAF1FE70-E8EF-41C4-A0A0-0F6BABB44AD7}" type="presParOf" srcId="{5E0AF4D6-1E44-4F0E-BD94-31BAEF5668A2}" destId="{A49F1943-26D2-4FD7-B124-07A1A6AA58E2}" srcOrd="10" destOrd="0" presId="urn:microsoft.com/office/officeart/2005/8/layout/vList2"/>
    <dgm:cxn modelId="{673B6A03-CC80-4D8B-8BE5-F913CEBF4913}" type="presParOf" srcId="{5E0AF4D6-1E44-4F0E-BD94-31BAEF5668A2}" destId="{25F67C24-42BE-49AE-B662-66485376F969}" srcOrd="11" destOrd="0" presId="urn:microsoft.com/office/officeart/2005/8/layout/vList2"/>
    <dgm:cxn modelId="{E4243853-18F9-48BA-9AFC-7260B217BAC9}" type="presParOf" srcId="{5E0AF4D6-1E44-4F0E-BD94-31BAEF5668A2}" destId="{C3A9F8B6-5805-4E4C-80C2-AF3BABF9DE72}" srcOrd="12" destOrd="0" presId="urn:microsoft.com/office/officeart/2005/8/layout/vList2"/>
    <dgm:cxn modelId="{14FFD206-09B1-46B5-A883-7436AB4008F2}" type="presParOf" srcId="{5E0AF4D6-1E44-4F0E-BD94-31BAEF5668A2}" destId="{E2F8245F-C081-4114-8DB7-866FB7188FE1}" srcOrd="13" destOrd="0" presId="urn:microsoft.com/office/officeart/2005/8/layout/vList2"/>
    <dgm:cxn modelId="{0B654106-E4B3-4EC5-A335-10EE2C70EC22}" type="presParOf" srcId="{5E0AF4D6-1E44-4F0E-BD94-31BAEF5668A2}" destId="{64153E36-4064-4EFB-8DF4-68DED36ABA71}" srcOrd="14" destOrd="0" presId="urn:microsoft.com/office/officeart/2005/8/layout/vList2"/>
    <dgm:cxn modelId="{EB6BB034-4B03-4E35-ADE8-31DACDAA8581}" type="presParOf" srcId="{5E0AF4D6-1E44-4F0E-BD94-31BAEF5668A2}" destId="{E92DB047-6E72-41D1-BBB6-21BB5E91C13C}" srcOrd="15" destOrd="0" presId="urn:microsoft.com/office/officeart/2005/8/layout/vList2"/>
    <dgm:cxn modelId="{ACFB0C10-F947-44C5-8596-EDB03AE08FE2}" type="presParOf" srcId="{5E0AF4D6-1E44-4F0E-BD94-31BAEF5668A2}" destId="{65C94AAE-E26A-4A5B-94A8-AC5B40CB2FC3}" srcOrd="16" destOrd="0" presId="urn:microsoft.com/office/officeart/2005/8/layout/vList2"/>
    <dgm:cxn modelId="{4038B94B-B6B5-4143-A74F-206391CFDDE6}" type="presParOf" srcId="{5E0AF4D6-1E44-4F0E-BD94-31BAEF5668A2}" destId="{BE5A10A2-E5C0-48AD-B220-C4F0E5093444}" srcOrd="17" destOrd="0" presId="urn:microsoft.com/office/officeart/2005/8/layout/vList2"/>
    <dgm:cxn modelId="{09AE4C59-05C9-4C5B-8E4A-8B61B8C41193}" type="presParOf" srcId="{5E0AF4D6-1E44-4F0E-BD94-31BAEF5668A2}" destId="{97E3E566-B97D-4673-9C20-F588904D9662}" srcOrd="18" destOrd="0" presId="urn:microsoft.com/office/officeart/2005/8/layout/vList2"/>
    <dgm:cxn modelId="{7BFE69DF-4ACF-4728-A6B8-EFEB403515B3}" type="presParOf" srcId="{5E0AF4D6-1E44-4F0E-BD94-31BAEF5668A2}" destId="{42690FE9-23F9-476D-BC35-95011B188BE6}" srcOrd="19"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62FF04-6093-4924-BFB5-452F7ACE14AB}"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zh-CN" altLang="en-US"/>
        </a:p>
      </dgm:t>
    </dgm:pt>
    <dgm:pt modelId="{06A7A6C0-8A96-4867-A222-393B3198ECD2}">
      <dgm:prSet phldrT="[文本]"/>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t>
        <a:bodyPr/>
        <a:lstStyle/>
        <a:p>
          <a:r>
            <a:rPr lang="zh-CN" altLang="en-US">
              <a:solidFill>
                <a:srgbClr val="FF0000"/>
              </a:solidFill>
              <a:latin typeface="微软雅黑" panose="020B0503020204020204" pitchFamily="34" charset="-122"/>
              <a:ea typeface="微软雅黑" panose="020B0503020204020204" pitchFamily="34" charset="-122"/>
            </a:rPr>
            <a:t>马克思列宁主义</a:t>
          </a:r>
          <a:endParaRPr lang="zh-CN" altLang="en-US">
            <a:solidFill>
              <a:srgbClr val="FF0000"/>
            </a:solidFill>
          </a:endParaRPr>
        </a:p>
      </dgm:t>
    </dgm:pt>
    <dgm:pt modelId="{FBE49CE9-16CB-4D9A-9720-AA573B788D27}" cxnId="{E098AF09-4F42-4042-92E8-AC943F42424F}" type="parTrans">
      <dgm:prSet/>
      <dgm:spPr/>
      <dgm:t>
        <a:bodyPr/>
        <a:lstStyle/>
        <a:p>
          <a:endParaRPr lang="zh-CN" altLang="en-US">
            <a:solidFill>
              <a:srgbClr val="FF0000"/>
            </a:solidFill>
          </a:endParaRPr>
        </a:p>
      </dgm:t>
    </dgm:pt>
    <dgm:pt modelId="{2C8E2F20-F7A7-4F72-997B-AB75DF328273}" cxnId="{E098AF09-4F42-4042-92E8-AC943F42424F}" type="sibTrans">
      <dgm:prSet/>
      <dgm:spPr/>
      <dgm:t>
        <a:bodyPr/>
        <a:lstStyle/>
        <a:p>
          <a:endParaRPr lang="zh-CN" altLang="en-US">
            <a:solidFill>
              <a:srgbClr val="FF0000"/>
            </a:solidFill>
          </a:endParaRPr>
        </a:p>
      </dgm:t>
    </dgm:pt>
    <dgm:pt modelId="{EC724AE8-E6EF-41AE-8280-261C392B7E63}">
      <dgm:prSet/>
      <dgm:spPr/>
      <dgm:t>
        <a:bodyPr/>
        <a:lstStyle/>
        <a:p>
          <a:r>
            <a:rPr lang="zh-CN" altLang="en-US">
              <a:solidFill>
                <a:srgbClr val="FF0000"/>
              </a:solidFill>
              <a:latin typeface="微软雅黑" panose="020B0503020204020204" pitchFamily="34" charset="-122"/>
              <a:ea typeface="微软雅黑" panose="020B0503020204020204" pitchFamily="34" charset="-122"/>
            </a:rPr>
            <a:t>毛泽东思想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A1A76483-D612-4798-8D1B-5208341049D3}" cxnId="{28A5AA32-9C61-4FE4-BE39-335B32E92020}" type="parTrans">
      <dgm:prSet/>
      <dgm:spPr/>
      <dgm:t>
        <a:bodyPr/>
        <a:lstStyle/>
        <a:p>
          <a:endParaRPr lang="zh-CN" altLang="en-US">
            <a:solidFill>
              <a:srgbClr val="FF0000"/>
            </a:solidFill>
          </a:endParaRPr>
        </a:p>
      </dgm:t>
    </dgm:pt>
    <dgm:pt modelId="{E6F4171F-601F-4715-B0A3-4B2865088687}" cxnId="{28A5AA32-9C61-4FE4-BE39-335B32E92020}" type="sibTrans">
      <dgm:prSet/>
      <dgm:spPr/>
      <dgm:t>
        <a:bodyPr/>
        <a:lstStyle/>
        <a:p>
          <a:endParaRPr lang="zh-CN" altLang="en-US">
            <a:solidFill>
              <a:srgbClr val="FF0000"/>
            </a:solidFill>
          </a:endParaRPr>
        </a:p>
      </dgm:t>
    </dgm:pt>
    <dgm:pt modelId="{E16FA759-8A31-4C1A-B773-2B7CAB34623D}">
      <dgm:prSet/>
      <dgm:spPr/>
      <dgm:t>
        <a:bodyPr/>
        <a:lstStyle/>
        <a:p>
          <a:r>
            <a:rPr lang="zh-CN" altLang="en-US">
              <a:solidFill>
                <a:srgbClr val="FF0000"/>
              </a:solidFill>
              <a:latin typeface="微软雅黑" panose="020B0503020204020204" pitchFamily="34" charset="-122"/>
              <a:ea typeface="微软雅黑" panose="020B0503020204020204" pitchFamily="34" charset="-122"/>
            </a:rPr>
            <a:t>邓小平理论</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53383DDE-4534-450B-998E-94487E514EF5}" cxnId="{CAC0893F-F90C-4A86-9D8D-5139DEE42CAE}" type="parTrans">
      <dgm:prSet/>
      <dgm:spPr/>
      <dgm:t>
        <a:bodyPr/>
        <a:lstStyle/>
        <a:p>
          <a:endParaRPr lang="zh-CN" altLang="en-US">
            <a:solidFill>
              <a:srgbClr val="FF0000"/>
            </a:solidFill>
          </a:endParaRPr>
        </a:p>
      </dgm:t>
    </dgm:pt>
    <dgm:pt modelId="{B1BE1E25-322C-4535-AE41-5C8D298D56DA}" cxnId="{CAC0893F-F90C-4A86-9D8D-5139DEE42CAE}" type="sibTrans">
      <dgm:prSet/>
      <dgm:spPr/>
      <dgm:t>
        <a:bodyPr/>
        <a:lstStyle/>
        <a:p>
          <a:endParaRPr lang="zh-CN" altLang="en-US">
            <a:solidFill>
              <a:srgbClr val="FF0000"/>
            </a:solidFill>
          </a:endParaRPr>
        </a:p>
      </dgm:t>
    </dgm:pt>
    <dgm:pt modelId="{ACAA2819-372C-4B3A-ABAB-6C39984B67D7}">
      <dgm:prSet/>
      <dgm:spPr/>
      <dgm:t>
        <a:bodyPr/>
        <a:lstStyle/>
        <a:p>
          <a:r>
            <a:rPr lang="zh-CN" altLang="en-US">
              <a:solidFill>
                <a:srgbClr val="FF0000"/>
              </a:solidFill>
              <a:latin typeface="微软雅黑" panose="020B0503020204020204" pitchFamily="34" charset="-122"/>
              <a:ea typeface="微软雅黑" panose="020B0503020204020204" pitchFamily="34" charset="-122"/>
            </a:rPr>
            <a:t>“三个代表”重要思想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7B8BDDC1-DBDD-4D33-9407-B38CF0221A64}" cxnId="{234BDF17-7153-4B16-8150-CE9E4C470438}" type="parTrans">
      <dgm:prSet/>
      <dgm:spPr/>
      <dgm:t>
        <a:bodyPr/>
        <a:lstStyle/>
        <a:p>
          <a:endParaRPr lang="zh-CN" altLang="en-US">
            <a:solidFill>
              <a:srgbClr val="FF0000"/>
            </a:solidFill>
          </a:endParaRPr>
        </a:p>
      </dgm:t>
    </dgm:pt>
    <dgm:pt modelId="{3EA4B797-7428-47BE-AF2D-085860AA9932}" cxnId="{234BDF17-7153-4B16-8150-CE9E4C470438}" type="sibTrans">
      <dgm:prSet/>
      <dgm:spPr/>
      <dgm:t>
        <a:bodyPr/>
        <a:lstStyle/>
        <a:p>
          <a:endParaRPr lang="zh-CN" altLang="en-US">
            <a:solidFill>
              <a:srgbClr val="FF0000"/>
            </a:solidFill>
          </a:endParaRPr>
        </a:p>
      </dgm:t>
    </dgm:pt>
    <dgm:pt modelId="{198C9FBB-078A-43B4-BD88-BDC1F9957E28}">
      <dgm:prSet/>
      <dgm:spPr/>
      <dgm:t>
        <a:bodyPr/>
        <a:lstStyle/>
        <a:p>
          <a:r>
            <a:rPr lang="zh-CN" altLang="en-US">
              <a:solidFill>
                <a:srgbClr val="FF0000"/>
              </a:solidFill>
              <a:latin typeface="微软雅黑" panose="020B0503020204020204" pitchFamily="34" charset="-122"/>
              <a:ea typeface="微软雅黑" panose="020B0503020204020204" pitchFamily="34" charset="-122"/>
            </a:rPr>
            <a:t>科学发展观</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BD85403F-8D01-4991-90E3-8566B8C96FA3}" cxnId="{0F46A192-166C-40AB-AE3A-FD36CCBE757D}" type="parTrans">
      <dgm:prSet/>
      <dgm:spPr/>
      <dgm:t>
        <a:bodyPr/>
        <a:lstStyle/>
        <a:p>
          <a:endParaRPr lang="zh-CN" altLang="en-US">
            <a:solidFill>
              <a:srgbClr val="FF0000"/>
            </a:solidFill>
          </a:endParaRPr>
        </a:p>
      </dgm:t>
    </dgm:pt>
    <dgm:pt modelId="{546F5765-FE9F-47D2-8FB8-E8A038F4CC23}" cxnId="{0F46A192-166C-40AB-AE3A-FD36CCBE757D}" type="sibTrans">
      <dgm:prSet/>
      <dgm:spPr/>
      <dgm:t>
        <a:bodyPr/>
        <a:lstStyle/>
        <a:p>
          <a:endParaRPr lang="zh-CN" altLang="en-US">
            <a:solidFill>
              <a:srgbClr val="FF0000"/>
            </a:solidFill>
          </a:endParaRPr>
        </a:p>
      </dgm:t>
    </dgm:pt>
    <dgm:pt modelId="{F8F8879A-6A14-4939-B03B-979544E4A91C}">
      <dgm:prSet/>
      <dgm:spPr>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dgm:spPr>
      <dgm:t>
        <a:bodyPr/>
        <a:lstStyle/>
        <a:p>
          <a:r>
            <a:rPr lang="zh-CN" altLang="en-US" dirty="0">
              <a:solidFill>
                <a:srgbClr val="FF0000"/>
              </a:solidFill>
              <a:latin typeface="微软雅黑" panose="020B0503020204020204" pitchFamily="34" charset="-122"/>
              <a:ea typeface="微软雅黑" panose="020B0503020204020204" pitchFamily="34" charset="-122"/>
            </a:rPr>
            <a:t>习近平新时代中国特色社会主义思想</a:t>
          </a:r>
        </a:p>
      </dgm:t>
    </dgm:pt>
    <dgm:pt modelId="{F9530B3C-946D-4F54-993A-725374A36A55}" cxnId="{45D9E7A3-A278-4E67-AD8C-7521F37F5CB9}" type="parTrans">
      <dgm:prSet/>
      <dgm:spPr/>
      <dgm:t>
        <a:bodyPr/>
        <a:lstStyle/>
        <a:p>
          <a:endParaRPr lang="zh-CN" altLang="en-US">
            <a:solidFill>
              <a:srgbClr val="FF0000"/>
            </a:solidFill>
          </a:endParaRPr>
        </a:p>
      </dgm:t>
    </dgm:pt>
    <dgm:pt modelId="{20C33612-6F30-4754-893E-6A0B50805245}" cxnId="{45D9E7A3-A278-4E67-AD8C-7521F37F5CB9}" type="sibTrans">
      <dgm:prSet/>
      <dgm:spPr/>
      <dgm:t>
        <a:bodyPr/>
        <a:lstStyle/>
        <a:p>
          <a:endParaRPr lang="zh-CN" altLang="en-US">
            <a:solidFill>
              <a:srgbClr val="FF0000"/>
            </a:solidFill>
          </a:endParaRPr>
        </a:p>
      </dgm:t>
    </dgm:pt>
    <dgm:pt modelId="{2828D64C-71F8-4623-BF2D-4D8093138AF6}" type="pres">
      <dgm:prSet presAssocID="{9F62FF04-6093-4924-BFB5-452F7ACE14AB}" presName="linear" presStyleCnt="0">
        <dgm:presLayoutVars>
          <dgm:animLvl val="lvl"/>
          <dgm:resizeHandles val="exact"/>
        </dgm:presLayoutVars>
      </dgm:prSet>
      <dgm:spPr/>
    </dgm:pt>
    <dgm:pt modelId="{589A5594-EB8A-4962-9830-A2D8404D3785}" type="pres">
      <dgm:prSet presAssocID="{06A7A6C0-8A96-4867-A222-393B3198ECD2}" presName="parentText" presStyleLbl="node1" presStyleIdx="0" presStyleCnt="6">
        <dgm:presLayoutVars>
          <dgm:chMax val="0"/>
          <dgm:bulletEnabled val="1"/>
        </dgm:presLayoutVars>
      </dgm:prSet>
      <dgm:spPr/>
    </dgm:pt>
    <dgm:pt modelId="{CE62E84D-DE77-46BB-A6C4-1D8FC209F748}" type="pres">
      <dgm:prSet presAssocID="{2C8E2F20-F7A7-4F72-997B-AB75DF328273}" presName="spacer" presStyleCnt="0"/>
      <dgm:spPr/>
    </dgm:pt>
    <dgm:pt modelId="{F61C5249-4207-4507-9719-8E18919122BB}" type="pres">
      <dgm:prSet presAssocID="{EC724AE8-E6EF-41AE-8280-261C392B7E63}" presName="parentText" presStyleLbl="node1" presStyleIdx="1" presStyleCnt="6">
        <dgm:presLayoutVars>
          <dgm:chMax val="0"/>
          <dgm:bulletEnabled val="1"/>
        </dgm:presLayoutVars>
      </dgm:prSet>
      <dgm:spPr/>
    </dgm:pt>
    <dgm:pt modelId="{B8C43253-D3CC-4C42-A5EB-5DBFAF82C247}" type="pres">
      <dgm:prSet presAssocID="{E6F4171F-601F-4715-B0A3-4B2865088687}" presName="spacer" presStyleCnt="0"/>
      <dgm:spPr/>
    </dgm:pt>
    <dgm:pt modelId="{211EDF9C-EE8E-4DDA-85E2-44E6CADE464F}" type="pres">
      <dgm:prSet presAssocID="{E16FA759-8A31-4C1A-B773-2B7CAB34623D}" presName="parentText" presStyleLbl="node1" presStyleIdx="2" presStyleCnt="6">
        <dgm:presLayoutVars>
          <dgm:chMax val="0"/>
          <dgm:bulletEnabled val="1"/>
        </dgm:presLayoutVars>
      </dgm:prSet>
      <dgm:spPr/>
    </dgm:pt>
    <dgm:pt modelId="{82F2FBE3-8EFE-4BB7-806A-B673EA216F94}" type="pres">
      <dgm:prSet presAssocID="{B1BE1E25-322C-4535-AE41-5C8D298D56DA}" presName="spacer" presStyleCnt="0"/>
      <dgm:spPr/>
    </dgm:pt>
    <dgm:pt modelId="{B8531E36-58A2-44AD-80BE-D503DD2AC87C}" type="pres">
      <dgm:prSet presAssocID="{ACAA2819-372C-4B3A-ABAB-6C39984B67D7}" presName="parentText" presStyleLbl="node1" presStyleIdx="3" presStyleCnt="6">
        <dgm:presLayoutVars>
          <dgm:chMax val="0"/>
          <dgm:bulletEnabled val="1"/>
        </dgm:presLayoutVars>
      </dgm:prSet>
      <dgm:spPr/>
    </dgm:pt>
    <dgm:pt modelId="{9F86E7B2-33D0-49CF-ACDA-DF9D7ADEF18F}" type="pres">
      <dgm:prSet presAssocID="{3EA4B797-7428-47BE-AF2D-085860AA9932}" presName="spacer" presStyleCnt="0"/>
      <dgm:spPr/>
    </dgm:pt>
    <dgm:pt modelId="{C3AE6748-6C82-4F46-A776-A4895300AC41}" type="pres">
      <dgm:prSet presAssocID="{198C9FBB-078A-43B4-BD88-BDC1F9957E28}" presName="parentText" presStyleLbl="node1" presStyleIdx="4" presStyleCnt="6">
        <dgm:presLayoutVars>
          <dgm:chMax val="0"/>
          <dgm:bulletEnabled val="1"/>
        </dgm:presLayoutVars>
      </dgm:prSet>
      <dgm:spPr/>
    </dgm:pt>
    <dgm:pt modelId="{267DB370-4907-4524-B0B8-9474101269E4}" type="pres">
      <dgm:prSet presAssocID="{546F5765-FE9F-47D2-8FB8-E8A038F4CC23}" presName="spacer" presStyleCnt="0"/>
      <dgm:spPr/>
    </dgm:pt>
    <dgm:pt modelId="{005CB7FD-4252-436D-8AA4-9D6C0D2975BE}" type="pres">
      <dgm:prSet presAssocID="{F8F8879A-6A14-4939-B03B-979544E4A91C}" presName="parentText" presStyleLbl="node1" presStyleIdx="5" presStyleCnt="6">
        <dgm:presLayoutVars>
          <dgm:chMax val="0"/>
          <dgm:bulletEnabled val="1"/>
        </dgm:presLayoutVars>
      </dgm:prSet>
      <dgm:spPr/>
    </dgm:pt>
  </dgm:ptLst>
  <dgm:cxnLst>
    <dgm:cxn modelId="{E098AF09-4F42-4042-92E8-AC943F42424F}" srcId="{9F62FF04-6093-4924-BFB5-452F7ACE14AB}" destId="{06A7A6C0-8A96-4867-A222-393B3198ECD2}" srcOrd="0" destOrd="0" parTransId="{FBE49CE9-16CB-4D9A-9720-AA573B788D27}" sibTransId="{2C8E2F20-F7A7-4F72-997B-AB75DF328273}"/>
    <dgm:cxn modelId="{234BDF17-7153-4B16-8150-CE9E4C470438}" srcId="{9F62FF04-6093-4924-BFB5-452F7ACE14AB}" destId="{ACAA2819-372C-4B3A-ABAB-6C39984B67D7}" srcOrd="3" destOrd="0" parTransId="{7B8BDDC1-DBDD-4D33-9407-B38CF0221A64}" sibTransId="{3EA4B797-7428-47BE-AF2D-085860AA9932}"/>
    <dgm:cxn modelId="{6CC08F1A-7298-4C81-9C78-9EDAE6A3ED98}" type="presOf" srcId="{ACAA2819-372C-4B3A-ABAB-6C39984B67D7}" destId="{B8531E36-58A2-44AD-80BE-D503DD2AC87C}" srcOrd="0" destOrd="0" presId="urn:microsoft.com/office/officeart/2005/8/layout/vList2"/>
    <dgm:cxn modelId="{D160081C-63D2-4C43-8AD0-94015ACC8B39}" type="presOf" srcId="{EC724AE8-E6EF-41AE-8280-261C392B7E63}" destId="{F61C5249-4207-4507-9719-8E18919122BB}" srcOrd="0" destOrd="0" presId="urn:microsoft.com/office/officeart/2005/8/layout/vList2"/>
    <dgm:cxn modelId="{AE6A0B30-552E-4F32-9C0B-F45159BA8015}" type="presOf" srcId="{E16FA759-8A31-4C1A-B773-2B7CAB34623D}" destId="{211EDF9C-EE8E-4DDA-85E2-44E6CADE464F}" srcOrd="0" destOrd="0" presId="urn:microsoft.com/office/officeart/2005/8/layout/vList2"/>
    <dgm:cxn modelId="{28A5AA32-9C61-4FE4-BE39-335B32E92020}" srcId="{9F62FF04-6093-4924-BFB5-452F7ACE14AB}" destId="{EC724AE8-E6EF-41AE-8280-261C392B7E63}" srcOrd="1" destOrd="0" parTransId="{A1A76483-D612-4798-8D1B-5208341049D3}" sibTransId="{E6F4171F-601F-4715-B0A3-4B2865088687}"/>
    <dgm:cxn modelId="{CAC0893F-F90C-4A86-9D8D-5139DEE42CAE}" srcId="{9F62FF04-6093-4924-BFB5-452F7ACE14AB}" destId="{E16FA759-8A31-4C1A-B773-2B7CAB34623D}" srcOrd="2" destOrd="0" parTransId="{53383DDE-4534-450B-998E-94487E514EF5}" sibTransId="{B1BE1E25-322C-4535-AE41-5C8D298D56DA}"/>
    <dgm:cxn modelId="{0F46A192-166C-40AB-AE3A-FD36CCBE757D}" srcId="{9F62FF04-6093-4924-BFB5-452F7ACE14AB}" destId="{198C9FBB-078A-43B4-BD88-BDC1F9957E28}" srcOrd="4" destOrd="0" parTransId="{BD85403F-8D01-4991-90E3-8566B8C96FA3}" sibTransId="{546F5765-FE9F-47D2-8FB8-E8A038F4CC23}"/>
    <dgm:cxn modelId="{F04E1995-B595-4A2D-A001-B0E570F54C22}" type="presOf" srcId="{198C9FBB-078A-43B4-BD88-BDC1F9957E28}" destId="{C3AE6748-6C82-4F46-A776-A4895300AC41}" srcOrd="0" destOrd="0" presId="urn:microsoft.com/office/officeart/2005/8/layout/vList2"/>
    <dgm:cxn modelId="{45D9E7A3-A278-4E67-AD8C-7521F37F5CB9}" srcId="{9F62FF04-6093-4924-BFB5-452F7ACE14AB}" destId="{F8F8879A-6A14-4939-B03B-979544E4A91C}" srcOrd="5" destOrd="0" parTransId="{F9530B3C-946D-4F54-993A-725374A36A55}" sibTransId="{20C33612-6F30-4754-893E-6A0B50805245}"/>
    <dgm:cxn modelId="{02EA90B7-D5C0-4FF5-BA72-2B7FEB74AFDE}" type="presOf" srcId="{F8F8879A-6A14-4939-B03B-979544E4A91C}" destId="{005CB7FD-4252-436D-8AA4-9D6C0D2975BE}" srcOrd="0" destOrd="0" presId="urn:microsoft.com/office/officeart/2005/8/layout/vList2"/>
    <dgm:cxn modelId="{80B060C3-B458-44BF-9999-B880011EA0B7}" type="presOf" srcId="{9F62FF04-6093-4924-BFB5-452F7ACE14AB}" destId="{2828D64C-71F8-4623-BF2D-4D8093138AF6}" srcOrd="0" destOrd="0" presId="urn:microsoft.com/office/officeart/2005/8/layout/vList2"/>
    <dgm:cxn modelId="{3C4714E5-1112-4773-BE78-29D23460D997}" type="presOf" srcId="{06A7A6C0-8A96-4867-A222-393B3198ECD2}" destId="{589A5594-EB8A-4962-9830-A2D8404D3785}" srcOrd="0" destOrd="0" presId="urn:microsoft.com/office/officeart/2005/8/layout/vList2"/>
    <dgm:cxn modelId="{4A15F354-784F-436C-A2FE-5CEB87121E1D}" type="presParOf" srcId="{2828D64C-71F8-4623-BF2D-4D8093138AF6}" destId="{589A5594-EB8A-4962-9830-A2D8404D3785}" srcOrd="0" destOrd="0" presId="urn:microsoft.com/office/officeart/2005/8/layout/vList2"/>
    <dgm:cxn modelId="{7C66F1DA-E37C-4A27-ACC5-2D0D4A261769}" type="presParOf" srcId="{2828D64C-71F8-4623-BF2D-4D8093138AF6}" destId="{CE62E84D-DE77-46BB-A6C4-1D8FC209F748}" srcOrd="1" destOrd="0" presId="urn:microsoft.com/office/officeart/2005/8/layout/vList2"/>
    <dgm:cxn modelId="{FEBDA4DC-9449-4241-BC01-2630BB1820F0}" type="presParOf" srcId="{2828D64C-71F8-4623-BF2D-4D8093138AF6}" destId="{F61C5249-4207-4507-9719-8E18919122BB}" srcOrd="2" destOrd="0" presId="urn:microsoft.com/office/officeart/2005/8/layout/vList2"/>
    <dgm:cxn modelId="{CF9F7F31-FD57-485E-9F7C-917B83D5EF91}" type="presParOf" srcId="{2828D64C-71F8-4623-BF2D-4D8093138AF6}" destId="{B8C43253-D3CC-4C42-A5EB-5DBFAF82C247}" srcOrd="3" destOrd="0" presId="urn:microsoft.com/office/officeart/2005/8/layout/vList2"/>
    <dgm:cxn modelId="{F3D59BBC-D5E2-49D9-B5FD-45AB9FF9E201}" type="presParOf" srcId="{2828D64C-71F8-4623-BF2D-4D8093138AF6}" destId="{211EDF9C-EE8E-4DDA-85E2-44E6CADE464F}" srcOrd="4" destOrd="0" presId="urn:microsoft.com/office/officeart/2005/8/layout/vList2"/>
    <dgm:cxn modelId="{EC88EEF8-8B35-41CD-854D-A2D766FBF4B6}" type="presParOf" srcId="{2828D64C-71F8-4623-BF2D-4D8093138AF6}" destId="{82F2FBE3-8EFE-4BB7-806A-B673EA216F94}" srcOrd="5" destOrd="0" presId="urn:microsoft.com/office/officeart/2005/8/layout/vList2"/>
    <dgm:cxn modelId="{D4BCE3B6-18FB-4527-A4C0-04A4BE1FCE96}" type="presParOf" srcId="{2828D64C-71F8-4623-BF2D-4D8093138AF6}" destId="{B8531E36-58A2-44AD-80BE-D503DD2AC87C}" srcOrd="6" destOrd="0" presId="urn:microsoft.com/office/officeart/2005/8/layout/vList2"/>
    <dgm:cxn modelId="{1312F8B4-E73E-4831-AC79-0943E5EA5F3D}" type="presParOf" srcId="{2828D64C-71F8-4623-BF2D-4D8093138AF6}" destId="{9F86E7B2-33D0-49CF-ACDA-DF9D7ADEF18F}" srcOrd="7" destOrd="0" presId="urn:microsoft.com/office/officeart/2005/8/layout/vList2"/>
    <dgm:cxn modelId="{74B6FF7F-4658-41B2-863E-4F7204056EEB}" type="presParOf" srcId="{2828D64C-71F8-4623-BF2D-4D8093138AF6}" destId="{C3AE6748-6C82-4F46-A776-A4895300AC41}" srcOrd="8" destOrd="0" presId="urn:microsoft.com/office/officeart/2005/8/layout/vList2"/>
    <dgm:cxn modelId="{DABECC2A-A363-47D4-B346-FA48221E5785}" type="presParOf" srcId="{2828D64C-71F8-4623-BF2D-4D8093138AF6}" destId="{267DB370-4907-4524-B0B8-9474101269E4}" srcOrd="9" destOrd="0" presId="urn:microsoft.com/office/officeart/2005/8/layout/vList2"/>
    <dgm:cxn modelId="{97174165-7D9B-4665-BDE5-875349CFCA9F}" type="presParOf" srcId="{2828D64C-71F8-4623-BF2D-4D8093138AF6}" destId="{005CB7FD-4252-436D-8AA4-9D6C0D2975BE}" srcOrd="1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82B19-0271-404F-B22A-078B9A17E8C9}" type="doc">
      <dgm:prSet loTypeId="urn:microsoft.com/office/officeart/2005/8/layout/radial6" loCatId="cycle" qsTypeId="urn:microsoft.com/office/officeart/2005/8/quickstyle/simple3" qsCatId="simple" csTypeId="urn:microsoft.com/office/officeart/2005/8/colors/colorful1" csCatId="colorful" phldr="1"/>
      <dgm:spPr/>
      <dgm:t>
        <a:bodyPr/>
        <a:lstStyle/>
        <a:p>
          <a:endParaRPr lang="zh-CN" altLang="en-US"/>
        </a:p>
      </dgm:t>
    </dgm:pt>
    <dgm:pt modelId="{6E06CB15-C8E7-42D6-9D6A-58E63DF1780F}">
      <dgm:prSet phldrT="[文本]"/>
      <dgm:spPr/>
      <dgm:t>
        <a:bodyPr/>
        <a:lstStyle/>
        <a:p>
          <a:r>
            <a:rPr lang="zh-CN" altLang="en-US" dirty="0">
              <a:latin typeface="微软雅黑" panose="020B0503020204020204" pitchFamily="34" charset="-122"/>
              <a:ea typeface="微软雅黑" panose="020B0503020204020204" pitchFamily="34" charset="-122"/>
            </a:rPr>
            <a:t>发展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理念</a:t>
          </a:r>
        </a:p>
      </dgm:t>
    </dgm:pt>
    <dgm:pt modelId="{ECCDFB92-32FA-4426-8A91-B4DB186A27F1}" cxnId="{3328C244-F03C-41DF-B1B5-2BF01F8639C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C2C875D-FF5C-4EB5-A58E-C57AA30229C5}" cxnId="{3328C244-F03C-41DF-B1B5-2BF01F8639C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73E63C7-AFDF-465E-88D9-DCE98315DEFC}">
      <dgm:prSet phldrT="[文本]"/>
      <dgm:spPr/>
      <dgm:t>
        <a:bodyPr/>
        <a:lstStyle/>
        <a:p>
          <a:r>
            <a:rPr lang="zh-CN" altLang="en-US" b="0" i="0" u="none" dirty="0">
              <a:latin typeface="微软雅黑" panose="020B0503020204020204" pitchFamily="34" charset="-122"/>
              <a:ea typeface="微软雅黑" panose="020B0503020204020204" pitchFamily="34" charset="-122"/>
            </a:rPr>
            <a:t>创新</a:t>
          </a:r>
          <a:endParaRPr lang="zh-CN" altLang="en-US" dirty="0">
            <a:latin typeface="微软雅黑" panose="020B0503020204020204" pitchFamily="34" charset="-122"/>
            <a:ea typeface="微软雅黑" panose="020B0503020204020204" pitchFamily="34" charset="-122"/>
          </a:endParaRPr>
        </a:p>
      </dgm:t>
    </dgm:pt>
    <dgm:pt modelId="{7850ABFC-4910-4C4E-826A-825F4A05142C}" cxnId="{DA9E07F3-1F65-4D51-8ADA-D6DEA99F2D94}"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A9E6259-0566-4DC5-9E6F-AFB33F1CB7EF}" cxnId="{DA9E07F3-1F65-4D51-8ADA-D6DEA99F2D94}"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0B1B60F-B7CD-4D4C-A44A-22B7EBDB3771}">
      <dgm:prSet phldrT="[文本]"/>
      <dgm:spPr/>
      <dgm:t>
        <a:bodyPr/>
        <a:lstStyle/>
        <a:p>
          <a:r>
            <a:rPr lang="zh-CN" altLang="en-US" b="0" i="0" u="none" dirty="0">
              <a:latin typeface="微软雅黑" panose="020B0503020204020204" pitchFamily="34" charset="-122"/>
              <a:ea typeface="微软雅黑" panose="020B0503020204020204" pitchFamily="34" charset="-122"/>
            </a:rPr>
            <a:t>协调</a:t>
          </a:r>
          <a:endParaRPr lang="zh-CN" altLang="en-US" dirty="0">
            <a:latin typeface="微软雅黑" panose="020B0503020204020204" pitchFamily="34" charset="-122"/>
            <a:ea typeface="微软雅黑" panose="020B0503020204020204" pitchFamily="34" charset="-122"/>
          </a:endParaRPr>
        </a:p>
      </dgm:t>
    </dgm:pt>
    <dgm:pt modelId="{5F8EC017-1D42-4090-98BE-CC67F5D0D687}" cxnId="{3210F559-6405-4EE6-830F-ECC1631B859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616097C-3097-47F9-8088-FF2AEBE250F6}" cxnId="{3210F559-6405-4EE6-830F-ECC1631B859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27DBBFA-7058-414A-B5F3-39AA85E68A11}">
      <dgm:prSet phldrT="[文本]"/>
      <dgm:spPr/>
      <dgm:t>
        <a:bodyPr/>
        <a:lstStyle/>
        <a:p>
          <a:r>
            <a:rPr lang="zh-CN" altLang="en-US" b="0" i="0" u="none" dirty="0">
              <a:latin typeface="微软雅黑" panose="020B0503020204020204" pitchFamily="34" charset="-122"/>
              <a:ea typeface="微软雅黑" panose="020B0503020204020204" pitchFamily="34" charset="-122"/>
            </a:rPr>
            <a:t>绿色</a:t>
          </a:r>
          <a:endParaRPr lang="zh-CN" altLang="en-US" dirty="0">
            <a:latin typeface="微软雅黑" panose="020B0503020204020204" pitchFamily="34" charset="-122"/>
            <a:ea typeface="微软雅黑" panose="020B0503020204020204" pitchFamily="34" charset="-122"/>
          </a:endParaRPr>
        </a:p>
      </dgm:t>
    </dgm:pt>
    <dgm:pt modelId="{30E3A43E-8C7B-4F42-B070-A979B55B8817}" cxnId="{E366022C-22E7-48F6-BD5D-A09CBA0B54E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7820A40-8D49-41C4-BBD3-40A99E8DD466}" cxnId="{E366022C-22E7-48F6-BD5D-A09CBA0B54E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6224AA5-DB49-489F-9112-781E9DD86216}">
      <dgm:prSet phldrT="[文本]"/>
      <dgm:spPr/>
      <dgm:t>
        <a:bodyPr/>
        <a:lstStyle/>
        <a:p>
          <a:r>
            <a:rPr lang="zh-CN" altLang="en-US" b="0" i="0" u="none" dirty="0">
              <a:latin typeface="微软雅黑" panose="020B0503020204020204" pitchFamily="34" charset="-122"/>
              <a:ea typeface="微软雅黑" panose="020B0503020204020204" pitchFamily="34" charset="-122"/>
            </a:rPr>
            <a:t>开放</a:t>
          </a:r>
          <a:endParaRPr lang="zh-CN" altLang="en-US" dirty="0">
            <a:latin typeface="微软雅黑" panose="020B0503020204020204" pitchFamily="34" charset="-122"/>
            <a:ea typeface="微软雅黑" panose="020B0503020204020204" pitchFamily="34" charset="-122"/>
          </a:endParaRPr>
        </a:p>
      </dgm:t>
    </dgm:pt>
    <dgm:pt modelId="{CF7A2916-281F-4F96-A01B-2D586C6751B3}" cxnId="{D1EBCEB7-F48B-4EA0-9FDB-CE3119F5BC3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54F1F2-3497-4FF4-919D-3642F41C739C}" cxnId="{D1EBCEB7-F48B-4EA0-9FDB-CE3119F5BC3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AEFBBC2-856D-4676-9B81-3D03D9754BAC}">
      <dgm:prSet phldrT="[文本]"/>
      <dgm:spPr/>
      <dgm:t>
        <a:bodyPr/>
        <a:lstStyle/>
        <a:p>
          <a:r>
            <a:rPr lang="zh-CN" altLang="en-US" b="0" i="0" u="none" dirty="0">
              <a:latin typeface="微软雅黑" panose="020B0503020204020204" pitchFamily="34" charset="-122"/>
              <a:ea typeface="微软雅黑" panose="020B0503020204020204" pitchFamily="34" charset="-122"/>
            </a:rPr>
            <a:t>共享</a:t>
          </a:r>
          <a:endParaRPr lang="zh-CN" altLang="en-US" dirty="0">
            <a:latin typeface="微软雅黑" panose="020B0503020204020204" pitchFamily="34" charset="-122"/>
            <a:ea typeface="微软雅黑" panose="020B0503020204020204" pitchFamily="34" charset="-122"/>
          </a:endParaRPr>
        </a:p>
      </dgm:t>
    </dgm:pt>
    <dgm:pt modelId="{180160D8-F3C1-400B-841F-6D678850F5DA}" cxnId="{042A88EE-E481-4AB0-BE94-62CA67956075}"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BE5C920-8BC7-470F-A2DB-BAE242223709}" cxnId="{042A88EE-E481-4AB0-BE94-62CA67956075}"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3E61E0F-6DC6-4635-952A-4E3DAE671421}" type="pres">
      <dgm:prSet presAssocID="{9DA82B19-0271-404F-B22A-078B9A17E8C9}" presName="Name0" presStyleCnt="0">
        <dgm:presLayoutVars>
          <dgm:chMax val="1"/>
          <dgm:dir/>
          <dgm:animLvl val="ctr"/>
          <dgm:resizeHandles val="exact"/>
        </dgm:presLayoutVars>
      </dgm:prSet>
      <dgm:spPr/>
    </dgm:pt>
    <dgm:pt modelId="{1EC52070-FC63-4160-9BB9-6EE624862246}" type="pres">
      <dgm:prSet presAssocID="{6E06CB15-C8E7-42D6-9D6A-58E63DF1780F}" presName="centerShape" presStyleLbl="node0" presStyleIdx="0" presStyleCnt="1"/>
      <dgm:spPr/>
    </dgm:pt>
    <dgm:pt modelId="{7D6C1D85-775C-4838-AC4D-DB3C663C2E0D}" type="pres">
      <dgm:prSet presAssocID="{373E63C7-AFDF-465E-88D9-DCE98315DEFC}" presName="node" presStyleLbl="node1" presStyleIdx="0" presStyleCnt="5">
        <dgm:presLayoutVars>
          <dgm:bulletEnabled val="1"/>
        </dgm:presLayoutVars>
      </dgm:prSet>
      <dgm:spPr/>
    </dgm:pt>
    <dgm:pt modelId="{489EB39B-76EB-4FCF-A2CE-7B6335E18625}" type="pres">
      <dgm:prSet presAssocID="{373E63C7-AFDF-465E-88D9-DCE98315DEFC}" presName="dummy" presStyleCnt="0"/>
      <dgm:spPr/>
    </dgm:pt>
    <dgm:pt modelId="{9DCEA40B-B6C7-441F-BD30-A0552C00018C}" type="pres">
      <dgm:prSet presAssocID="{5A9E6259-0566-4DC5-9E6F-AFB33F1CB7EF}" presName="sibTrans" presStyleLbl="sibTrans2D1" presStyleIdx="0" presStyleCnt="5"/>
      <dgm:spPr/>
    </dgm:pt>
    <dgm:pt modelId="{3351F998-28C5-482F-8D93-213042859B34}" type="pres">
      <dgm:prSet presAssocID="{F0B1B60F-B7CD-4D4C-A44A-22B7EBDB3771}" presName="node" presStyleLbl="node1" presStyleIdx="1" presStyleCnt="5">
        <dgm:presLayoutVars>
          <dgm:bulletEnabled val="1"/>
        </dgm:presLayoutVars>
      </dgm:prSet>
      <dgm:spPr/>
    </dgm:pt>
    <dgm:pt modelId="{56BB040C-C825-436A-9792-C06053911792}" type="pres">
      <dgm:prSet presAssocID="{F0B1B60F-B7CD-4D4C-A44A-22B7EBDB3771}" presName="dummy" presStyleCnt="0"/>
      <dgm:spPr/>
    </dgm:pt>
    <dgm:pt modelId="{74B22DA6-EAE7-451C-8F15-756C86338FC5}" type="pres">
      <dgm:prSet presAssocID="{4616097C-3097-47F9-8088-FF2AEBE250F6}" presName="sibTrans" presStyleLbl="sibTrans2D1" presStyleIdx="1" presStyleCnt="5"/>
      <dgm:spPr/>
    </dgm:pt>
    <dgm:pt modelId="{413CD205-2A92-48C9-AF74-26671F6DD1B9}" type="pres">
      <dgm:prSet presAssocID="{C27DBBFA-7058-414A-B5F3-39AA85E68A11}" presName="node" presStyleLbl="node1" presStyleIdx="2" presStyleCnt="5">
        <dgm:presLayoutVars>
          <dgm:bulletEnabled val="1"/>
        </dgm:presLayoutVars>
      </dgm:prSet>
      <dgm:spPr/>
    </dgm:pt>
    <dgm:pt modelId="{D368C7F5-8451-48B8-B68C-0DB73B9C849A}" type="pres">
      <dgm:prSet presAssocID="{C27DBBFA-7058-414A-B5F3-39AA85E68A11}" presName="dummy" presStyleCnt="0"/>
      <dgm:spPr/>
    </dgm:pt>
    <dgm:pt modelId="{9406520C-D8B6-4219-AFFB-E75FAA755B1C}" type="pres">
      <dgm:prSet presAssocID="{27820A40-8D49-41C4-BBD3-40A99E8DD466}" presName="sibTrans" presStyleLbl="sibTrans2D1" presStyleIdx="2" presStyleCnt="5"/>
      <dgm:spPr/>
    </dgm:pt>
    <dgm:pt modelId="{B92DE4AE-C28B-4C21-BB7D-C39F397537EF}" type="pres">
      <dgm:prSet presAssocID="{D6224AA5-DB49-489F-9112-781E9DD86216}" presName="node" presStyleLbl="node1" presStyleIdx="3" presStyleCnt="5">
        <dgm:presLayoutVars>
          <dgm:bulletEnabled val="1"/>
        </dgm:presLayoutVars>
      </dgm:prSet>
      <dgm:spPr/>
    </dgm:pt>
    <dgm:pt modelId="{4D7AE276-B832-4BB5-BFEB-E4709B9035AF}" type="pres">
      <dgm:prSet presAssocID="{D6224AA5-DB49-489F-9112-781E9DD86216}" presName="dummy" presStyleCnt="0"/>
      <dgm:spPr/>
    </dgm:pt>
    <dgm:pt modelId="{9D0EA7FC-3DE1-4C59-B77E-92A0179FDDBC}" type="pres">
      <dgm:prSet presAssocID="{A454F1F2-3497-4FF4-919D-3642F41C739C}" presName="sibTrans" presStyleLbl="sibTrans2D1" presStyleIdx="3" presStyleCnt="5"/>
      <dgm:spPr/>
    </dgm:pt>
    <dgm:pt modelId="{AA5FE6DF-D4B8-4CE9-949A-A931921E19EF}" type="pres">
      <dgm:prSet presAssocID="{6AEFBBC2-856D-4676-9B81-3D03D9754BAC}" presName="node" presStyleLbl="node1" presStyleIdx="4" presStyleCnt="5">
        <dgm:presLayoutVars>
          <dgm:bulletEnabled val="1"/>
        </dgm:presLayoutVars>
      </dgm:prSet>
      <dgm:spPr/>
    </dgm:pt>
    <dgm:pt modelId="{8B76DFF1-10E9-4015-9A81-5AC386FBEA66}" type="pres">
      <dgm:prSet presAssocID="{6AEFBBC2-856D-4676-9B81-3D03D9754BAC}" presName="dummy" presStyleCnt="0"/>
      <dgm:spPr/>
    </dgm:pt>
    <dgm:pt modelId="{A6A4AA5D-1A91-43A0-A3E1-2313F6D51300}" type="pres">
      <dgm:prSet presAssocID="{BBE5C920-8BC7-470F-A2DB-BAE242223709}" presName="sibTrans" presStyleLbl="sibTrans2D1" presStyleIdx="4" presStyleCnt="5"/>
      <dgm:spPr/>
    </dgm:pt>
  </dgm:ptLst>
  <dgm:cxnLst>
    <dgm:cxn modelId="{2324BC07-98F5-4A13-AB1A-A57841459172}" type="presOf" srcId="{9DA82B19-0271-404F-B22A-078B9A17E8C9}" destId="{13E61E0F-6DC6-4635-952A-4E3DAE671421}" srcOrd="0" destOrd="0" presId="urn:microsoft.com/office/officeart/2005/8/layout/radial6"/>
    <dgm:cxn modelId="{68A01E08-2BB4-4D4B-83E6-8E3228ECE1A6}" type="presOf" srcId="{6AEFBBC2-856D-4676-9B81-3D03D9754BAC}" destId="{AA5FE6DF-D4B8-4CE9-949A-A931921E19EF}" srcOrd="0" destOrd="0" presId="urn:microsoft.com/office/officeart/2005/8/layout/radial6"/>
    <dgm:cxn modelId="{92BC420D-8BF9-48E7-916B-D0DFEA842571}" type="presOf" srcId="{6E06CB15-C8E7-42D6-9D6A-58E63DF1780F}" destId="{1EC52070-FC63-4160-9BB9-6EE624862246}" srcOrd="0" destOrd="0" presId="urn:microsoft.com/office/officeart/2005/8/layout/radial6"/>
    <dgm:cxn modelId="{FE692726-B920-45CB-9817-34F93C9D1F73}" type="presOf" srcId="{373E63C7-AFDF-465E-88D9-DCE98315DEFC}" destId="{7D6C1D85-775C-4838-AC4D-DB3C663C2E0D}" srcOrd="0" destOrd="0" presId="urn:microsoft.com/office/officeart/2005/8/layout/radial6"/>
    <dgm:cxn modelId="{E366022C-22E7-48F6-BD5D-A09CBA0B54E3}" srcId="{6E06CB15-C8E7-42D6-9D6A-58E63DF1780F}" destId="{C27DBBFA-7058-414A-B5F3-39AA85E68A11}" srcOrd="2" destOrd="0" parTransId="{30E3A43E-8C7B-4F42-B070-A979B55B8817}" sibTransId="{27820A40-8D49-41C4-BBD3-40A99E8DD466}"/>
    <dgm:cxn modelId="{4937615D-0534-4F9D-8FEB-1F43DBBC8C43}" type="presOf" srcId="{D6224AA5-DB49-489F-9112-781E9DD86216}" destId="{B92DE4AE-C28B-4C21-BB7D-C39F397537EF}" srcOrd="0" destOrd="0" presId="urn:microsoft.com/office/officeart/2005/8/layout/radial6"/>
    <dgm:cxn modelId="{AE7FA761-8B22-4053-B97D-7168971CEF55}" type="presOf" srcId="{27820A40-8D49-41C4-BBD3-40A99E8DD466}" destId="{9406520C-D8B6-4219-AFFB-E75FAA755B1C}" srcOrd="0" destOrd="0" presId="urn:microsoft.com/office/officeart/2005/8/layout/radial6"/>
    <dgm:cxn modelId="{3328C244-F03C-41DF-B1B5-2BF01F8639C8}" srcId="{9DA82B19-0271-404F-B22A-078B9A17E8C9}" destId="{6E06CB15-C8E7-42D6-9D6A-58E63DF1780F}" srcOrd="0" destOrd="0" parTransId="{ECCDFB92-32FA-4426-8A91-B4DB186A27F1}" sibTransId="{4C2C875D-FF5C-4EB5-A58E-C57AA30229C5}"/>
    <dgm:cxn modelId="{973C5046-D6BB-4CB7-A025-A987460E30C3}" type="presOf" srcId="{F0B1B60F-B7CD-4D4C-A44A-22B7EBDB3771}" destId="{3351F998-28C5-482F-8D93-213042859B34}" srcOrd="0" destOrd="0" presId="urn:microsoft.com/office/officeart/2005/8/layout/radial6"/>
    <dgm:cxn modelId="{3210F559-6405-4EE6-830F-ECC1631B8593}" srcId="{6E06CB15-C8E7-42D6-9D6A-58E63DF1780F}" destId="{F0B1B60F-B7CD-4D4C-A44A-22B7EBDB3771}" srcOrd="1" destOrd="0" parTransId="{5F8EC017-1D42-4090-98BE-CC67F5D0D687}" sibTransId="{4616097C-3097-47F9-8088-FF2AEBE250F6}"/>
    <dgm:cxn modelId="{F8651B81-7BC6-4DC3-B122-14A8FC347041}" type="presOf" srcId="{BBE5C920-8BC7-470F-A2DB-BAE242223709}" destId="{A6A4AA5D-1A91-43A0-A3E1-2313F6D51300}" srcOrd="0" destOrd="0" presId="urn:microsoft.com/office/officeart/2005/8/layout/radial6"/>
    <dgm:cxn modelId="{52C58882-B1D8-4F56-87EA-B993BF98A065}" type="presOf" srcId="{C27DBBFA-7058-414A-B5F3-39AA85E68A11}" destId="{413CD205-2A92-48C9-AF74-26671F6DD1B9}" srcOrd="0" destOrd="0" presId="urn:microsoft.com/office/officeart/2005/8/layout/radial6"/>
    <dgm:cxn modelId="{5EA1868A-A639-4388-9EF2-CDE18AA61D0C}" type="presOf" srcId="{5A9E6259-0566-4DC5-9E6F-AFB33F1CB7EF}" destId="{9DCEA40B-B6C7-441F-BD30-A0552C00018C}" srcOrd="0" destOrd="0" presId="urn:microsoft.com/office/officeart/2005/8/layout/radial6"/>
    <dgm:cxn modelId="{5EA27498-7075-4739-B02B-CB94ADFC86B0}" type="presOf" srcId="{A454F1F2-3497-4FF4-919D-3642F41C739C}" destId="{9D0EA7FC-3DE1-4C59-B77E-92A0179FDDBC}" srcOrd="0" destOrd="0" presId="urn:microsoft.com/office/officeart/2005/8/layout/radial6"/>
    <dgm:cxn modelId="{D1EBCEB7-F48B-4EA0-9FDB-CE3119F5BC31}" srcId="{6E06CB15-C8E7-42D6-9D6A-58E63DF1780F}" destId="{D6224AA5-DB49-489F-9112-781E9DD86216}" srcOrd="3" destOrd="0" parTransId="{CF7A2916-281F-4F96-A01B-2D586C6751B3}" sibTransId="{A454F1F2-3497-4FF4-919D-3642F41C739C}"/>
    <dgm:cxn modelId="{ADD861DE-E04D-45C2-BD63-2E7269A97440}" type="presOf" srcId="{4616097C-3097-47F9-8088-FF2AEBE250F6}" destId="{74B22DA6-EAE7-451C-8F15-756C86338FC5}" srcOrd="0" destOrd="0" presId="urn:microsoft.com/office/officeart/2005/8/layout/radial6"/>
    <dgm:cxn modelId="{042A88EE-E481-4AB0-BE94-62CA67956075}" srcId="{6E06CB15-C8E7-42D6-9D6A-58E63DF1780F}" destId="{6AEFBBC2-856D-4676-9B81-3D03D9754BAC}" srcOrd="4" destOrd="0" parTransId="{180160D8-F3C1-400B-841F-6D678850F5DA}" sibTransId="{BBE5C920-8BC7-470F-A2DB-BAE242223709}"/>
    <dgm:cxn modelId="{DA9E07F3-1F65-4D51-8ADA-D6DEA99F2D94}" srcId="{6E06CB15-C8E7-42D6-9D6A-58E63DF1780F}" destId="{373E63C7-AFDF-465E-88D9-DCE98315DEFC}" srcOrd="0" destOrd="0" parTransId="{7850ABFC-4910-4C4E-826A-825F4A05142C}" sibTransId="{5A9E6259-0566-4DC5-9E6F-AFB33F1CB7EF}"/>
    <dgm:cxn modelId="{A18501B6-D826-462D-A88C-3125C0E4F194}" type="presParOf" srcId="{13E61E0F-6DC6-4635-952A-4E3DAE671421}" destId="{1EC52070-FC63-4160-9BB9-6EE624862246}" srcOrd="0" destOrd="0" presId="urn:microsoft.com/office/officeart/2005/8/layout/radial6"/>
    <dgm:cxn modelId="{0AFCB629-8031-4A17-AE41-771F5005321B}" type="presParOf" srcId="{13E61E0F-6DC6-4635-952A-4E3DAE671421}" destId="{7D6C1D85-775C-4838-AC4D-DB3C663C2E0D}" srcOrd="1" destOrd="0" presId="urn:microsoft.com/office/officeart/2005/8/layout/radial6"/>
    <dgm:cxn modelId="{B4614E1F-6421-4BC5-982C-C07E1B755676}" type="presParOf" srcId="{13E61E0F-6DC6-4635-952A-4E3DAE671421}" destId="{489EB39B-76EB-4FCF-A2CE-7B6335E18625}" srcOrd="2" destOrd="0" presId="urn:microsoft.com/office/officeart/2005/8/layout/radial6"/>
    <dgm:cxn modelId="{CA2E434B-CB50-4537-9229-DF97E2EFF06B}" type="presParOf" srcId="{13E61E0F-6DC6-4635-952A-4E3DAE671421}" destId="{9DCEA40B-B6C7-441F-BD30-A0552C00018C}" srcOrd="3" destOrd="0" presId="urn:microsoft.com/office/officeart/2005/8/layout/radial6"/>
    <dgm:cxn modelId="{9BE8F428-3856-4628-807D-2A8536242A86}" type="presParOf" srcId="{13E61E0F-6DC6-4635-952A-4E3DAE671421}" destId="{3351F998-28C5-482F-8D93-213042859B34}" srcOrd="4" destOrd="0" presId="urn:microsoft.com/office/officeart/2005/8/layout/radial6"/>
    <dgm:cxn modelId="{F46A2D63-A663-42D6-B436-249E86FD750E}" type="presParOf" srcId="{13E61E0F-6DC6-4635-952A-4E3DAE671421}" destId="{56BB040C-C825-436A-9792-C06053911792}" srcOrd="5" destOrd="0" presId="urn:microsoft.com/office/officeart/2005/8/layout/radial6"/>
    <dgm:cxn modelId="{679D4BFC-8125-4EF8-869F-FA2233E00B51}" type="presParOf" srcId="{13E61E0F-6DC6-4635-952A-4E3DAE671421}" destId="{74B22DA6-EAE7-451C-8F15-756C86338FC5}" srcOrd="6" destOrd="0" presId="urn:microsoft.com/office/officeart/2005/8/layout/radial6"/>
    <dgm:cxn modelId="{6228F9B0-F265-44E2-BE83-73B6BAA77328}" type="presParOf" srcId="{13E61E0F-6DC6-4635-952A-4E3DAE671421}" destId="{413CD205-2A92-48C9-AF74-26671F6DD1B9}" srcOrd="7" destOrd="0" presId="urn:microsoft.com/office/officeart/2005/8/layout/radial6"/>
    <dgm:cxn modelId="{794497EB-2F34-4689-AA88-9CD63F32319A}" type="presParOf" srcId="{13E61E0F-6DC6-4635-952A-4E3DAE671421}" destId="{D368C7F5-8451-48B8-B68C-0DB73B9C849A}" srcOrd="8" destOrd="0" presId="urn:microsoft.com/office/officeart/2005/8/layout/radial6"/>
    <dgm:cxn modelId="{7BE6A1A6-96E7-40D7-B590-A589E1C32480}" type="presParOf" srcId="{13E61E0F-6DC6-4635-952A-4E3DAE671421}" destId="{9406520C-D8B6-4219-AFFB-E75FAA755B1C}" srcOrd="9" destOrd="0" presId="urn:microsoft.com/office/officeart/2005/8/layout/radial6"/>
    <dgm:cxn modelId="{DEC4FE24-E579-47EA-9EF5-1FBEBFC7EC19}" type="presParOf" srcId="{13E61E0F-6DC6-4635-952A-4E3DAE671421}" destId="{B92DE4AE-C28B-4C21-BB7D-C39F397537EF}" srcOrd="10" destOrd="0" presId="urn:microsoft.com/office/officeart/2005/8/layout/radial6"/>
    <dgm:cxn modelId="{EA141BEE-28BB-405C-9700-D24CE4E6E3D2}" type="presParOf" srcId="{13E61E0F-6DC6-4635-952A-4E3DAE671421}" destId="{4D7AE276-B832-4BB5-BFEB-E4709B9035AF}" srcOrd="11" destOrd="0" presId="urn:microsoft.com/office/officeart/2005/8/layout/radial6"/>
    <dgm:cxn modelId="{29BE8B03-1E86-4FC2-9470-01567D0FADD0}" type="presParOf" srcId="{13E61E0F-6DC6-4635-952A-4E3DAE671421}" destId="{9D0EA7FC-3DE1-4C59-B77E-92A0179FDDBC}" srcOrd="12" destOrd="0" presId="urn:microsoft.com/office/officeart/2005/8/layout/radial6"/>
    <dgm:cxn modelId="{C50B558D-411C-4983-881B-8F7A68C93DBA}" type="presParOf" srcId="{13E61E0F-6DC6-4635-952A-4E3DAE671421}" destId="{AA5FE6DF-D4B8-4CE9-949A-A931921E19EF}" srcOrd="13" destOrd="0" presId="urn:microsoft.com/office/officeart/2005/8/layout/radial6"/>
    <dgm:cxn modelId="{D618C8CD-CE9C-43D4-A539-9FB11FE3D1BC}" type="presParOf" srcId="{13E61E0F-6DC6-4635-952A-4E3DAE671421}" destId="{8B76DFF1-10E9-4015-9A81-5AC386FBEA66}" srcOrd="14" destOrd="0" presId="urn:microsoft.com/office/officeart/2005/8/layout/radial6"/>
    <dgm:cxn modelId="{5721696C-F7BE-4CCF-BFF0-1275ABFF1C19}" type="presParOf" srcId="{13E61E0F-6DC6-4635-952A-4E3DAE671421}" destId="{A6A4AA5D-1A91-43A0-A3E1-2313F6D51300}" srcOrd="15"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A615FD-2AEE-4CC5-8F13-2EAD74525AFB}" type="doc">
      <dgm:prSet loTypeId="urn:microsoft.com/office/officeart/2005/8/layout/hList3" loCatId="list" qsTypeId="urn:microsoft.com/office/officeart/2005/8/quickstyle/3d1" qsCatId="3D" csTypeId="urn:microsoft.com/office/officeart/2005/8/colors/accent3_1" csCatId="accent3" phldr="1"/>
      <dgm:spPr/>
      <dgm:t>
        <a:bodyPr/>
        <a:lstStyle/>
        <a:p>
          <a:endParaRPr lang="zh-CN" altLang="en-US"/>
        </a:p>
      </dgm:t>
    </dgm:pt>
    <dgm:pt modelId="{958DFFA8-4FD7-429B-94D1-8DB8A01D8F3D}">
      <dgm:prSet phldrT="[文本]"/>
      <dgm:spPr/>
      <dgm:t>
        <a:bodyPr/>
        <a:lstStyle/>
        <a:p>
          <a:r>
            <a:rPr lang="zh-CN" altLang="en-US" dirty="0">
              <a:latin typeface="微软雅黑" panose="020B0503020204020204" pitchFamily="34" charset="-122"/>
              <a:ea typeface="微软雅黑" panose="020B0503020204020204" pitchFamily="34" charset="-122"/>
            </a:rPr>
            <a:t>发展思想</a:t>
          </a:r>
          <a:endParaRPr lang="zh-CN" altLang="en-US" dirty="0"/>
        </a:p>
      </dgm:t>
    </dgm:pt>
    <dgm:pt modelId="{F9154D87-3CA6-4623-81FF-4821F51202F3}" cxnId="{FE79F76F-ED3A-4403-989F-247D65BE8381}" type="parTrans">
      <dgm:prSet/>
      <dgm:spPr/>
      <dgm:t>
        <a:bodyPr/>
        <a:lstStyle/>
        <a:p>
          <a:endParaRPr lang="zh-CN" altLang="en-US"/>
        </a:p>
      </dgm:t>
    </dgm:pt>
    <dgm:pt modelId="{E7864850-BCF8-45E6-99EE-16DC8532949E}" cxnId="{FE79F76F-ED3A-4403-989F-247D65BE8381}" type="sibTrans">
      <dgm:prSet/>
      <dgm:spPr/>
      <dgm:t>
        <a:bodyPr/>
        <a:lstStyle/>
        <a:p>
          <a:endParaRPr lang="zh-CN" altLang="en-US"/>
        </a:p>
      </dgm:t>
    </dgm:pt>
    <dgm:pt modelId="{3A6B566C-E126-496D-BF22-E469D7975C86}">
      <dgm:prSet phldrT="[文本]"/>
      <dgm:spPr/>
      <dgm:t>
        <a:bodyPr/>
        <a:lstStyle/>
        <a:p>
          <a:r>
            <a:rPr lang="zh-CN" altLang="en-US" dirty="0">
              <a:latin typeface="微软雅黑" panose="020B0503020204020204" pitchFamily="34" charset="-122"/>
              <a:ea typeface="微软雅黑" panose="020B0503020204020204" pitchFamily="34" charset="-122"/>
            </a:rPr>
            <a:t>以人民为中心</a:t>
          </a:r>
        </a:p>
      </dgm:t>
    </dgm:pt>
    <dgm:pt modelId="{441DA0EA-E162-474D-B92C-98863EEF1E1E}" cxnId="{3D48F4ED-F185-49D1-88EC-07F1551125C3}" type="parTrans">
      <dgm:prSet/>
      <dgm:spPr/>
      <dgm:t>
        <a:bodyPr/>
        <a:lstStyle/>
        <a:p>
          <a:endParaRPr lang="zh-CN" altLang="en-US"/>
        </a:p>
      </dgm:t>
    </dgm:pt>
    <dgm:pt modelId="{689849CA-5E1F-4A10-9DCB-70D71219416B}" cxnId="{3D48F4ED-F185-49D1-88EC-07F1551125C3}" type="sibTrans">
      <dgm:prSet/>
      <dgm:spPr/>
      <dgm:t>
        <a:bodyPr/>
        <a:lstStyle/>
        <a:p>
          <a:endParaRPr lang="zh-CN" altLang="en-US"/>
        </a:p>
      </dgm:t>
    </dgm:pt>
    <dgm:pt modelId="{8272538D-012F-4444-BEB2-99A139730BE7}" type="pres">
      <dgm:prSet presAssocID="{F5A615FD-2AEE-4CC5-8F13-2EAD74525AFB}" presName="composite" presStyleCnt="0">
        <dgm:presLayoutVars>
          <dgm:chMax val="1"/>
          <dgm:dir/>
          <dgm:resizeHandles val="exact"/>
        </dgm:presLayoutVars>
      </dgm:prSet>
      <dgm:spPr/>
    </dgm:pt>
    <dgm:pt modelId="{FEDE50B5-B30C-4578-9A2D-E480F933AFB3}" type="pres">
      <dgm:prSet presAssocID="{958DFFA8-4FD7-429B-94D1-8DB8A01D8F3D}" presName="roof" presStyleLbl="dkBgShp" presStyleIdx="0" presStyleCnt="2"/>
      <dgm:spPr/>
    </dgm:pt>
    <dgm:pt modelId="{04661FC1-73D5-4CBD-AD42-765BBEE48AA7}" type="pres">
      <dgm:prSet presAssocID="{958DFFA8-4FD7-429B-94D1-8DB8A01D8F3D}" presName="pillars" presStyleCnt="0"/>
      <dgm:spPr/>
    </dgm:pt>
    <dgm:pt modelId="{0437CC02-B32E-44AC-9FD2-CADA6B71B2B9}" type="pres">
      <dgm:prSet presAssocID="{958DFFA8-4FD7-429B-94D1-8DB8A01D8F3D}" presName="pillar1" presStyleLbl="node1" presStyleIdx="0" presStyleCnt="1">
        <dgm:presLayoutVars>
          <dgm:bulletEnabled val="1"/>
        </dgm:presLayoutVars>
      </dgm:prSet>
      <dgm:spPr/>
    </dgm:pt>
    <dgm:pt modelId="{8EBD4E2F-9C2F-4800-A004-14F3C8BA0ED9}" type="pres">
      <dgm:prSet presAssocID="{958DFFA8-4FD7-429B-94D1-8DB8A01D8F3D}" presName="base" presStyleLbl="dkBgShp" presStyleIdx="1" presStyleCnt="2"/>
      <dgm:spPr/>
    </dgm:pt>
  </dgm:ptLst>
  <dgm:cxnLst>
    <dgm:cxn modelId="{92DD6133-FF4C-4742-ABB8-8E2FBAC14481}" type="presOf" srcId="{3A6B566C-E126-496D-BF22-E469D7975C86}" destId="{0437CC02-B32E-44AC-9FD2-CADA6B71B2B9}" srcOrd="0" destOrd="0" presId="urn:microsoft.com/office/officeart/2005/8/layout/hList3"/>
    <dgm:cxn modelId="{89D1C06B-4A45-4995-A9C7-1F4F8C5D4573}" type="presOf" srcId="{958DFFA8-4FD7-429B-94D1-8DB8A01D8F3D}" destId="{FEDE50B5-B30C-4578-9A2D-E480F933AFB3}" srcOrd="0" destOrd="0" presId="urn:microsoft.com/office/officeart/2005/8/layout/hList3"/>
    <dgm:cxn modelId="{FE79F76F-ED3A-4403-989F-247D65BE8381}" srcId="{F5A615FD-2AEE-4CC5-8F13-2EAD74525AFB}" destId="{958DFFA8-4FD7-429B-94D1-8DB8A01D8F3D}" srcOrd="0" destOrd="0" parTransId="{F9154D87-3CA6-4623-81FF-4821F51202F3}" sibTransId="{E7864850-BCF8-45E6-99EE-16DC8532949E}"/>
    <dgm:cxn modelId="{3291F2CA-B66E-47EF-978C-D69617A824AF}" type="presOf" srcId="{F5A615FD-2AEE-4CC5-8F13-2EAD74525AFB}" destId="{8272538D-012F-4444-BEB2-99A139730BE7}" srcOrd="0" destOrd="0" presId="urn:microsoft.com/office/officeart/2005/8/layout/hList3"/>
    <dgm:cxn modelId="{3D48F4ED-F185-49D1-88EC-07F1551125C3}" srcId="{958DFFA8-4FD7-429B-94D1-8DB8A01D8F3D}" destId="{3A6B566C-E126-496D-BF22-E469D7975C86}" srcOrd="0" destOrd="0" parTransId="{441DA0EA-E162-474D-B92C-98863EEF1E1E}" sibTransId="{689849CA-5E1F-4A10-9DCB-70D71219416B}"/>
    <dgm:cxn modelId="{08E2D724-D641-4B56-8069-1CEC0E745173}" type="presParOf" srcId="{8272538D-012F-4444-BEB2-99A139730BE7}" destId="{FEDE50B5-B30C-4578-9A2D-E480F933AFB3}" srcOrd="0" destOrd="0" presId="urn:microsoft.com/office/officeart/2005/8/layout/hList3"/>
    <dgm:cxn modelId="{13A7ADC7-FE37-4A30-9B48-6A16A7600D2A}" type="presParOf" srcId="{8272538D-012F-4444-BEB2-99A139730BE7}" destId="{04661FC1-73D5-4CBD-AD42-765BBEE48AA7}" srcOrd="1" destOrd="0" presId="urn:microsoft.com/office/officeart/2005/8/layout/hList3"/>
    <dgm:cxn modelId="{9AFA3D74-0D28-4DF0-B77B-6B44E4CD8B20}" type="presParOf" srcId="{04661FC1-73D5-4CBD-AD42-765BBEE48AA7}" destId="{0437CC02-B32E-44AC-9FD2-CADA6B71B2B9}" srcOrd="0" destOrd="0" presId="urn:microsoft.com/office/officeart/2005/8/layout/hList3"/>
    <dgm:cxn modelId="{AEC4E229-8526-4559-AE95-F87DF4E79E61}" type="presParOf" srcId="{8272538D-012F-4444-BEB2-99A139730BE7}" destId="{8EBD4E2F-9C2F-4800-A004-14F3C8BA0ED9}" srcOrd="2" destOrd="0" presId="urn:microsoft.com/office/officeart/2005/8/layout/h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249F55-06F4-4AE1-839D-990B78DAD17F}" type="doc">
      <dgm:prSet loTypeId="urn:microsoft.com/office/officeart/2005/8/layout/hList1" loCatId="list" qsTypeId="urn:microsoft.com/office/officeart/2005/8/quickstyle/simple5" qsCatId="simple" csTypeId="urn:microsoft.com/office/officeart/2005/8/colors/accent2_1" csCatId="accent2" phldr="1"/>
      <dgm:spPr/>
      <dgm:t>
        <a:bodyPr/>
        <a:lstStyle/>
        <a:p>
          <a:endParaRPr lang="zh-CN" altLang="en-US"/>
        </a:p>
      </dgm:t>
    </dgm:pt>
    <dgm:pt modelId="{6BAAD1B0-6CE9-4D91-86E5-DCD709D81B2A}">
      <dgm:prSet phldrT="[文本]"/>
      <dgm:spPr/>
      <dgm:t>
        <a:bodyPr/>
        <a:lstStyle/>
        <a:p>
          <a:r>
            <a:rPr lang="zh-CN" altLang="en-US" dirty="0">
              <a:latin typeface="微软雅黑" panose="020B0503020204020204" pitchFamily="34" charset="-122"/>
              <a:ea typeface="微软雅黑" panose="020B0503020204020204" pitchFamily="34" charset="-122"/>
            </a:rPr>
            <a:t>“五位一体”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总体布局</a:t>
          </a:r>
        </a:p>
      </dgm:t>
    </dgm:pt>
    <dgm:pt modelId="{117ED3EB-E47C-4B37-8A17-3B5FA813AF4F}" cxnId="{D6403D18-3423-4E81-8A5E-431572A29B0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3375FBD-7B4E-485A-99CD-70321A7A5F64}" cxnId="{D6403D18-3423-4E81-8A5E-431572A29B0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B59669C-7C70-47EA-9694-B0EA473306BB}">
      <dgm:prSet phldrT="[文本]"/>
      <dgm:spPr/>
      <dgm:t>
        <a:bodyPr/>
        <a:lstStyle/>
        <a:p>
          <a:r>
            <a:rPr lang="zh-CN" altLang="en-US" b="0" i="0" u="none" dirty="0">
              <a:latin typeface="微软雅黑" panose="020B0503020204020204" pitchFamily="34" charset="-122"/>
              <a:ea typeface="微软雅黑" panose="020B0503020204020204" pitchFamily="34" charset="-122"/>
            </a:rPr>
            <a:t>经济建设</a:t>
          </a:r>
          <a:endParaRPr lang="zh-CN" altLang="en-US" dirty="0">
            <a:latin typeface="微软雅黑" panose="020B0503020204020204" pitchFamily="34" charset="-122"/>
            <a:ea typeface="微软雅黑" panose="020B0503020204020204" pitchFamily="34" charset="-122"/>
          </a:endParaRPr>
        </a:p>
      </dgm:t>
    </dgm:pt>
    <dgm:pt modelId="{82341D1A-5775-464C-87E4-C1FAB9302318}" cxnId="{5F4F2FC6-6FF3-4F3C-B458-CD2D2EC0548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54184E1-7633-4B0B-9148-3A5A970FA7C0}" cxnId="{5F4F2FC6-6FF3-4F3C-B458-CD2D2EC0548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40AE10F-52A7-4EF4-AE09-FCC4D85B1F1F}">
      <dgm:prSet phldrT="[文本]"/>
      <dgm:spPr/>
      <dgm:t>
        <a:bodyPr/>
        <a:lstStyle/>
        <a:p>
          <a:r>
            <a:rPr lang="zh-CN" altLang="en-US" dirty="0">
              <a:latin typeface="微软雅黑" panose="020B0503020204020204" pitchFamily="34" charset="-122"/>
              <a:ea typeface="微软雅黑" panose="020B0503020204020204" pitchFamily="34" charset="-122"/>
            </a:rPr>
            <a:t>“四个全面”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战略布局</a:t>
          </a:r>
        </a:p>
      </dgm:t>
    </dgm:pt>
    <dgm:pt modelId="{157D83A0-5159-473C-B4B7-D2B9F198F88F}" cxnId="{B7872EBC-F10B-4D73-9299-AA9C7E877A2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3AEA3B1-DA9E-463F-8E1B-805E20933BB2}" cxnId="{B7872EBC-F10B-4D73-9299-AA9C7E877A2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550DEB5-4D6E-44A9-AA4A-D69E766BB75E}">
      <dgm:prSet phldrT="[文本]"/>
      <dgm:spPr/>
      <dgm:t>
        <a:bodyPr/>
        <a:lstStyle/>
        <a:p>
          <a:r>
            <a:rPr lang="zh-CN" altLang="en-US" b="0" i="0" u="none" dirty="0">
              <a:latin typeface="微软雅黑" panose="020B0503020204020204" pitchFamily="34" charset="-122"/>
              <a:ea typeface="微软雅黑" panose="020B0503020204020204" pitchFamily="34" charset="-122"/>
            </a:rPr>
            <a:t>全面建成小康社会</a:t>
          </a:r>
          <a:endParaRPr lang="zh-CN" altLang="en-US" dirty="0">
            <a:latin typeface="微软雅黑" panose="020B0503020204020204" pitchFamily="34" charset="-122"/>
            <a:ea typeface="微软雅黑" panose="020B0503020204020204" pitchFamily="34" charset="-122"/>
          </a:endParaRPr>
        </a:p>
      </dgm:t>
    </dgm:pt>
    <dgm:pt modelId="{EBBDD269-093D-47AD-8123-0E8060726CB3}" cxnId="{71E383FA-8CF9-4EBF-9D64-BB107A03E14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285613C-8B92-4B9D-8674-7DC13A014D39}" cxnId="{71E383FA-8CF9-4EBF-9D64-BB107A03E14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BA0FFD-4F0F-4CB6-9BB8-98F387B4B5CB}">
      <dgm:prSet phldrT="[文本]"/>
      <dgm:spPr/>
      <dgm:t>
        <a:bodyPr/>
        <a:lstStyle/>
        <a:p>
          <a:r>
            <a:rPr lang="zh-CN" altLang="en-US" dirty="0">
              <a:latin typeface="微软雅黑" panose="020B0503020204020204" pitchFamily="34" charset="-122"/>
              <a:ea typeface="微软雅黑" panose="020B0503020204020204" pitchFamily="34" charset="-122"/>
            </a:rPr>
            <a:t>两个“一百年”</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战略目标</a:t>
          </a:r>
        </a:p>
      </dgm:t>
    </dgm:pt>
    <dgm:pt modelId="{5B054F0A-A2DE-437F-9283-B1219210F3B8}" cxnId="{4C57F887-9A44-4D9C-B0CD-1D27EF85787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8153D78-4AE7-4D44-A157-9221FA6B27D4}" cxnId="{4C57F887-9A44-4D9C-B0CD-1D27EF85787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D9C2359-C55E-4160-96D6-6618696D49C1}">
      <dgm:prSet phldrT="[文本]"/>
      <dgm:spPr/>
      <dgm:t>
        <a:bodyPr/>
        <a:lstStyle/>
        <a:p>
          <a:r>
            <a:rPr lang="zh-CN" altLang="en-US" b="0" i="0" u="none" dirty="0">
              <a:latin typeface="微软雅黑" panose="020B0503020204020204" pitchFamily="34" charset="-122"/>
              <a:ea typeface="微软雅黑" panose="020B0503020204020204" pitchFamily="34" charset="-122"/>
            </a:rPr>
            <a:t>到建党一百年时，全面建成小康社会</a:t>
          </a:r>
          <a:endParaRPr lang="zh-CN" altLang="en-US" dirty="0">
            <a:latin typeface="微软雅黑" panose="020B0503020204020204" pitchFamily="34" charset="-122"/>
            <a:ea typeface="微软雅黑" panose="020B0503020204020204" pitchFamily="34" charset="-122"/>
          </a:endParaRPr>
        </a:p>
      </dgm:t>
    </dgm:pt>
    <dgm:pt modelId="{3574D0C2-4458-4F6D-AF02-C3C5A2070F01}" cxnId="{334E76B8-BF09-4137-A9BF-9E50BF8119D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88D1B64-4218-4243-8545-5FB7DF9DE875}" cxnId="{334E76B8-BF09-4137-A9BF-9E50BF8119D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BB46025-9483-43E0-8134-D9B7879E6C97}">
      <dgm:prSet phldrT="[文本]"/>
      <dgm:spPr/>
      <dgm:t>
        <a:bodyPr/>
        <a:lstStyle/>
        <a:p>
          <a:r>
            <a:rPr lang="zh-CN" altLang="en-US" b="0" i="0" u="none" dirty="0">
              <a:latin typeface="微软雅黑" panose="020B0503020204020204" pitchFamily="34" charset="-122"/>
              <a:ea typeface="微软雅黑" panose="020B0503020204020204" pitchFamily="34" charset="-122"/>
            </a:rPr>
            <a:t>政治建设</a:t>
          </a:r>
          <a:endParaRPr lang="zh-CN" altLang="en-US" dirty="0">
            <a:latin typeface="微软雅黑" panose="020B0503020204020204" pitchFamily="34" charset="-122"/>
            <a:ea typeface="微软雅黑" panose="020B0503020204020204" pitchFamily="34" charset="-122"/>
          </a:endParaRPr>
        </a:p>
      </dgm:t>
    </dgm:pt>
    <dgm:pt modelId="{F1C3A540-2DFD-4F53-86FB-481B37963266}" cxnId="{70A85481-11A8-499D-B9F5-1DFB07072D2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FABE0E8-708E-4EF2-B83F-7BA656A06FFE}" cxnId="{70A85481-11A8-499D-B9F5-1DFB07072D2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2D7DCAD-F624-4506-B22B-CDF45734BB0F}">
      <dgm:prSet phldrT="[文本]"/>
      <dgm:spPr/>
      <dgm:t>
        <a:bodyPr/>
        <a:lstStyle/>
        <a:p>
          <a:r>
            <a:rPr lang="zh-CN" altLang="en-US" b="0" i="0" u="none" dirty="0">
              <a:latin typeface="微软雅黑" panose="020B0503020204020204" pitchFamily="34" charset="-122"/>
              <a:ea typeface="微软雅黑" panose="020B0503020204020204" pitchFamily="34" charset="-122"/>
            </a:rPr>
            <a:t>文化建设</a:t>
          </a:r>
          <a:endParaRPr lang="zh-CN" altLang="en-US" dirty="0">
            <a:latin typeface="微软雅黑" panose="020B0503020204020204" pitchFamily="34" charset="-122"/>
            <a:ea typeface="微软雅黑" panose="020B0503020204020204" pitchFamily="34" charset="-122"/>
          </a:endParaRPr>
        </a:p>
      </dgm:t>
    </dgm:pt>
    <dgm:pt modelId="{2B570732-A1AB-4C3F-9C90-0D4A6BC66B1A}" cxnId="{4695279E-0877-453A-91CB-346FBF472D5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BDD6DD3-C24B-4C9A-9D20-9B43209481B6}" cxnId="{4695279E-0877-453A-91CB-346FBF472D5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99472EE-7591-4A22-BAC2-F380CB9EB199}">
      <dgm:prSet phldrT="[文本]"/>
      <dgm:spPr/>
      <dgm:t>
        <a:bodyPr/>
        <a:lstStyle/>
        <a:p>
          <a:r>
            <a:rPr lang="zh-CN" altLang="en-US" b="0" i="0" u="none" dirty="0">
              <a:latin typeface="微软雅黑" panose="020B0503020204020204" pitchFamily="34" charset="-122"/>
              <a:ea typeface="微软雅黑" panose="020B0503020204020204" pitchFamily="34" charset="-122"/>
            </a:rPr>
            <a:t>社会建设</a:t>
          </a:r>
          <a:endParaRPr lang="zh-CN" altLang="en-US" dirty="0">
            <a:latin typeface="微软雅黑" panose="020B0503020204020204" pitchFamily="34" charset="-122"/>
            <a:ea typeface="微软雅黑" panose="020B0503020204020204" pitchFamily="34" charset="-122"/>
          </a:endParaRPr>
        </a:p>
      </dgm:t>
    </dgm:pt>
    <dgm:pt modelId="{23CD80F3-2A1E-4398-8286-E44D40AFE719}" cxnId="{BE4E2C3D-7388-4CA1-BFA3-7B046890A2F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874D906-3DAB-4979-A64E-4D7FBC7E4AE6}" cxnId="{BE4E2C3D-7388-4CA1-BFA3-7B046890A2F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FC469EB-F815-4B1D-AAC1-481D276BE9A6}">
      <dgm:prSet phldrT="[文本]"/>
      <dgm:spPr/>
      <dgm:t>
        <a:bodyPr/>
        <a:lstStyle/>
        <a:p>
          <a:r>
            <a:rPr lang="zh-CN" altLang="en-US" b="0" i="0" u="none" dirty="0">
              <a:latin typeface="微软雅黑" panose="020B0503020204020204" pitchFamily="34" charset="-122"/>
              <a:ea typeface="微软雅黑" panose="020B0503020204020204" pitchFamily="34" charset="-122"/>
            </a:rPr>
            <a:t>生态文明建设</a:t>
          </a:r>
          <a:endParaRPr lang="zh-CN" altLang="en-US" dirty="0">
            <a:latin typeface="微软雅黑" panose="020B0503020204020204" pitchFamily="34" charset="-122"/>
            <a:ea typeface="微软雅黑" panose="020B0503020204020204" pitchFamily="34" charset="-122"/>
          </a:endParaRPr>
        </a:p>
      </dgm:t>
    </dgm:pt>
    <dgm:pt modelId="{4D3987A2-4330-4550-A463-8C69CC7468FA}" cxnId="{2DA35C02-72C5-4FCE-92A3-4B5B443873D4}"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D6F7DB0-D067-4DB6-B5F8-42AC8959AA51}" cxnId="{2DA35C02-72C5-4FCE-92A3-4B5B443873D4}"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2DDAAF3C-FE64-4A57-BB0F-4AFD73349F3F}">
      <dgm:prSet phldrT="[文本]"/>
      <dgm:spPr/>
      <dgm:t>
        <a:bodyPr/>
        <a:lstStyle/>
        <a:p>
          <a:r>
            <a:rPr lang="zh-CN" altLang="en-US" b="0" i="0" u="none" dirty="0">
              <a:latin typeface="微软雅黑" panose="020B0503020204020204" pitchFamily="34" charset="-122"/>
              <a:ea typeface="微软雅黑" panose="020B0503020204020204" pitchFamily="34" charset="-122"/>
            </a:rPr>
            <a:t>全面深化改革</a:t>
          </a:r>
          <a:endParaRPr lang="zh-CN" altLang="en-US" dirty="0">
            <a:latin typeface="微软雅黑" panose="020B0503020204020204" pitchFamily="34" charset="-122"/>
            <a:ea typeface="微软雅黑" panose="020B0503020204020204" pitchFamily="34" charset="-122"/>
          </a:endParaRPr>
        </a:p>
      </dgm:t>
    </dgm:pt>
    <dgm:pt modelId="{83397327-8542-4B85-87BF-074F61D10123}" cxnId="{5E3BE213-2147-45CC-8DC6-D99EDAE8635A}"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696EAF0-7722-445F-9036-660EA574E097}" cxnId="{5E3BE213-2147-45CC-8DC6-D99EDAE8635A}"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237D943-CC1F-4EF6-B078-060D37B5BB0C}">
      <dgm:prSet phldrT="[文本]"/>
      <dgm:spPr/>
      <dgm:t>
        <a:bodyPr/>
        <a:lstStyle/>
        <a:p>
          <a:r>
            <a:rPr lang="zh-CN" altLang="en-US" b="0" i="0" u="none" dirty="0">
              <a:latin typeface="微软雅黑" panose="020B0503020204020204" pitchFamily="34" charset="-122"/>
              <a:ea typeface="微软雅黑" panose="020B0503020204020204" pitchFamily="34" charset="-122"/>
            </a:rPr>
            <a:t>全面依法治国</a:t>
          </a:r>
          <a:endParaRPr lang="zh-CN" altLang="en-US" dirty="0">
            <a:latin typeface="微软雅黑" panose="020B0503020204020204" pitchFamily="34" charset="-122"/>
            <a:ea typeface="微软雅黑" panose="020B0503020204020204" pitchFamily="34" charset="-122"/>
          </a:endParaRPr>
        </a:p>
      </dgm:t>
    </dgm:pt>
    <dgm:pt modelId="{63367A2F-848A-4C33-8571-D979FC2AAF6B}" cxnId="{5660EBE3-CBA2-4232-89AA-116CB1BE703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6382595-F20F-4E9B-B67B-B591EE9C9F77}" cxnId="{5660EBE3-CBA2-4232-89AA-116CB1BE703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33F916C-12AD-4C04-B5AC-04DB76946491}">
      <dgm:prSet phldrT="[文本]"/>
      <dgm:spPr/>
      <dgm:t>
        <a:bodyPr/>
        <a:lstStyle/>
        <a:p>
          <a:r>
            <a:rPr lang="zh-CN" altLang="en-US" b="0" i="0" u="none" dirty="0">
              <a:latin typeface="微软雅黑" panose="020B0503020204020204" pitchFamily="34" charset="-122"/>
              <a:ea typeface="微软雅黑" panose="020B0503020204020204" pitchFamily="34" charset="-122"/>
            </a:rPr>
            <a:t>全面从严治党</a:t>
          </a:r>
          <a:endParaRPr lang="zh-CN" altLang="en-US" dirty="0">
            <a:latin typeface="微软雅黑" panose="020B0503020204020204" pitchFamily="34" charset="-122"/>
            <a:ea typeface="微软雅黑" panose="020B0503020204020204" pitchFamily="34" charset="-122"/>
          </a:endParaRPr>
        </a:p>
      </dgm:t>
    </dgm:pt>
    <dgm:pt modelId="{E2066A1E-E023-4DBE-8E04-6336C519B1BE}" cxnId="{651BD357-B30C-4E0F-AE5E-0B9A1EC525D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6C96B75-5830-4668-9480-80626D7FFF87}" cxnId="{651BD357-B30C-4E0F-AE5E-0B9A1EC525D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9B6CDF2-DEE9-46B4-912F-52B2020F445D}">
      <dgm:prSet phldrT="[文本]"/>
      <dgm:spPr/>
      <dgm:t>
        <a:bodyPr/>
        <a:lstStyle/>
        <a:p>
          <a:r>
            <a:rPr lang="zh-CN" altLang="en-US" b="0" i="0" u="none" dirty="0">
              <a:latin typeface="微软雅黑" panose="020B0503020204020204" pitchFamily="34" charset="-122"/>
              <a:ea typeface="微软雅黑" panose="020B0503020204020204" pitchFamily="34" charset="-122"/>
            </a:rPr>
            <a:t>到新中国成立一百年时，全面建成社会主义现代化强国</a:t>
          </a:r>
          <a:endParaRPr lang="zh-CN" altLang="en-US" dirty="0">
            <a:latin typeface="微软雅黑" panose="020B0503020204020204" pitchFamily="34" charset="-122"/>
            <a:ea typeface="微软雅黑" panose="020B0503020204020204" pitchFamily="34" charset="-122"/>
          </a:endParaRPr>
        </a:p>
      </dgm:t>
    </dgm:pt>
    <dgm:pt modelId="{CA13BB50-825B-4E62-9EED-A9A684991133}" cxnId="{7C08FD94-028B-4A83-93F2-02F38AC78E1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F47CA64-6ACC-4031-BD9C-9111949D03F2}" cxnId="{7C08FD94-028B-4A83-93F2-02F38AC78E1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1BF6E65-9D04-47FE-9A17-EAFC6116E326}" type="pres">
      <dgm:prSet presAssocID="{B3249F55-06F4-4AE1-839D-990B78DAD17F}" presName="Name0" presStyleCnt="0">
        <dgm:presLayoutVars>
          <dgm:dir/>
          <dgm:animLvl val="lvl"/>
          <dgm:resizeHandles val="exact"/>
        </dgm:presLayoutVars>
      </dgm:prSet>
      <dgm:spPr/>
    </dgm:pt>
    <dgm:pt modelId="{28CC4077-1AEA-46B5-B03B-53D161FCE0AB}" type="pres">
      <dgm:prSet presAssocID="{6BAAD1B0-6CE9-4D91-86E5-DCD709D81B2A}" presName="composite" presStyleCnt="0"/>
      <dgm:spPr/>
    </dgm:pt>
    <dgm:pt modelId="{6AA74AF9-E885-4D9E-B1DB-36C078E8434B}" type="pres">
      <dgm:prSet presAssocID="{6BAAD1B0-6CE9-4D91-86E5-DCD709D81B2A}" presName="parTx" presStyleLbl="alignNode1" presStyleIdx="0" presStyleCnt="3">
        <dgm:presLayoutVars>
          <dgm:chMax val="0"/>
          <dgm:chPref val="0"/>
          <dgm:bulletEnabled val="1"/>
        </dgm:presLayoutVars>
      </dgm:prSet>
      <dgm:spPr/>
    </dgm:pt>
    <dgm:pt modelId="{F3C7EACB-359B-4282-A0A0-A8DC070DE3B0}" type="pres">
      <dgm:prSet presAssocID="{6BAAD1B0-6CE9-4D91-86E5-DCD709D81B2A}" presName="desTx" presStyleLbl="alignAccFollowNode1" presStyleIdx="0" presStyleCnt="3">
        <dgm:presLayoutVars>
          <dgm:bulletEnabled val="1"/>
        </dgm:presLayoutVars>
      </dgm:prSet>
      <dgm:spPr/>
    </dgm:pt>
    <dgm:pt modelId="{ABF54D30-035D-4776-8FC2-1980EE392DB3}" type="pres">
      <dgm:prSet presAssocID="{33375FBD-7B4E-485A-99CD-70321A7A5F64}" presName="space" presStyleCnt="0"/>
      <dgm:spPr/>
    </dgm:pt>
    <dgm:pt modelId="{189FFE8D-563A-49CF-AD2B-9D3647F3C4FE}" type="pres">
      <dgm:prSet presAssocID="{340AE10F-52A7-4EF4-AE09-FCC4D85B1F1F}" presName="composite" presStyleCnt="0"/>
      <dgm:spPr/>
    </dgm:pt>
    <dgm:pt modelId="{3AAB1D87-54A9-46D3-9A99-6E54A306C5AD}" type="pres">
      <dgm:prSet presAssocID="{340AE10F-52A7-4EF4-AE09-FCC4D85B1F1F}" presName="parTx" presStyleLbl="alignNode1" presStyleIdx="1" presStyleCnt="3">
        <dgm:presLayoutVars>
          <dgm:chMax val="0"/>
          <dgm:chPref val="0"/>
          <dgm:bulletEnabled val="1"/>
        </dgm:presLayoutVars>
      </dgm:prSet>
      <dgm:spPr/>
    </dgm:pt>
    <dgm:pt modelId="{7474C0C1-ABA8-4DD5-9F54-3FE30D42B86E}" type="pres">
      <dgm:prSet presAssocID="{340AE10F-52A7-4EF4-AE09-FCC4D85B1F1F}" presName="desTx" presStyleLbl="alignAccFollowNode1" presStyleIdx="1" presStyleCnt="3">
        <dgm:presLayoutVars>
          <dgm:bulletEnabled val="1"/>
        </dgm:presLayoutVars>
      </dgm:prSet>
      <dgm:spPr/>
    </dgm:pt>
    <dgm:pt modelId="{AD73BCFE-7F99-4BE5-803C-D2FBE3D101B1}" type="pres">
      <dgm:prSet presAssocID="{A3AEA3B1-DA9E-463F-8E1B-805E20933BB2}" presName="space" presStyleCnt="0"/>
      <dgm:spPr/>
    </dgm:pt>
    <dgm:pt modelId="{A8B8FE35-C95E-43CE-B9EA-AEDC0220D758}" type="pres">
      <dgm:prSet presAssocID="{77BA0FFD-4F0F-4CB6-9BB8-98F387B4B5CB}" presName="composite" presStyleCnt="0"/>
      <dgm:spPr/>
    </dgm:pt>
    <dgm:pt modelId="{AFB6505A-050A-4AC6-A043-94708F072900}" type="pres">
      <dgm:prSet presAssocID="{77BA0FFD-4F0F-4CB6-9BB8-98F387B4B5CB}" presName="parTx" presStyleLbl="alignNode1" presStyleIdx="2" presStyleCnt="3">
        <dgm:presLayoutVars>
          <dgm:chMax val="0"/>
          <dgm:chPref val="0"/>
          <dgm:bulletEnabled val="1"/>
        </dgm:presLayoutVars>
      </dgm:prSet>
      <dgm:spPr/>
    </dgm:pt>
    <dgm:pt modelId="{3F0ACDA0-FAB5-4B17-89FE-B9DECBFA57CA}" type="pres">
      <dgm:prSet presAssocID="{77BA0FFD-4F0F-4CB6-9BB8-98F387B4B5CB}" presName="desTx" presStyleLbl="alignAccFollowNode1" presStyleIdx="2" presStyleCnt="3">
        <dgm:presLayoutVars>
          <dgm:bulletEnabled val="1"/>
        </dgm:presLayoutVars>
      </dgm:prSet>
      <dgm:spPr/>
    </dgm:pt>
  </dgm:ptLst>
  <dgm:cxnLst>
    <dgm:cxn modelId="{2DA35C02-72C5-4FCE-92A3-4B5B443873D4}" srcId="{6BAAD1B0-6CE9-4D91-86E5-DCD709D81B2A}" destId="{9FC469EB-F815-4B1D-AAC1-481D276BE9A6}" srcOrd="4" destOrd="0" parTransId="{4D3987A2-4330-4550-A463-8C69CC7468FA}" sibTransId="{6D6F7DB0-D067-4DB6-B5F8-42AC8959AA51}"/>
    <dgm:cxn modelId="{C5A96C0D-16D2-4A28-B503-5C0FA7E4913A}" type="presOf" srcId="{799472EE-7591-4A22-BAC2-F380CB9EB199}" destId="{F3C7EACB-359B-4282-A0A0-A8DC070DE3B0}" srcOrd="0" destOrd="3" presId="urn:microsoft.com/office/officeart/2005/8/layout/hList1"/>
    <dgm:cxn modelId="{5E3BE213-2147-45CC-8DC6-D99EDAE8635A}" srcId="{340AE10F-52A7-4EF4-AE09-FCC4D85B1F1F}" destId="{2DDAAF3C-FE64-4A57-BB0F-4AFD73349F3F}" srcOrd="1" destOrd="0" parTransId="{83397327-8542-4B85-87BF-074F61D10123}" sibTransId="{2696EAF0-7722-445F-9036-660EA574E097}"/>
    <dgm:cxn modelId="{D6403D18-3423-4E81-8A5E-431572A29B0B}" srcId="{B3249F55-06F4-4AE1-839D-990B78DAD17F}" destId="{6BAAD1B0-6CE9-4D91-86E5-DCD709D81B2A}" srcOrd="0" destOrd="0" parTransId="{117ED3EB-E47C-4B37-8A17-3B5FA813AF4F}" sibTransId="{33375FBD-7B4E-485A-99CD-70321A7A5F64}"/>
    <dgm:cxn modelId="{2AAEA724-06E3-46F4-B9A2-CC085B2EC64F}" type="presOf" srcId="{E9B6CDF2-DEE9-46B4-912F-52B2020F445D}" destId="{3F0ACDA0-FAB5-4B17-89FE-B9DECBFA57CA}" srcOrd="0" destOrd="1" presId="urn:microsoft.com/office/officeart/2005/8/layout/hList1"/>
    <dgm:cxn modelId="{5A10B231-AB3A-4F58-A339-CA6836B84A90}" type="presOf" srcId="{8550DEB5-4D6E-44A9-AA4A-D69E766BB75E}" destId="{7474C0C1-ABA8-4DD5-9F54-3FE30D42B86E}" srcOrd="0" destOrd="0" presId="urn:microsoft.com/office/officeart/2005/8/layout/hList1"/>
    <dgm:cxn modelId="{BE4E2C3D-7388-4CA1-BFA3-7B046890A2FD}" srcId="{6BAAD1B0-6CE9-4D91-86E5-DCD709D81B2A}" destId="{799472EE-7591-4A22-BAC2-F380CB9EB199}" srcOrd="3" destOrd="0" parTransId="{23CD80F3-2A1E-4398-8286-E44D40AFE719}" sibTransId="{9874D906-3DAB-4979-A64E-4D7FBC7E4AE6}"/>
    <dgm:cxn modelId="{B11E7C6C-CAA0-4EAB-85DB-D97D38067365}" type="presOf" srcId="{32D7DCAD-F624-4506-B22B-CDF45734BB0F}" destId="{F3C7EACB-359B-4282-A0A0-A8DC070DE3B0}" srcOrd="0" destOrd="2" presId="urn:microsoft.com/office/officeart/2005/8/layout/hList1"/>
    <dgm:cxn modelId="{FAAF9857-0DE1-40A2-814F-9B1B7503FF8B}" type="presOf" srcId="{77BA0FFD-4F0F-4CB6-9BB8-98F387B4B5CB}" destId="{AFB6505A-050A-4AC6-A043-94708F072900}" srcOrd="0" destOrd="0" presId="urn:microsoft.com/office/officeart/2005/8/layout/hList1"/>
    <dgm:cxn modelId="{651BD357-B30C-4E0F-AE5E-0B9A1EC525D0}" srcId="{340AE10F-52A7-4EF4-AE09-FCC4D85B1F1F}" destId="{133F916C-12AD-4C04-B5AC-04DB76946491}" srcOrd="3" destOrd="0" parTransId="{E2066A1E-E023-4DBE-8E04-6336C519B1BE}" sibTransId="{06C96B75-5830-4668-9480-80626D7FFF87}"/>
    <dgm:cxn modelId="{70A85481-11A8-499D-B9F5-1DFB07072D2E}" srcId="{6BAAD1B0-6CE9-4D91-86E5-DCD709D81B2A}" destId="{DBB46025-9483-43E0-8134-D9B7879E6C97}" srcOrd="1" destOrd="0" parTransId="{F1C3A540-2DFD-4F53-86FB-481B37963266}" sibTransId="{EFABE0E8-708E-4EF2-B83F-7BA656A06FFE}"/>
    <dgm:cxn modelId="{8F004B86-E814-401C-AF65-DC4492F546E4}" type="presOf" srcId="{133F916C-12AD-4C04-B5AC-04DB76946491}" destId="{7474C0C1-ABA8-4DD5-9F54-3FE30D42B86E}" srcOrd="0" destOrd="3" presId="urn:microsoft.com/office/officeart/2005/8/layout/hList1"/>
    <dgm:cxn modelId="{4C57F887-9A44-4D9C-B0CD-1D27EF857873}" srcId="{B3249F55-06F4-4AE1-839D-990B78DAD17F}" destId="{77BA0FFD-4F0F-4CB6-9BB8-98F387B4B5CB}" srcOrd="2" destOrd="0" parTransId="{5B054F0A-A2DE-437F-9283-B1219210F3B8}" sibTransId="{48153D78-4AE7-4D44-A157-9221FA6B27D4}"/>
    <dgm:cxn modelId="{B9EB0492-DD0A-4CE3-BF8D-5E9ECC1564D2}" type="presOf" srcId="{0237D943-CC1F-4EF6-B078-060D37B5BB0C}" destId="{7474C0C1-ABA8-4DD5-9F54-3FE30D42B86E}" srcOrd="0" destOrd="2" presId="urn:microsoft.com/office/officeart/2005/8/layout/hList1"/>
    <dgm:cxn modelId="{7C08FD94-028B-4A83-93F2-02F38AC78E1E}" srcId="{77BA0FFD-4F0F-4CB6-9BB8-98F387B4B5CB}" destId="{E9B6CDF2-DEE9-46B4-912F-52B2020F445D}" srcOrd="1" destOrd="0" parTransId="{CA13BB50-825B-4E62-9EED-A9A684991133}" sibTransId="{4F47CA64-6ACC-4031-BD9C-9111949D03F2}"/>
    <dgm:cxn modelId="{4695279E-0877-453A-91CB-346FBF472D5E}" srcId="{6BAAD1B0-6CE9-4D91-86E5-DCD709D81B2A}" destId="{32D7DCAD-F624-4506-B22B-CDF45734BB0F}" srcOrd="2" destOrd="0" parTransId="{2B570732-A1AB-4C3F-9C90-0D4A6BC66B1A}" sibTransId="{6BDD6DD3-C24B-4C9A-9D20-9B43209481B6}"/>
    <dgm:cxn modelId="{334E76B8-BF09-4137-A9BF-9E50BF8119D0}" srcId="{77BA0FFD-4F0F-4CB6-9BB8-98F387B4B5CB}" destId="{8D9C2359-C55E-4160-96D6-6618696D49C1}" srcOrd="0" destOrd="0" parTransId="{3574D0C2-4458-4F6D-AF02-C3C5A2070F01}" sibTransId="{788D1B64-4218-4243-8545-5FB7DF9DE875}"/>
    <dgm:cxn modelId="{5EE1B2BB-606F-4B64-9EFE-7E33388B9986}" type="presOf" srcId="{2DDAAF3C-FE64-4A57-BB0F-4AFD73349F3F}" destId="{7474C0C1-ABA8-4DD5-9F54-3FE30D42B86E}" srcOrd="0" destOrd="1" presId="urn:microsoft.com/office/officeart/2005/8/layout/hList1"/>
    <dgm:cxn modelId="{B7872EBC-F10B-4D73-9299-AA9C7E877A29}" srcId="{B3249F55-06F4-4AE1-839D-990B78DAD17F}" destId="{340AE10F-52A7-4EF4-AE09-FCC4D85B1F1F}" srcOrd="1" destOrd="0" parTransId="{157D83A0-5159-473C-B4B7-D2B9F198F88F}" sibTransId="{A3AEA3B1-DA9E-463F-8E1B-805E20933BB2}"/>
    <dgm:cxn modelId="{DE2BE8BD-95AA-4957-8DAA-483F10C85310}" type="presOf" srcId="{B3249F55-06F4-4AE1-839D-990B78DAD17F}" destId="{91BF6E65-9D04-47FE-9A17-EAFC6116E326}" srcOrd="0" destOrd="0" presId="urn:microsoft.com/office/officeart/2005/8/layout/hList1"/>
    <dgm:cxn modelId="{E57D59C0-DFCC-4AB7-A2AA-E26946B363B1}" type="presOf" srcId="{340AE10F-52A7-4EF4-AE09-FCC4D85B1F1F}" destId="{3AAB1D87-54A9-46D3-9A99-6E54A306C5AD}" srcOrd="0" destOrd="0" presId="urn:microsoft.com/office/officeart/2005/8/layout/hList1"/>
    <dgm:cxn modelId="{5F4F2FC6-6FF3-4F3C-B458-CD2D2EC0548F}" srcId="{6BAAD1B0-6CE9-4D91-86E5-DCD709D81B2A}" destId="{7B59669C-7C70-47EA-9694-B0EA473306BB}" srcOrd="0" destOrd="0" parTransId="{82341D1A-5775-464C-87E4-C1FAB9302318}" sibTransId="{F54184E1-7633-4B0B-9148-3A5A970FA7C0}"/>
    <dgm:cxn modelId="{37E097E1-0E68-4FD5-BFCD-EA5662C1116C}" type="presOf" srcId="{9FC469EB-F815-4B1D-AAC1-481D276BE9A6}" destId="{F3C7EACB-359B-4282-A0A0-A8DC070DE3B0}" srcOrd="0" destOrd="4" presId="urn:microsoft.com/office/officeart/2005/8/layout/hList1"/>
    <dgm:cxn modelId="{5660EBE3-CBA2-4232-89AA-116CB1BE7030}" srcId="{340AE10F-52A7-4EF4-AE09-FCC4D85B1F1F}" destId="{0237D943-CC1F-4EF6-B078-060D37B5BB0C}" srcOrd="2" destOrd="0" parTransId="{63367A2F-848A-4C33-8571-D979FC2AAF6B}" sibTransId="{46382595-F20F-4E9B-B67B-B591EE9C9F77}"/>
    <dgm:cxn modelId="{A82690E4-6BB7-4C24-95C0-9F18F7084931}" type="presOf" srcId="{8D9C2359-C55E-4160-96D6-6618696D49C1}" destId="{3F0ACDA0-FAB5-4B17-89FE-B9DECBFA57CA}" srcOrd="0" destOrd="0" presId="urn:microsoft.com/office/officeart/2005/8/layout/hList1"/>
    <dgm:cxn modelId="{0319A2F3-F86A-45B7-9934-99CB6C28F2FD}" type="presOf" srcId="{7B59669C-7C70-47EA-9694-B0EA473306BB}" destId="{F3C7EACB-359B-4282-A0A0-A8DC070DE3B0}" srcOrd="0" destOrd="0" presId="urn:microsoft.com/office/officeart/2005/8/layout/hList1"/>
    <dgm:cxn modelId="{DA0042F9-55A2-43D2-A730-87185FF387F6}" type="presOf" srcId="{6BAAD1B0-6CE9-4D91-86E5-DCD709D81B2A}" destId="{6AA74AF9-E885-4D9E-B1DB-36C078E8434B}" srcOrd="0" destOrd="0" presId="urn:microsoft.com/office/officeart/2005/8/layout/hList1"/>
    <dgm:cxn modelId="{CF3597F9-13BB-4CCC-B80F-A229C4010E7A}" type="presOf" srcId="{DBB46025-9483-43E0-8134-D9B7879E6C97}" destId="{F3C7EACB-359B-4282-A0A0-A8DC070DE3B0}" srcOrd="0" destOrd="1" presId="urn:microsoft.com/office/officeart/2005/8/layout/hList1"/>
    <dgm:cxn modelId="{71E383FA-8CF9-4EBF-9D64-BB107A03E149}" srcId="{340AE10F-52A7-4EF4-AE09-FCC4D85B1F1F}" destId="{8550DEB5-4D6E-44A9-AA4A-D69E766BB75E}" srcOrd="0" destOrd="0" parTransId="{EBBDD269-093D-47AD-8123-0E8060726CB3}" sibTransId="{3285613C-8B92-4B9D-8674-7DC13A014D39}"/>
    <dgm:cxn modelId="{B5C605FA-512F-490D-885F-6427449E751D}" type="presParOf" srcId="{91BF6E65-9D04-47FE-9A17-EAFC6116E326}" destId="{28CC4077-1AEA-46B5-B03B-53D161FCE0AB}" srcOrd="0" destOrd="0" presId="urn:microsoft.com/office/officeart/2005/8/layout/hList1"/>
    <dgm:cxn modelId="{E891626A-A98C-4FEF-8DF3-EE10D0B59F32}" type="presParOf" srcId="{28CC4077-1AEA-46B5-B03B-53D161FCE0AB}" destId="{6AA74AF9-E885-4D9E-B1DB-36C078E8434B}" srcOrd="0" destOrd="0" presId="urn:microsoft.com/office/officeart/2005/8/layout/hList1"/>
    <dgm:cxn modelId="{390347C6-646C-4F33-86F8-4FB1A1FBB953}" type="presParOf" srcId="{28CC4077-1AEA-46B5-B03B-53D161FCE0AB}" destId="{F3C7EACB-359B-4282-A0A0-A8DC070DE3B0}" srcOrd="1" destOrd="0" presId="urn:microsoft.com/office/officeart/2005/8/layout/hList1"/>
    <dgm:cxn modelId="{BAEDF5AC-F244-4118-AD1D-4859D395F64A}" type="presParOf" srcId="{91BF6E65-9D04-47FE-9A17-EAFC6116E326}" destId="{ABF54D30-035D-4776-8FC2-1980EE392DB3}" srcOrd="1" destOrd="0" presId="urn:microsoft.com/office/officeart/2005/8/layout/hList1"/>
    <dgm:cxn modelId="{51CCB7D8-40CA-4D83-A493-26F6DB1FDDA8}" type="presParOf" srcId="{91BF6E65-9D04-47FE-9A17-EAFC6116E326}" destId="{189FFE8D-563A-49CF-AD2B-9D3647F3C4FE}" srcOrd="2" destOrd="0" presId="urn:microsoft.com/office/officeart/2005/8/layout/hList1"/>
    <dgm:cxn modelId="{732C0BBA-A2B7-4615-9DD1-807BA9BE7388}" type="presParOf" srcId="{189FFE8D-563A-49CF-AD2B-9D3647F3C4FE}" destId="{3AAB1D87-54A9-46D3-9A99-6E54A306C5AD}" srcOrd="0" destOrd="0" presId="urn:microsoft.com/office/officeart/2005/8/layout/hList1"/>
    <dgm:cxn modelId="{3366D505-8743-486F-9CEB-E39D5461FD43}" type="presParOf" srcId="{189FFE8D-563A-49CF-AD2B-9D3647F3C4FE}" destId="{7474C0C1-ABA8-4DD5-9F54-3FE30D42B86E}" srcOrd="1" destOrd="0" presId="urn:microsoft.com/office/officeart/2005/8/layout/hList1"/>
    <dgm:cxn modelId="{463B86B2-8357-46E5-81CC-9813BCA9D97C}" type="presParOf" srcId="{91BF6E65-9D04-47FE-9A17-EAFC6116E326}" destId="{AD73BCFE-7F99-4BE5-803C-D2FBE3D101B1}" srcOrd="3" destOrd="0" presId="urn:microsoft.com/office/officeart/2005/8/layout/hList1"/>
    <dgm:cxn modelId="{1514B1E4-527D-4A64-9DAB-C31A33326751}" type="presParOf" srcId="{91BF6E65-9D04-47FE-9A17-EAFC6116E326}" destId="{A8B8FE35-C95E-43CE-B9EA-AEDC0220D758}" srcOrd="4" destOrd="0" presId="urn:microsoft.com/office/officeart/2005/8/layout/hList1"/>
    <dgm:cxn modelId="{C7CAFD38-5142-433C-8B64-21E4DD2C0F0B}" type="presParOf" srcId="{A8B8FE35-C95E-43CE-B9EA-AEDC0220D758}" destId="{AFB6505A-050A-4AC6-A043-94708F072900}" srcOrd="0" destOrd="0" presId="urn:microsoft.com/office/officeart/2005/8/layout/hList1"/>
    <dgm:cxn modelId="{AA27B186-A12F-4D1E-B470-98583B93BA5C}" type="presParOf" srcId="{A8B8FE35-C95E-43CE-B9EA-AEDC0220D758}" destId="{3F0ACDA0-FAB5-4B17-89FE-B9DECBFA57C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0ECA6B-A4FA-4B3D-AF5A-514EADE9B39B}"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zh-CN" altLang="en-US"/>
        </a:p>
      </dgm:t>
    </dgm:pt>
    <dgm:pt modelId="{5F6C23C1-3A51-4128-AF3F-7EB6AE018B29}">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民主政治                </a:t>
          </a:r>
          <a:r>
            <a:rPr lang="en-US" altLang="zh-CN" dirty="0">
              <a:solidFill>
                <a:srgbClr val="DC3C00"/>
              </a:solidFill>
              <a:latin typeface="微软雅黑" panose="020B0503020204020204" pitchFamily="34" charset="-122"/>
              <a:ea typeface="微软雅黑" panose="020B0503020204020204" pitchFamily="34" charset="-122"/>
            </a:rPr>
            <a:t>P263</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DBB27BF5-0A3F-46BE-9B98-8D6CCB971F84}" cxnId="{BA6DB7EA-526B-4C18-AFEE-C714647AE58F}"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18838B4-2890-413F-A803-009D9A84ECA1}" cxnId="{BA6DB7EA-526B-4C18-AFEE-C714647AE58F}"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4177329E-CDA8-4AEE-BDA0-69690ECFA576}">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坚持党的领导、人民当家作主、依法治国有机统一</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B36B81D4-2EDF-46D4-A5B7-FE2AC77389FF}" cxnId="{5A692784-C670-4EAE-A788-78BFD5F002A7}"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5FC3AAE-918B-4E5C-A123-151C08AD6232}" cxnId="{5A692784-C670-4EAE-A788-78BFD5F002A7}"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CDA1E7B-EA11-45CD-8A93-709E79AEF8D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先进文化                </a:t>
          </a:r>
          <a:r>
            <a:rPr lang="en-US" altLang="zh-CN" dirty="0">
              <a:solidFill>
                <a:srgbClr val="DC3C00"/>
              </a:solidFill>
              <a:latin typeface="微软雅黑" panose="020B0503020204020204" pitchFamily="34" charset="-122"/>
              <a:ea typeface="微软雅黑" panose="020B0503020204020204" pitchFamily="34" charset="-122"/>
            </a:rPr>
            <a:t>P264</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43F06A3D-341B-404F-9CBB-57E86D017DC8}" cxnId="{867DC1FB-2048-4F9C-88E4-191A5E7E6CEE}"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6CEA927-31D2-4024-A027-C76FFF83B9B6}" cxnId="{867DC1FB-2048-4F9C-88E4-191A5E7E6CEE}"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723D2B0-509B-4088-9F64-1D3289B9875F}">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实行依法治国和以德治国相结合</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16D71FE3-2BB7-4F9F-BA15-022CB51FACF5}" cxnId="{DF11F96E-A020-4466-8C41-D200292C403B}"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28285E58-1714-44FC-87D7-ADC2700A2EA2}" cxnId="{DF11F96E-A020-4466-8C41-D200292C403B}"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3F736F9-53D4-4320-9958-772B3500F95C}">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树立中国特色社会主义共同理想，弘扬以爱国主义为核心的民族精神和以改革创新为核心的时代精神</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FC5F765-43EA-47AE-AA4C-FB15AC5F253A}" cxnId="{75578562-3BC5-4FE6-BA33-E31AC41B21CC}"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940E0077-2E8A-4F1D-A0F1-5B5D97D531B6}" cxnId="{75578562-3BC5-4FE6-BA33-E31AC41B21CC}"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FDDC8BF-C446-4DCF-B448-AFC9AE754412}">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民主法治、公平正义、诚信友爱、充满活力、安定有序、人与自然和谐相处</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476B042-F7DD-4D24-ADD1-F93EA510D69F}" cxnId="{486391B9-8ADA-4841-ADE5-B556E1589D33}"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2E3A8C11-8461-47A9-BC95-01E4D1CC271F}" cxnId="{486391B9-8ADA-4841-ADE5-B556E1589D33}"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B1D455A-FC0C-4B90-B9B2-78B1C283E704}">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和谐社会                </a:t>
          </a:r>
          <a:r>
            <a:rPr lang="en-US" altLang="zh-CN" dirty="0">
              <a:solidFill>
                <a:srgbClr val="DC3C00"/>
              </a:solidFill>
              <a:latin typeface="微软雅黑" panose="020B0503020204020204" pitchFamily="34" charset="-122"/>
              <a:ea typeface="微软雅黑" panose="020B0503020204020204" pitchFamily="34" charset="-122"/>
            </a:rPr>
            <a:t>P264</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7CBA7A68-573E-4048-BC32-89D9E072AF84}" cxnId="{932568E9-54EA-4F2C-A108-E03EEF24131A}"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5015EAA-AA51-41AF-8005-1107628C71D1}" cxnId="{932568E9-54EA-4F2C-A108-E03EEF24131A}"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6C6A8D3-BAA8-4935-AEAB-B0E80D9319AA}">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中国共产党同全国各民族工人、农民、知识分子团结在一起，同各民主党派、无党派人士、各民族的爱国力量团结在一起，进一步发展和壮大由全体社会主义劳动者、社会主义事业的建设者、拥护社会主义的爱国者、拥护祖国统一和致力于中华民族伟大复兴的爱国者组成的最广泛的爱国统一战线</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8830BB09-847E-4723-8723-FE58EAE4C82F}" cxnId="{85F2FB7B-A849-471B-BD18-69984262B2C2}"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6D5AEE9-B4FB-41F7-92E3-D212E5AB0248}" cxnId="{85F2FB7B-A849-471B-BD18-69984262B2C2}"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7CD6E90C-D600-42B5-BFF2-6FABCF51D4F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统一战线                </a:t>
          </a:r>
          <a:r>
            <a:rPr lang="en-US" altLang="zh-CN" dirty="0">
              <a:solidFill>
                <a:srgbClr val="DC3C00"/>
              </a:solidFill>
              <a:latin typeface="微软雅黑" panose="020B0503020204020204" pitchFamily="34" charset="-122"/>
              <a:ea typeface="微软雅黑" panose="020B0503020204020204" pitchFamily="34" charset="-122"/>
            </a:rPr>
            <a:t>P266</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C81A4E58-4959-4F34-801D-49E74E5CA066}" cxnId="{88A68623-AA9A-4A8D-8998-1321C7384AD2}"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C0157C49-3099-43A3-B490-58C1985DD184}" cxnId="{88A68623-AA9A-4A8D-8998-1321C7384AD2}"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12D89DD7-04DB-424B-B4A3-3154C560C1EC}">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互相尊重主权和领土完整、互不侵犯、互不干涉内政、平等互利、和平共处五项原则</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A1294BE6-399E-4BFB-A032-BB75ED2274A9}" cxnId="{1E242A4A-86CD-4DD9-A48C-3E9C0ACEDC31}"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7F8B4785-7490-4ECC-BE30-FED78FCCDD61}" cxnId="{1E242A4A-86CD-4DD9-A48C-3E9C0ACEDC31}"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B8AB3598-DE81-4362-821E-1F2513918F5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和平外交                </a:t>
          </a:r>
          <a:r>
            <a:rPr lang="en-US" altLang="zh-CN" dirty="0">
              <a:solidFill>
                <a:srgbClr val="DC3C00"/>
              </a:solidFill>
              <a:latin typeface="微软雅黑" panose="020B0503020204020204" pitchFamily="34" charset="-122"/>
              <a:ea typeface="微软雅黑" panose="020B0503020204020204" pitchFamily="34" charset="-122"/>
            </a:rPr>
            <a:t>P266</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13B8B5EC-C55C-4362-91DC-F9E4DC6C96D2}" cxnId="{D380CA60-D683-4F45-AFEB-09013214C470}" type="par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0E4C2AB-62AA-41A1-8C40-C1C158C96FC3}" cxnId="{D380CA60-D683-4F45-AFEB-09013214C470}" type="sibTrans">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814AF50C-6038-48C4-8D43-2CF12978990F}" type="pres">
      <dgm:prSet presAssocID="{1A0ECA6B-A4FA-4B3D-AF5A-514EADE9B39B}" presName="linear" presStyleCnt="0">
        <dgm:presLayoutVars>
          <dgm:animLvl val="lvl"/>
          <dgm:resizeHandles val="exact"/>
        </dgm:presLayoutVars>
      </dgm:prSet>
      <dgm:spPr/>
    </dgm:pt>
    <dgm:pt modelId="{0CE2D72D-1761-4ECB-B1F5-7FACF92A0A2C}" type="pres">
      <dgm:prSet presAssocID="{5F6C23C1-3A51-4128-AF3F-7EB6AE018B29}" presName="parentText" presStyleLbl="node1" presStyleIdx="0" presStyleCnt="5">
        <dgm:presLayoutVars>
          <dgm:chMax val="0"/>
          <dgm:bulletEnabled val="1"/>
        </dgm:presLayoutVars>
      </dgm:prSet>
      <dgm:spPr/>
    </dgm:pt>
    <dgm:pt modelId="{1326A66C-EF39-4C32-A4E1-9D5D5F90B17F}" type="pres">
      <dgm:prSet presAssocID="{5F6C23C1-3A51-4128-AF3F-7EB6AE018B29}" presName="childText" presStyleLbl="revTx" presStyleIdx="0" presStyleCnt="5">
        <dgm:presLayoutVars>
          <dgm:bulletEnabled val="1"/>
        </dgm:presLayoutVars>
      </dgm:prSet>
      <dgm:spPr/>
    </dgm:pt>
    <dgm:pt modelId="{8E22C4EC-40C6-4E07-A783-04BA2E35223E}" type="pres">
      <dgm:prSet presAssocID="{5CDA1E7B-EA11-45CD-8A93-709E79AEF8D3}" presName="parentText" presStyleLbl="node1" presStyleIdx="1" presStyleCnt="5">
        <dgm:presLayoutVars>
          <dgm:chMax val="0"/>
          <dgm:bulletEnabled val="1"/>
        </dgm:presLayoutVars>
      </dgm:prSet>
      <dgm:spPr/>
    </dgm:pt>
    <dgm:pt modelId="{56D7AC8B-673A-412C-A6E5-2B715699EE22}" type="pres">
      <dgm:prSet presAssocID="{5CDA1E7B-EA11-45CD-8A93-709E79AEF8D3}" presName="childText" presStyleLbl="revTx" presStyleIdx="1" presStyleCnt="5">
        <dgm:presLayoutVars>
          <dgm:bulletEnabled val="1"/>
        </dgm:presLayoutVars>
      </dgm:prSet>
      <dgm:spPr/>
    </dgm:pt>
    <dgm:pt modelId="{8BB5AEC7-5688-4CEE-A94A-7A42C30473B3}" type="pres">
      <dgm:prSet presAssocID="{5B1D455A-FC0C-4B90-B9B2-78B1C283E704}" presName="parentText" presStyleLbl="node1" presStyleIdx="2" presStyleCnt="5">
        <dgm:presLayoutVars>
          <dgm:chMax val="0"/>
          <dgm:bulletEnabled val="1"/>
        </dgm:presLayoutVars>
      </dgm:prSet>
      <dgm:spPr/>
    </dgm:pt>
    <dgm:pt modelId="{9C69FC24-7543-4B2D-BFE5-C82B40795BDD}" type="pres">
      <dgm:prSet presAssocID="{5B1D455A-FC0C-4B90-B9B2-78B1C283E704}" presName="childText" presStyleLbl="revTx" presStyleIdx="2" presStyleCnt="5">
        <dgm:presLayoutVars>
          <dgm:bulletEnabled val="1"/>
        </dgm:presLayoutVars>
      </dgm:prSet>
      <dgm:spPr/>
    </dgm:pt>
    <dgm:pt modelId="{C2C50822-6A9A-4FE9-B341-1727EE5BE9C7}" type="pres">
      <dgm:prSet presAssocID="{7CD6E90C-D600-42B5-BFF2-6FABCF51D4F3}" presName="parentText" presStyleLbl="node1" presStyleIdx="3" presStyleCnt="5">
        <dgm:presLayoutVars>
          <dgm:chMax val="0"/>
          <dgm:bulletEnabled val="1"/>
        </dgm:presLayoutVars>
      </dgm:prSet>
      <dgm:spPr/>
    </dgm:pt>
    <dgm:pt modelId="{2A5F5452-AB18-4546-A692-10AE4FC37582}" type="pres">
      <dgm:prSet presAssocID="{7CD6E90C-D600-42B5-BFF2-6FABCF51D4F3}" presName="childText" presStyleLbl="revTx" presStyleIdx="3" presStyleCnt="5">
        <dgm:presLayoutVars>
          <dgm:bulletEnabled val="1"/>
        </dgm:presLayoutVars>
      </dgm:prSet>
      <dgm:spPr/>
    </dgm:pt>
    <dgm:pt modelId="{379A0DFB-7525-4A79-8835-6EFAFCA255DD}" type="pres">
      <dgm:prSet presAssocID="{B8AB3598-DE81-4362-821E-1F2513918F53}" presName="parentText" presStyleLbl="node1" presStyleIdx="4" presStyleCnt="5">
        <dgm:presLayoutVars>
          <dgm:chMax val="0"/>
          <dgm:bulletEnabled val="1"/>
        </dgm:presLayoutVars>
      </dgm:prSet>
      <dgm:spPr/>
    </dgm:pt>
    <dgm:pt modelId="{B94F4C2C-F78C-44DD-BD5C-578A4468B81C}" type="pres">
      <dgm:prSet presAssocID="{B8AB3598-DE81-4362-821E-1F2513918F53}" presName="childText" presStyleLbl="revTx" presStyleIdx="4" presStyleCnt="5">
        <dgm:presLayoutVars>
          <dgm:bulletEnabled val="1"/>
        </dgm:presLayoutVars>
      </dgm:prSet>
      <dgm:spPr/>
    </dgm:pt>
  </dgm:ptLst>
  <dgm:cxnLst>
    <dgm:cxn modelId="{D6DCBF0F-78F1-4EDC-A278-9228FE4702F8}" type="presOf" srcId="{1A0ECA6B-A4FA-4B3D-AF5A-514EADE9B39B}" destId="{814AF50C-6038-48C4-8D43-2CF12978990F}" srcOrd="0" destOrd="0" presId="urn:microsoft.com/office/officeart/2005/8/layout/vList2"/>
    <dgm:cxn modelId="{7329681A-F6D6-4538-855C-28BDCFC07461}" type="presOf" srcId="{7CD6E90C-D600-42B5-BFF2-6FABCF51D4F3}" destId="{C2C50822-6A9A-4FE9-B341-1727EE5BE9C7}" srcOrd="0" destOrd="0" presId="urn:microsoft.com/office/officeart/2005/8/layout/vList2"/>
    <dgm:cxn modelId="{32FA9A1D-1688-4716-BE2D-6B62A00EC9BA}" type="presOf" srcId="{3FDDC8BF-C446-4DCF-B448-AFC9AE754412}" destId="{9C69FC24-7543-4B2D-BFE5-C82B40795BDD}" srcOrd="0" destOrd="0" presId="urn:microsoft.com/office/officeart/2005/8/layout/vList2"/>
    <dgm:cxn modelId="{DA797720-931A-4207-BE03-5FF6460A187B}" type="presOf" srcId="{03F736F9-53D4-4320-9958-772B3500F95C}" destId="{56D7AC8B-673A-412C-A6E5-2B715699EE22}" srcOrd="0" destOrd="1" presId="urn:microsoft.com/office/officeart/2005/8/layout/vList2"/>
    <dgm:cxn modelId="{88A68623-AA9A-4A8D-8998-1321C7384AD2}" srcId="{1A0ECA6B-A4FA-4B3D-AF5A-514EADE9B39B}" destId="{7CD6E90C-D600-42B5-BFF2-6FABCF51D4F3}" srcOrd="3" destOrd="0" parTransId="{C81A4E58-4959-4F34-801D-49E74E5CA066}" sibTransId="{C0157C49-3099-43A3-B490-58C1985DD184}"/>
    <dgm:cxn modelId="{8FB1332E-00AB-476A-BBE2-E55D4E137A8F}" type="presOf" srcId="{4177329E-CDA8-4AEE-BDA0-69690ECFA576}" destId="{1326A66C-EF39-4C32-A4E1-9D5D5F90B17F}" srcOrd="0" destOrd="0" presId="urn:microsoft.com/office/officeart/2005/8/layout/vList2"/>
    <dgm:cxn modelId="{D380CA60-D683-4F45-AFEB-09013214C470}" srcId="{1A0ECA6B-A4FA-4B3D-AF5A-514EADE9B39B}" destId="{B8AB3598-DE81-4362-821E-1F2513918F53}" srcOrd="4" destOrd="0" parTransId="{13B8B5EC-C55C-4362-91DC-F9E4DC6C96D2}" sibTransId="{00E4C2AB-62AA-41A1-8C40-C1C158C96FC3}"/>
    <dgm:cxn modelId="{F99ECB60-D8B2-41D2-918F-E2C546AFF72C}" type="presOf" srcId="{12D89DD7-04DB-424B-B4A3-3154C560C1EC}" destId="{B94F4C2C-F78C-44DD-BD5C-578A4468B81C}" srcOrd="0" destOrd="0" presId="urn:microsoft.com/office/officeart/2005/8/layout/vList2"/>
    <dgm:cxn modelId="{75578562-3BC5-4FE6-BA33-E31AC41B21CC}" srcId="{5CDA1E7B-EA11-45CD-8A93-709E79AEF8D3}" destId="{03F736F9-53D4-4320-9958-772B3500F95C}" srcOrd="1" destOrd="0" parTransId="{7FC5F765-43EA-47AE-AA4C-FB15AC5F253A}" sibTransId="{940E0077-2E8A-4F1D-A0F1-5B5D97D531B6}"/>
    <dgm:cxn modelId="{CCACE946-B9D8-4A28-BCDC-27057EBAC624}" type="presOf" srcId="{0723D2B0-509B-4088-9F64-1D3289B9875F}" destId="{56D7AC8B-673A-412C-A6E5-2B715699EE22}" srcOrd="0" destOrd="0" presId="urn:microsoft.com/office/officeart/2005/8/layout/vList2"/>
    <dgm:cxn modelId="{1E242A4A-86CD-4DD9-A48C-3E9C0ACEDC31}" srcId="{B8AB3598-DE81-4362-821E-1F2513918F53}" destId="{12D89DD7-04DB-424B-B4A3-3154C560C1EC}" srcOrd="0" destOrd="0" parTransId="{A1294BE6-399E-4BFB-A032-BB75ED2274A9}" sibTransId="{7F8B4785-7490-4ECC-BE30-FED78FCCDD61}"/>
    <dgm:cxn modelId="{DF11F96E-A020-4466-8C41-D200292C403B}" srcId="{5CDA1E7B-EA11-45CD-8A93-709E79AEF8D3}" destId="{0723D2B0-509B-4088-9F64-1D3289B9875F}" srcOrd="0" destOrd="0" parTransId="{16D71FE3-2BB7-4F9F-BA15-022CB51FACF5}" sibTransId="{28285E58-1714-44FC-87D7-ADC2700A2EA2}"/>
    <dgm:cxn modelId="{7CC8B254-1EA4-4FB6-9568-DB2DD93900BB}" type="presOf" srcId="{5B1D455A-FC0C-4B90-B9B2-78B1C283E704}" destId="{8BB5AEC7-5688-4CEE-A94A-7A42C30473B3}" srcOrd="0" destOrd="0" presId="urn:microsoft.com/office/officeart/2005/8/layout/vList2"/>
    <dgm:cxn modelId="{85F2FB7B-A849-471B-BD18-69984262B2C2}" srcId="{7CD6E90C-D600-42B5-BFF2-6FABCF51D4F3}" destId="{36C6A8D3-BAA8-4935-AEAB-B0E80D9319AA}" srcOrd="0" destOrd="0" parTransId="{8830BB09-847E-4723-8723-FE58EAE4C82F}" sibTransId="{E6D5AEE9-B4FB-41F7-92E3-D212E5AB0248}"/>
    <dgm:cxn modelId="{5A692784-C670-4EAE-A788-78BFD5F002A7}" srcId="{5F6C23C1-3A51-4128-AF3F-7EB6AE018B29}" destId="{4177329E-CDA8-4AEE-BDA0-69690ECFA576}" srcOrd="0" destOrd="0" parTransId="{B36B81D4-2EDF-46D4-A5B7-FE2AC77389FF}" sibTransId="{55FC3AAE-918B-4E5C-A123-151C08AD6232}"/>
    <dgm:cxn modelId="{41A90895-555B-4983-8879-9D8AFD0FC1C3}" type="presOf" srcId="{5CDA1E7B-EA11-45CD-8A93-709E79AEF8D3}" destId="{8E22C4EC-40C6-4E07-A783-04BA2E35223E}" srcOrd="0" destOrd="0" presId="urn:microsoft.com/office/officeart/2005/8/layout/vList2"/>
    <dgm:cxn modelId="{28864D9C-7A0F-45C8-B184-CD36F99F866A}" type="presOf" srcId="{36C6A8D3-BAA8-4935-AEAB-B0E80D9319AA}" destId="{2A5F5452-AB18-4546-A692-10AE4FC37582}" srcOrd="0" destOrd="0" presId="urn:microsoft.com/office/officeart/2005/8/layout/vList2"/>
    <dgm:cxn modelId="{486391B9-8ADA-4841-ADE5-B556E1589D33}" srcId="{5B1D455A-FC0C-4B90-B9B2-78B1C283E704}" destId="{3FDDC8BF-C446-4DCF-B448-AFC9AE754412}" srcOrd="0" destOrd="0" parTransId="{2476B042-F7DD-4D24-ADD1-F93EA510D69F}" sibTransId="{2E3A8C11-8461-47A9-BC95-01E4D1CC271F}"/>
    <dgm:cxn modelId="{4F2D55C0-D35F-4F47-8951-8F1E9AA1F2A0}" type="presOf" srcId="{B8AB3598-DE81-4362-821E-1F2513918F53}" destId="{379A0DFB-7525-4A79-8835-6EFAFCA255DD}" srcOrd="0" destOrd="0" presId="urn:microsoft.com/office/officeart/2005/8/layout/vList2"/>
    <dgm:cxn modelId="{721F83D9-2BC0-4C91-A0C5-F32EAC80A050}" type="presOf" srcId="{5F6C23C1-3A51-4128-AF3F-7EB6AE018B29}" destId="{0CE2D72D-1761-4ECB-B1F5-7FACF92A0A2C}" srcOrd="0" destOrd="0" presId="urn:microsoft.com/office/officeart/2005/8/layout/vList2"/>
    <dgm:cxn modelId="{932568E9-54EA-4F2C-A108-E03EEF24131A}" srcId="{1A0ECA6B-A4FA-4B3D-AF5A-514EADE9B39B}" destId="{5B1D455A-FC0C-4B90-B9B2-78B1C283E704}" srcOrd="2" destOrd="0" parTransId="{7CBA7A68-573E-4048-BC32-89D9E072AF84}" sibTransId="{E5015EAA-AA51-41AF-8005-1107628C71D1}"/>
    <dgm:cxn modelId="{BA6DB7EA-526B-4C18-AFEE-C714647AE58F}" srcId="{1A0ECA6B-A4FA-4B3D-AF5A-514EADE9B39B}" destId="{5F6C23C1-3A51-4128-AF3F-7EB6AE018B29}" srcOrd="0" destOrd="0" parTransId="{DBB27BF5-0A3F-46BE-9B98-8D6CCB971F84}" sibTransId="{E18838B4-2890-413F-A803-009D9A84ECA1}"/>
    <dgm:cxn modelId="{867DC1FB-2048-4F9C-88E4-191A5E7E6CEE}" srcId="{1A0ECA6B-A4FA-4B3D-AF5A-514EADE9B39B}" destId="{5CDA1E7B-EA11-45CD-8A93-709E79AEF8D3}" srcOrd="1" destOrd="0" parTransId="{43F06A3D-341B-404F-9CBB-57E86D017DC8}" sibTransId="{56CEA927-31D2-4024-A027-C76FFF83B9B6}"/>
    <dgm:cxn modelId="{5C46567B-5D08-47A5-8E6E-7B53B1251238}" type="presParOf" srcId="{814AF50C-6038-48C4-8D43-2CF12978990F}" destId="{0CE2D72D-1761-4ECB-B1F5-7FACF92A0A2C}" srcOrd="0" destOrd="0" presId="urn:microsoft.com/office/officeart/2005/8/layout/vList2"/>
    <dgm:cxn modelId="{BF75005C-AC98-46FB-8C7A-907BA230AA56}" type="presParOf" srcId="{814AF50C-6038-48C4-8D43-2CF12978990F}" destId="{1326A66C-EF39-4C32-A4E1-9D5D5F90B17F}" srcOrd="1" destOrd="0" presId="urn:microsoft.com/office/officeart/2005/8/layout/vList2"/>
    <dgm:cxn modelId="{FA1460F0-70B9-41E0-BD22-6DEB639570D9}" type="presParOf" srcId="{814AF50C-6038-48C4-8D43-2CF12978990F}" destId="{8E22C4EC-40C6-4E07-A783-04BA2E35223E}" srcOrd="2" destOrd="0" presId="urn:microsoft.com/office/officeart/2005/8/layout/vList2"/>
    <dgm:cxn modelId="{6BC513D9-E277-468E-88E6-94D86778E2CB}" type="presParOf" srcId="{814AF50C-6038-48C4-8D43-2CF12978990F}" destId="{56D7AC8B-673A-412C-A6E5-2B715699EE22}" srcOrd="3" destOrd="0" presId="urn:microsoft.com/office/officeart/2005/8/layout/vList2"/>
    <dgm:cxn modelId="{9ABB4BCE-584D-4F1F-93F2-A53E30B64212}" type="presParOf" srcId="{814AF50C-6038-48C4-8D43-2CF12978990F}" destId="{8BB5AEC7-5688-4CEE-A94A-7A42C30473B3}" srcOrd="4" destOrd="0" presId="urn:microsoft.com/office/officeart/2005/8/layout/vList2"/>
    <dgm:cxn modelId="{2CECEFDF-5572-430F-B458-EEE1A6AA1F92}" type="presParOf" srcId="{814AF50C-6038-48C4-8D43-2CF12978990F}" destId="{9C69FC24-7543-4B2D-BFE5-C82B40795BDD}" srcOrd="5" destOrd="0" presId="urn:microsoft.com/office/officeart/2005/8/layout/vList2"/>
    <dgm:cxn modelId="{A19FD061-78DC-4A61-908A-93519C36D622}" type="presParOf" srcId="{814AF50C-6038-48C4-8D43-2CF12978990F}" destId="{C2C50822-6A9A-4FE9-B341-1727EE5BE9C7}" srcOrd="6" destOrd="0" presId="urn:microsoft.com/office/officeart/2005/8/layout/vList2"/>
    <dgm:cxn modelId="{D29D0E54-0EF9-4B44-A60C-0B1E6FF3B496}" type="presParOf" srcId="{814AF50C-6038-48C4-8D43-2CF12978990F}" destId="{2A5F5452-AB18-4546-A692-10AE4FC37582}" srcOrd="7" destOrd="0" presId="urn:microsoft.com/office/officeart/2005/8/layout/vList2"/>
    <dgm:cxn modelId="{DAB1E6FE-BD2D-408A-88AB-5B3FE529A5CB}" type="presParOf" srcId="{814AF50C-6038-48C4-8D43-2CF12978990F}" destId="{379A0DFB-7525-4A79-8835-6EFAFCA255DD}" srcOrd="8" destOrd="0" presId="urn:microsoft.com/office/officeart/2005/8/layout/vList2"/>
    <dgm:cxn modelId="{5812BA3A-39C7-439F-9C58-4BB7ACAC9288}" type="presParOf" srcId="{814AF50C-6038-48C4-8D43-2CF12978990F}" destId="{B94F4C2C-F78C-44DD-BD5C-578A4468B81C}" srcOrd="9"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EB2190-F385-40CC-9D33-F1C18EC652F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AB905196-6B5C-4A15-9CB1-8EF0BD2B0182}">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二、做马克思和列宁的好学生</a:t>
          </a:r>
        </a:p>
      </dgm:t>
    </dgm:pt>
    <dgm:pt modelId="{E52838D6-09CB-4C37-ADC5-0FC2AFBBC657}" cxnId="{BAD78FB0-788D-49B4-8C8E-9572CDF87BF5}"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6B212D4-667F-47AD-A043-3B2BCCCD5064}" cxnId="{BAD78FB0-788D-49B4-8C8E-9572CDF87BF5}"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8F981E2-5888-4947-818A-5473D5290AB8}">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三、共产党员的修养和群众的革命实践</a:t>
          </a:r>
        </a:p>
      </dgm:t>
    </dgm:pt>
    <dgm:pt modelId="{E6F29BE6-4773-45AD-82CE-948552EAB533}" cxnId="{55B430B1-FDCE-47C0-B3D1-03470D47A73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058B825-9FCF-467F-BABD-57847F5AEF81}" cxnId="{55B430B1-FDCE-47C0-B3D1-03470D47A73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78427E6-6EB3-4FE9-800C-EEB4134C5B0B}">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四、理论学习和思想意识修养是统一的</a:t>
          </a:r>
        </a:p>
      </dgm:t>
    </dgm:pt>
    <dgm:pt modelId="{93481C3B-2FE4-4FFF-BBFC-C2A7C0100DBA}" cxnId="{2A78A002-F898-4F3B-8D3B-70D8786C356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0436506-D083-447E-A26B-5106D08FBE2E}" cxnId="{2A78A002-F898-4F3B-8D3B-70D8786C356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BDFB021-F36D-498F-9611-86B79CEC69BD}">
      <dgm:prSet phldrT="[文本]"/>
      <dgm:spPr/>
      <dgm:t>
        <a:bodyPr/>
        <a:lstStyle/>
        <a:p>
          <a:r>
            <a:rPr lang="zh-CN" altLang="en-US" dirty="0">
              <a:latin typeface="微软雅黑" panose="020B0503020204020204" pitchFamily="34" charset="-122"/>
              <a:ea typeface="微软雅黑" panose="020B0503020204020204" pitchFamily="34" charset="-122"/>
            </a:rPr>
            <a:t>教条主义  正确的态度</a:t>
          </a:r>
        </a:p>
      </dgm:t>
    </dgm:pt>
    <dgm:pt modelId="{0785F48A-D591-45E8-8A23-9D10CB954D3F}" cxnId="{C89DDDA9-B144-4940-81E1-AA0BE4E0F92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BCE42AE-63CA-40EB-B703-97DBA6E422DD}" cxnId="{C89DDDA9-B144-4940-81E1-AA0BE4E0F92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56C4603-F759-44EA-AAB7-0459FC23F511}">
      <dgm:prSet phldrT="[文本]"/>
      <dgm:spPr/>
      <dgm:t>
        <a:bodyPr/>
        <a:lstStyle/>
        <a:p>
          <a:r>
            <a:rPr lang="zh-CN" altLang="en-US" dirty="0">
              <a:latin typeface="微软雅黑" panose="020B0503020204020204" pitchFamily="34" charset="-122"/>
              <a:ea typeface="微软雅黑" panose="020B0503020204020204" pitchFamily="34" charset="-122"/>
            </a:rPr>
            <a:t>七种修养</a:t>
          </a:r>
        </a:p>
      </dgm:t>
    </dgm:pt>
    <dgm:pt modelId="{B543201F-5A92-46A7-B8F5-FEBB0588751D}" cxnId="{F85519A1-55C1-49FB-9875-71B25D903F3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EA47B7D-B671-4EF2-ACC9-D74CD52DB056}" cxnId="{F85519A1-55C1-49FB-9875-71B25D903F3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ECEDA56-6454-4135-8BC9-79550B71F66E}">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九、对待党内各种错误思想意识的态度，对待党内斗争的态度</a:t>
          </a:r>
        </a:p>
      </dgm:t>
    </dgm:pt>
    <dgm:pt modelId="{582CD35C-FBF0-45C4-8FEF-0C4D2D09794C}" cxnId="{A7862B7A-8C62-49D1-8B9B-BDC8A99BAFE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371E724-7F7B-4CB2-A4C7-AFE179EC84F3}" cxnId="{A7862B7A-8C62-49D1-8B9B-BDC8A99BAFE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E25AAC1-11EF-4BF9-827E-3680325E4459}">
      <dgm:prSet phldrT="[文本]"/>
      <dgm:spPr>
        <a:solidFill>
          <a:srgbClr val="505050"/>
        </a:solidFill>
      </dgm:spPr>
      <dgm:t>
        <a:bodyPr/>
        <a:lstStyle/>
        <a:p>
          <a:r>
            <a:rPr lang="zh-CN" altLang="en-US" dirty="0">
              <a:latin typeface="微软雅黑" panose="020B0503020204020204" pitchFamily="34" charset="-122"/>
              <a:ea typeface="微软雅黑" panose="020B0503020204020204" pitchFamily="34" charset="-122"/>
            </a:rPr>
            <a:t>六、党员个人利益无条件服从党的利益</a:t>
          </a:r>
        </a:p>
      </dgm:t>
    </dgm:pt>
    <dgm:pt modelId="{DB42EE18-3B19-4C36-9312-F390497ECD21}" cxnId="{52486738-01F1-47F9-BE4E-C6115836E85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E67A008-B2FF-4D8B-BDEA-53701B7974BB}" cxnId="{52486738-01F1-47F9-BE4E-C6115836E85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E13A89A-189D-482F-9FB9-2FBC7EC6D453}">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七、党内各种错误思想举例</a:t>
          </a:r>
        </a:p>
      </dgm:t>
    </dgm:pt>
    <dgm:pt modelId="{8C8A0DFB-2AC2-4AF0-A617-AEEFE3469657}" cxnId="{B9861B3E-11EA-4463-B651-FA3385F0D5B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496A1406-AC1C-4A83-94A8-ACB69A30D230}" cxnId="{B9861B3E-11EA-4463-B651-FA3385F0D5B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5B44512-17C3-4240-B8F4-B278A1258092}">
      <dgm:prSet phldrT="[文本]"/>
      <dgm:spPr/>
      <dgm:t>
        <a:bodyPr/>
        <a:lstStyle/>
        <a:p>
          <a:endParaRPr lang="zh-CN" altLang="en-US" dirty="0">
            <a:latin typeface="微软雅黑" panose="020B0503020204020204" pitchFamily="34" charset="-122"/>
            <a:ea typeface="微软雅黑" panose="020B0503020204020204" pitchFamily="34" charset="-122"/>
          </a:endParaRPr>
        </a:p>
      </dgm:t>
    </dgm:pt>
    <dgm:pt modelId="{54E05722-5A3E-4D1B-80B9-9B8FBCDE18EC}" cxnId="{4F090FCE-BD8A-41CC-9C91-A26E98A1D43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A8601F5-5ADF-4AE1-BF49-59C052B86D26}" cxnId="{4F090FCE-BD8A-41CC-9C91-A26E98A1D43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11BAAD5-DBD4-4D99-8298-989C555E1AFA}">
      <dgm:prSet phldrT="[文本]"/>
      <dgm:spPr/>
      <dgm:t>
        <a:bodyPr/>
        <a:lstStyle/>
        <a:p>
          <a:r>
            <a:rPr lang="zh-CN" altLang="en-US" dirty="0">
              <a:latin typeface="微软雅黑" panose="020B0503020204020204" pitchFamily="34" charset="-122"/>
              <a:ea typeface="微软雅黑" panose="020B0503020204020204" pitchFamily="34" charset="-122"/>
            </a:rPr>
            <a:t>真正大公无私的五种表现</a:t>
          </a:r>
        </a:p>
      </dgm:t>
    </dgm:pt>
    <dgm:pt modelId="{C9B34109-3EFF-44CD-8151-3C259AE5B5F5}" cxnId="{C754C3DE-9D29-412B-9711-1E9BA537D9B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AE8DAE3-E278-4887-B5E7-E30E9162A3EC}" cxnId="{C754C3DE-9D29-412B-9711-1E9BA537D9B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0C5F426-7EA4-45DE-9E2A-6FB04F821FD7}">
      <dgm:prSet phldrT="[文本]"/>
      <dgm:spPr/>
      <dgm:t>
        <a:bodyPr/>
        <a:lstStyle/>
        <a:p>
          <a:r>
            <a:rPr lang="zh-CN" altLang="en-US" dirty="0">
              <a:latin typeface="微软雅黑" panose="020B0503020204020204" pitchFamily="34" charset="-122"/>
              <a:ea typeface="微软雅黑" panose="020B0503020204020204" pitchFamily="34" charset="-122"/>
            </a:rPr>
            <a:t>五种错误</a:t>
          </a:r>
        </a:p>
      </dgm:t>
    </dgm:pt>
    <dgm:pt modelId="{9102EF6E-6B7C-4844-BE3A-60E1AD521868}" cxnId="{CE0CFEB7-F769-4C44-A8EC-A56277D402A2}"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7F6FC10-9C2C-458C-968A-2E97A2AE090B}" cxnId="{CE0CFEB7-F769-4C44-A8EC-A56277D402A2}"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70821C0-0480-40CE-BBAB-8C532387E219}">
      <dgm:prSet phldrT="[文本]"/>
      <dgm:spPr/>
      <dgm:t>
        <a:bodyPr/>
        <a:lstStyle/>
        <a:p>
          <a:r>
            <a:rPr lang="zh-CN" altLang="en-US" dirty="0">
              <a:latin typeface="微软雅黑" panose="020B0503020204020204" pitchFamily="34" charset="-122"/>
              <a:ea typeface="微软雅黑" panose="020B0503020204020204" pitchFamily="34" charset="-122"/>
            </a:rPr>
            <a:t>个人主义、本位主义、个人英雄主义、风头主义、剥削阶级意识、小气</a:t>
          </a:r>
        </a:p>
      </dgm:t>
    </dgm:pt>
    <dgm:pt modelId="{E03F37F5-4404-46D7-BC52-13FA400DA33D}" cxnId="{4A47775E-A0B1-4504-B77B-B70890CF125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D884F36C-F458-4A47-8E7A-61B0F9353ED0}" cxnId="{4A47775E-A0B1-4504-B77B-B70890CF125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0A07ED3-0815-4050-95A8-DDE1B13284FA}">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小结</a:t>
          </a:r>
        </a:p>
      </dgm:t>
    </dgm:pt>
    <dgm:pt modelId="{9E12D729-B809-4083-8DBD-81CCBE2ED63A}" cxnId="{EF8469B0-A82C-4E80-BECB-017B27497F58}"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11A5FAE-2F14-41C4-9DF0-D35B05B11604}" cxnId="{EF8469B0-A82C-4E80-BECB-017B27497F58}"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7ADBDBB-E9EE-41DD-ADA0-4528E8CB658F}">
      <dgm:prSet phldrT="[文本]"/>
      <dgm:spPr/>
      <dgm:t>
        <a:bodyPr/>
        <a:lstStyle/>
        <a:p>
          <a:r>
            <a:rPr lang="zh-CN" altLang="en-US" dirty="0">
              <a:latin typeface="微软雅黑" panose="020B0503020204020204" pitchFamily="34" charset="-122"/>
              <a:ea typeface="微软雅黑" panose="020B0503020204020204" pitchFamily="34" charset="-122"/>
            </a:rPr>
            <a:t>无产阶级的态度五条</a:t>
          </a:r>
        </a:p>
      </dgm:t>
    </dgm:pt>
    <dgm:pt modelId="{7399B714-E810-4D79-8576-AB7649AB7F89}" cxnId="{2B7F4E32-810E-41FA-B5B1-5CC3F562AE4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AC00A5C-F98E-40B6-828B-65A97ACEAE8A}" cxnId="{2B7F4E32-810E-41FA-B5B1-5CC3F562AE4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087E428-D85D-4F3C-AC03-AE1902C434AF}" type="pres">
      <dgm:prSet presAssocID="{23EB2190-F385-40CC-9D33-F1C18EC652FB}" presName="linear" presStyleCnt="0">
        <dgm:presLayoutVars>
          <dgm:dir/>
          <dgm:animLvl val="lvl"/>
          <dgm:resizeHandles val="exact"/>
        </dgm:presLayoutVars>
      </dgm:prSet>
      <dgm:spPr/>
    </dgm:pt>
    <dgm:pt modelId="{B8A08B32-5227-4BD7-BB0B-1A1A13B38C25}" type="pres">
      <dgm:prSet presAssocID="{AB905196-6B5C-4A15-9CB1-8EF0BD2B0182}" presName="parentLin" presStyleCnt="0"/>
      <dgm:spPr/>
    </dgm:pt>
    <dgm:pt modelId="{20E94D52-E834-4A00-9C19-AB0D54A53B7C}" type="pres">
      <dgm:prSet presAssocID="{AB905196-6B5C-4A15-9CB1-8EF0BD2B0182}" presName="parentLeftMargin" presStyleLbl="node1" presStyleIdx="0" presStyleCnt="7"/>
      <dgm:spPr/>
    </dgm:pt>
    <dgm:pt modelId="{9CFCAD16-6EE7-48A2-8A6E-31CB4B1B1B8F}" type="pres">
      <dgm:prSet presAssocID="{AB905196-6B5C-4A15-9CB1-8EF0BD2B0182}" presName="parentText" presStyleLbl="node1" presStyleIdx="0" presStyleCnt="7">
        <dgm:presLayoutVars>
          <dgm:chMax val="0"/>
          <dgm:bulletEnabled val="1"/>
        </dgm:presLayoutVars>
      </dgm:prSet>
      <dgm:spPr/>
    </dgm:pt>
    <dgm:pt modelId="{27159680-BD84-4D61-A64A-98F6F01B60A7}" type="pres">
      <dgm:prSet presAssocID="{AB905196-6B5C-4A15-9CB1-8EF0BD2B0182}" presName="negativeSpace" presStyleCnt="0"/>
      <dgm:spPr/>
    </dgm:pt>
    <dgm:pt modelId="{07FBCA23-FB71-4B5B-BA02-B8B1E42D10A6}" type="pres">
      <dgm:prSet presAssocID="{AB905196-6B5C-4A15-9CB1-8EF0BD2B0182}" presName="childText" presStyleLbl="conFgAcc1" presStyleIdx="0" presStyleCnt="7">
        <dgm:presLayoutVars>
          <dgm:bulletEnabled val="1"/>
        </dgm:presLayoutVars>
      </dgm:prSet>
      <dgm:spPr/>
    </dgm:pt>
    <dgm:pt modelId="{7C503273-9FA6-43E3-B940-D926A067768A}" type="pres">
      <dgm:prSet presAssocID="{76B212D4-667F-47AD-A043-3B2BCCCD5064}" presName="spaceBetweenRectangles" presStyleCnt="0"/>
      <dgm:spPr/>
    </dgm:pt>
    <dgm:pt modelId="{9DB3BD3F-681F-4D59-A4AB-8ED79EC79230}" type="pres">
      <dgm:prSet presAssocID="{88F981E2-5888-4947-818A-5473D5290AB8}" presName="parentLin" presStyleCnt="0"/>
      <dgm:spPr/>
    </dgm:pt>
    <dgm:pt modelId="{EDA85B3F-42F7-4F37-8D4D-01D661922B8F}" type="pres">
      <dgm:prSet presAssocID="{88F981E2-5888-4947-818A-5473D5290AB8}" presName="parentLeftMargin" presStyleLbl="node1" presStyleIdx="0" presStyleCnt="7"/>
      <dgm:spPr/>
    </dgm:pt>
    <dgm:pt modelId="{F65FC298-9112-43B6-AE9B-00322DA1C254}" type="pres">
      <dgm:prSet presAssocID="{88F981E2-5888-4947-818A-5473D5290AB8}" presName="parentText" presStyleLbl="node1" presStyleIdx="1" presStyleCnt="7">
        <dgm:presLayoutVars>
          <dgm:chMax val="0"/>
          <dgm:bulletEnabled val="1"/>
        </dgm:presLayoutVars>
      </dgm:prSet>
      <dgm:spPr/>
    </dgm:pt>
    <dgm:pt modelId="{42FDD4EA-79BE-473C-A941-9EFD8BE30BB5}" type="pres">
      <dgm:prSet presAssocID="{88F981E2-5888-4947-818A-5473D5290AB8}" presName="negativeSpace" presStyleCnt="0"/>
      <dgm:spPr/>
    </dgm:pt>
    <dgm:pt modelId="{5155B02D-0B63-484B-9FB5-795A47D4639E}" type="pres">
      <dgm:prSet presAssocID="{88F981E2-5888-4947-818A-5473D5290AB8}" presName="childText" presStyleLbl="conFgAcc1" presStyleIdx="1" presStyleCnt="7">
        <dgm:presLayoutVars>
          <dgm:bulletEnabled val="1"/>
        </dgm:presLayoutVars>
      </dgm:prSet>
      <dgm:spPr/>
    </dgm:pt>
    <dgm:pt modelId="{224F7775-B65F-4895-99E9-6171EEAE2308}" type="pres">
      <dgm:prSet presAssocID="{F058B825-9FCF-467F-BABD-57847F5AEF81}" presName="spaceBetweenRectangles" presStyleCnt="0"/>
      <dgm:spPr/>
    </dgm:pt>
    <dgm:pt modelId="{80B87479-103A-443B-9EB6-7248FD76444F}" type="pres">
      <dgm:prSet presAssocID="{978427E6-6EB3-4FE9-800C-EEB4134C5B0B}" presName="parentLin" presStyleCnt="0"/>
      <dgm:spPr/>
    </dgm:pt>
    <dgm:pt modelId="{B4A85F52-9C53-4DD6-99B6-A5EC65DE3A38}" type="pres">
      <dgm:prSet presAssocID="{978427E6-6EB3-4FE9-800C-EEB4134C5B0B}" presName="parentLeftMargin" presStyleLbl="node1" presStyleIdx="1" presStyleCnt="7"/>
      <dgm:spPr/>
    </dgm:pt>
    <dgm:pt modelId="{955D4495-8381-41F8-A29F-B41962A36029}" type="pres">
      <dgm:prSet presAssocID="{978427E6-6EB3-4FE9-800C-EEB4134C5B0B}" presName="parentText" presStyleLbl="node1" presStyleIdx="2" presStyleCnt="7">
        <dgm:presLayoutVars>
          <dgm:chMax val="0"/>
          <dgm:bulletEnabled val="1"/>
        </dgm:presLayoutVars>
      </dgm:prSet>
      <dgm:spPr/>
    </dgm:pt>
    <dgm:pt modelId="{2457AD23-59C5-4B27-A89B-12BA0D616A5E}" type="pres">
      <dgm:prSet presAssocID="{978427E6-6EB3-4FE9-800C-EEB4134C5B0B}" presName="negativeSpace" presStyleCnt="0"/>
      <dgm:spPr/>
    </dgm:pt>
    <dgm:pt modelId="{0F49A30C-D8B4-4E0C-AD72-543D40517B3B}" type="pres">
      <dgm:prSet presAssocID="{978427E6-6EB3-4FE9-800C-EEB4134C5B0B}" presName="childText" presStyleLbl="conFgAcc1" presStyleIdx="2" presStyleCnt="7">
        <dgm:presLayoutVars>
          <dgm:bulletEnabled val="1"/>
        </dgm:presLayoutVars>
      </dgm:prSet>
      <dgm:spPr/>
    </dgm:pt>
    <dgm:pt modelId="{DDE2E028-761F-4EFA-BB77-23FE0FB8B3A5}" type="pres">
      <dgm:prSet presAssocID="{60436506-D083-447E-A26B-5106D08FBE2E}" presName="spaceBetweenRectangles" presStyleCnt="0"/>
      <dgm:spPr/>
    </dgm:pt>
    <dgm:pt modelId="{EA0FA5C2-56EB-434B-83C4-2BD185D47F1E}" type="pres">
      <dgm:prSet presAssocID="{3E25AAC1-11EF-4BF9-827E-3680325E4459}" presName="parentLin" presStyleCnt="0"/>
      <dgm:spPr/>
    </dgm:pt>
    <dgm:pt modelId="{2A691C93-C162-4559-A6CB-39CA91AA4FF2}" type="pres">
      <dgm:prSet presAssocID="{3E25AAC1-11EF-4BF9-827E-3680325E4459}" presName="parentLeftMargin" presStyleLbl="node1" presStyleIdx="2" presStyleCnt="7"/>
      <dgm:spPr/>
    </dgm:pt>
    <dgm:pt modelId="{FC775079-5848-444F-A738-FC5963F045DF}" type="pres">
      <dgm:prSet presAssocID="{3E25AAC1-11EF-4BF9-827E-3680325E4459}" presName="parentText" presStyleLbl="node1" presStyleIdx="3" presStyleCnt="7">
        <dgm:presLayoutVars>
          <dgm:chMax val="0"/>
          <dgm:bulletEnabled val="1"/>
        </dgm:presLayoutVars>
      </dgm:prSet>
      <dgm:spPr/>
    </dgm:pt>
    <dgm:pt modelId="{22B9B7F0-69EB-4559-8AD4-D8FF36BB7C94}" type="pres">
      <dgm:prSet presAssocID="{3E25AAC1-11EF-4BF9-827E-3680325E4459}" presName="negativeSpace" presStyleCnt="0"/>
      <dgm:spPr/>
    </dgm:pt>
    <dgm:pt modelId="{567E2937-76C2-44DE-A130-510C1C4387E9}" type="pres">
      <dgm:prSet presAssocID="{3E25AAC1-11EF-4BF9-827E-3680325E4459}" presName="childText" presStyleLbl="conFgAcc1" presStyleIdx="3" presStyleCnt="7">
        <dgm:presLayoutVars>
          <dgm:bulletEnabled val="1"/>
        </dgm:presLayoutVars>
      </dgm:prSet>
      <dgm:spPr/>
    </dgm:pt>
    <dgm:pt modelId="{98261C12-DAE3-48DF-91E5-621424C09B06}" type="pres">
      <dgm:prSet presAssocID="{AE67A008-B2FF-4D8B-BDEA-53701B7974BB}" presName="spaceBetweenRectangles" presStyleCnt="0"/>
      <dgm:spPr/>
    </dgm:pt>
    <dgm:pt modelId="{B44284CB-50C4-4746-A5A2-8228220E229A}" type="pres">
      <dgm:prSet presAssocID="{5E13A89A-189D-482F-9FB9-2FBC7EC6D453}" presName="parentLin" presStyleCnt="0"/>
      <dgm:spPr/>
    </dgm:pt>
    <dgm:pt modelId="{3003E410-503A-4BA7-A7A3-B3AA5DF3332F}" type="pres">
      <dgm:prSet presAssocID="{5E13A89A-189D-482F-9FB9-2FBC7EC6D453}" presName="parentLeftMargin" presStyleLbl="node1" presStyleIdx="3" presStyleCnt="7"/>
      <dgm:spPr/>
    </dgm:pt>
    <dgm:pt modelId="{C69A9F46-F2CB-4960-B3AA-9295E603591A}" type="pres">
      <dgm:prSet presAssocID="{5E13A89A-189D-482F-9FB9-2FBC7EC6D453}" presName="parentText" presStyleLbl="node1" presStyleIdx="4" presStyleCnt="7">
        <dgm:presLayoutVars>
          <dgm:chMax val="0"/>
          <dgm:bulletEnabled val="1"/>
        </dgm:presLayoutVars>
      </dgm:prSet>
      <dgm:spPr/>
    </dgm:pt>
    <dgm:pt modelId="{80B99CBA-51AD-45B8-A8FD-9791131BD261}" type="pres">
      <dgm:prSet presAssocID="{5E13A89A-189D-482F-9FB9-2FBC7EC6D453}" presName="negativeSpace" presStyleCnt="0"/>
      <dgm:spPr/>
    </dgm:pt>
    <dgm:pt modelId="{1C330540-6E76-4F55-815D-6B80AC7E1AC9}" type="pres">
      <dgm:prSet presAssocID="{5E13A89A-189D-482F-9FB9-2FBC7EC6D453}" presName="childText" presStyleLbl="conFgAcc1" presStyleIdx="4" presStyleCnt="7">
        <dgm:presLayoutVars>
          <dgm:bulletEnabled val="1"/>
        </dgm:presLayoutVars>
      </dgm:prSet>
      <dgm:spPr/>
    </dgm:pt>
    <dgm:pt modelId="{39778B3D-E3C1-4826-9751-80FC93F63F43}" type="pres">
      <dgm:prSet presAssocID="{496A1406-AC1C-4A83-94A8-ACB69A30D230}" presName="spaceBetweenRectangles" presStyleCnt="0"/>
      <dgm:spPr/>
    </dgm:pt>
    <dgm:pt modelId="{8B73A711-215C-477B-BF0C-851253B3A3F6}" type="pres">
      <dgm:prSet presAssocID="{EECEDA56-6454-4135-8BC9-79550B71F66E}" presName="parentLin" presStyleCnt="0"/>
      <dgm:spPr/>
    </dgm:pt>
    <dgm:pt modelId="{085D7CE1-9EAE-4350-8F8F-2C7F4F15019D}" type="pres">
      <dgm:prSet presAssocID="{EECEDA56-6454-4135-8BC9-79550B71F66E}" presName="parentLeftMargin" presStyleLbl="node1" presStyleIdx="4" presStyleCnt="7"/>
      <dgm:spPr/>
    </dgm:pt>
    <dgm:pt modelId="{1392E2EA-89A5-4E86-8D8A-1AFB182F6EC6}" type="pres">
      <dgm:prSet presAssocID="{EECEDA56-6454-4135-8BC9-79550B71F66E}" presName="parentText" presStyleLbl="node1" presStyleIdx="5" presStyleCnt="7">
        <dgm:presLayoutVars>
          <dgm:chMax val="0"/>
          <dgm:bulletEnabled val="1"/>
        </dgm:presLayoutVars>
      </dgm:prSet>
      <dgm:spPr/>
    </dgm:pt>
    <dgm:pt modelId="{A8690A64-655F-47A3-955C-D4DE6858FD56}" type="pres">
      <dgm:prSet presAssocID="{EECEDA56-6454-4135-8BC9-79550B71F66E}" presName="negativeSpace" presStyleCnt="0"/>
      <dgm:spPr/>
    </dgm:pt>
    <dgm:pt modelId="{8E48E7C5-9CD2-4D6C-9265-79F2D78431A7}" type="pres">
      <dgm:prSet presAssocID="{EECEDA56-6454-4135-8BC9-79550B71F66E}" presName="childText" presStyleLbl="conFgAcc1" presStyleIdx="5" presStyleCnt="7">
        <dgm:presLayoutVars>
          <dgm:bulletEnabled val="1"/>
        </dgm:presLayoutVars>
      </dgm:prSet>
      <dgm:spPr/>
    </dgm:pt>
    <dgm:pt modelId="{51701E1B-2332-43D8-8339-41184C0E3836}" type="pres">
      <dgm:prSet presAssocID="{5371E724-7F7B-4CB2-A4C7-AFE179EC84F3}" presName="spaceBetweenRectangles" presStyleCnt="0"/>
      <dgm:spPr/>
    </dgm:pt>
    <dgm:pt modelId="{72E1C992-1F59-4FAF-AC9E-3576D33DF587}" type="pres">
      <dgm:prSet presAssocID="{E0A07ED3-0815-4050-95A8-DDE1B13284FA}" presName="parentLin" presStyleCnt="0"/>
      <dgm:spPr/>
    </dgm:pt>
    <dgm:pt modelId="{FAB3B996-AE33-4A78-8ABC-FF31CD83F43C}" type="pres">
      <dgm:prSet presAssocID="{E0A07ED3-0815-4050-95A8-DDE1B13284FA}" presName="parentLeftMargin" presStyleLbl="node1" presStyleIdx="5" presStyleCnt="7"/>
      <dgm:spPr/>
    </dgm:pt>
    <dgm:pt modelId="{7B111969-3E5B-4A48-9091-D316BC28904C}" type="pres">
      <dgm:prSet presAssocID="{E0A07ED3-0815-4050-95A8-DDE1B13284FA}" presName="parentText" presStyleLbl="node1" presStyleIdx="6" presStyleCnt="7">
        <dgm:presLayoutVars>
          <dgm:chMax val="0"/>
          <dgm:bulletEnabled val="1"/>
        </dgm:presLayoutVars>
      </dgm:prSet>
      <dgm:spPr/>
    </dgm:pt>
    <dgm:pt modelId="{452FF2E1-DFC3-4525-969B-5CBA2AC84EF0}" type="pres">
      <dgm:prSet presAssocID="{E0A07ED3-0815-4050-95A8-DDE1B13284FA}" presName="negativeSpace" presStyleCnt="0"/>
      <dgm:spPr/>
    </dgm:pt>
    <dgm:pt modelId="{661CEEF0-A9C4-4F2F-9C2A-25158510D26F}" type="pres">
      <dgm:prSet presAssocID="{E0A07ED3-0815-4050-95A8-DDE1B13284FA}" presName="childText" presStyleLbl="conFgAcc1" presStyleIdx="6" presStyleCnt="7">
        <dgm:presLayoutVars>
          <dgm:bulletEnabled val="1"/>
        </dgm:presLayoutVars>
      </dgm:prSet>
      <dgm:spPr/>
    </dgm:pt>
  </dgm:ptLst>
  <dgm:cxnLst>
    <dgm:cxn modelId="{2A78A002-F898-4F3B-8D3B-70D8786C3563}" srcId="{23EB2190-F385-40CC-9D33-F1C18EC652FB}" destId="{978427E6-6EB3-4FE9-800C-EEB4134C5B0B}" srcOrd="2" destOrd="0" parTransId="{93481C3B-2FE4-4FFF-BBFC-C2A7C0100DBA}" sibTransId="{60436506-D083-447E-A26B-5106D08FBE2E}"/>
    <dgm:cxn modelId="{173E690E-96F2-4CFE-B3C8-2B436AAEB2AC}" type="presOf" srcId="{511BAAD5-DBD4-4D99-8298-989C555E1AFA}" destId="{567E2937-76C2-44DE-A130-510C1C4387E9}" srcOrd="0" destOrd="0" presId="urn:microsoft.com/office/officeart/2005/8/layout/list1"/>
    <dgm:cxn modelId="{ECEE0A2B-33B3-4475-AAFA-EF7BA2ABE2EB}" type="presOf" srcId="{978427E6-6EB3-4FE9-800C-EEB4134C5B0B}" destId="{955D4495-8381-41F8-A29F-B41962A36029}" srcOrd="1" destOrd="0" presId="urn:microsoft.com/office/officeart/2005/8/layout/list1"/>
    <dgm:cxn modelId="{2B7F4E32-810E-41FA-B5B1-5CC3F562AE4D}" srcId="{EECEDA56-6454-4135-8BC9-79550B71F66E}" destId="{A7ADBDBB-E9EE-41DD-ADA0-4528E8CB658F}" srcOrd="0" destOrd="0" parTransId="{7399B714-E810-4D79-8576-AB7649AB7F89}" sibTransId="{FAC00A5C-F98E-40B6-828B-65A97ACEAE8A}"/>
    <dgm:cxn modelId="{52486738-01F1-47F9-BE4E-C6115836E85F}" srcId="{23EB2190-F385-40CC-9D33-F1C18EC652FB}" destId="{3E25AAC1-11EF-4BF9-827E-3680325E4459}" srcOrd="3" destOrd="0" parTransId="{DB42EE18-3B19-4C36-9312-F390497ECD21}" sibTransId="{AE67A008-B2FF-4D8B-BDEA-53701B7974BB}"/>
    <dgm:cxn modelId="{B9861B3E-11EA-4463-B651-FA3385F0D5BD}" srcId="{23EB2190-F385-40CC-9D33-F1C18EC652FB}" destId="{5E13A89A-189D-482F-9FB9-2FBC7EC6D453}" srcOrd="4" destOrd="0" parTransId="{8C8A0DFB-2AC2-4AF0-A617-AEEFE3469657}" sibTransId="{496A1406-AC1C-4A83-94A8-ACB69A30D230}"/>
    <dgm:cxn modelId="{4A47775E-A0B1-4504-B77B-B70890CF1257}" srcId="{5E13A89A-189D-482F-9FB9-2FBC7EC6D453}" destId="{670821C0-0480-40CE-BBAB-8C532387E219}" srcOrd="1" destOrd="0" parTransId="{E03F37F5-4404-46D7-BC52-13FA400DA33D}" sibTransId="{D884F36C-F458-4A47-8E7A-61B0F9353ED0}"/>
    <dgm:cxn modelId="{B7160562-7CBD-49DB-A3C9-024C8B3F4D30}" type="presOf" srcId="{E0A07ED3-0815-4050-95A8-DDE1B13284FA}" destId="{FAB3B996-AE33-4A78-8ABC-FF31CD83F43C}" srcOrd="0" destOrd="0" presId="urn:microsoft.com/office/officeart/2005/8/layout/list1"/>
    <dgm:cxn modelId="{6E672B47-759F-4B1B-8B04-C9647128915F}" type="presOf" srcId="{D56C4603-F759-44EA-AAB7-0459FC23F511}" destId="{5155B02D-0B63-484B-9FB5-795A47D4639E}" srcOrd="0" destOrd="0" presId="urn:microsoft.com/office/officeart/2005/8/layout/list1"/>
    <dgm:cxn modelId="{D9F7216B-E049-432D-B6EC-B1DCBFBB1879}" type="presOf" srcId="{10C5F426-7EA4-45DE-9E2A-6FB04F821FD7}" destId="{1C330540-6E76-4F55-815D-6B80AC7E1AC9}" srcOrd="0" destOrd="0" presId="urn:microsoft.com/office/officeart/2005/8/layout/list1"/>
    <dgm:cxn modelId="{9865D94B-B030-47FD-866D-DFD86AB260CD}" type="presOf" srcId="{AB905196-6B5C-4A15-9CB1-8EF0BD2B0182}" destId="{20E94D52-E834-4A00-9C19-AB0D54A53B7C}" srcOrd="0" destOrd="0" presId="urn:microsoft.com/office/officeart/2005/8/layout/list1"/>
    <dgm:cxn modelId="{2BD91656-E0E4-4BF3-9639-C61921E24F8D}" type="presOf" srcId="{A5B44512-17C3-4240-B8F4-B278A1258092}" destId="{0F49A30C-D8B4-4E0C-AD72-543D40517B3B}" srcOrd="0" destOrd="0" presId="urn:microsoft.com/office/officeart/2005/8/layout/list1"/>
    <dgm:cxn modelId="{C36B1F77-C341-49D3-A98A-F2FE01B6128B}" type="presOf" srcId="{978427E6-6EB3-4FE9-800C-EEB4134C5B0B}" destId="{B4A85F52-9C53-4DD6-99B6-A5EC65DE3A38}" srcOrd="0" destOrd="0" presId="urn:microsoft.com/office/officeart/2005/8/layout/list1"/>
    <dgm:cxn modelId="{A7862B7A-8C62-49D1-8B9B-BDC8A99BAFE3}" srcId="{23EB2190-F385-40CC-9D33-F1C18EC652FB}" destId="{EECEDA56-6454-4135-8BC9-79550B71F66E}" srcOrd="5" destOrd="0" parTransId="{582CD35C-FBF0-45C4-8FEF-0C4D2D09794C}" sibTransId="{5371E724-7F7B-4CB2-A4C7-AFE179EC84F3}"/>
    <dgm:cxn modelId="{60B86E7B-2060-4230-8B56-5BCA6026840A}" type="presOf" srcId="{E0A07ED3-0815-4050-95A8-DDE1B13284FA}" destId="{7B111969-3E5B-4A48-9091-D316BC28904C}" srcOrd="1" destOrd="0" presId="urn:microsoft.com/office/officeart/2005/8/layout/list1"/>
    <dgm:cxn modelId="{8F452D81-76A9-43B2-842B-F8D584A89FEB}" type="presOf" srcId="{3E25AAC1-11EF-4BF9-827E-3680325E4459}" destId="{2A691C93-C162-4559-A6CB-39CA91AA4FF2}" srcOrd="0" destOrd="0" presId="urn:microsoft.com/office/officeart/2005/8/layout/list1"/>
    <dgm:cxn modelId="{70B54585-4374-4729-B9BF-1D3E87FF4525}" type="presOf" srcId="{0BDFB021-F36D-498F-9611-86B79CEC69BD}" destId="{07FBCA23-FB71-4B5B-BA02-B8B1E42D10A6}" srcOrd="0" destOrd="0" presId="urn:microsoft.com/office/officeart/2005/8/layout/list1"/>
    <dgm:cxn modelId="{D3370B87-5240-49DC-A8B7-7554F6C83E34}" type="presOf" srcId="{AB905196-6B5C-4A15-9CB1-8EF0BD2B0182}" destId="{9CFCAD16-6EE7-48A2-8A6E-31CB4B1B1B8F}" srcOrd="1" destOrd="0" presId="urn:microsoft.com/office/officeart/2005/8/layout/list1"/>
    <dgm:cxn modelId="{BB59C59D-C088-4C02-947F-FFCFC792BB67}" type="presOf" srcId="{88F981E2-5888-4947-818A-5473D5290AB8}" destId="{EDA85B3F-42F7-4F37-8D4D-01D661922B8F}" srcOrd="0" destOrd="0" presId="urn:microsoft.com/office/officeart/2005/8/layout/list1"/>
    <dgm:cxn modelId="{F85519A1-55C1-49FB-9875-71B25D903F3D}" srcId="{88F981E2-5888-4947-818A-5473D5290AB8}" destId="{D56C4603-F759-44EA-AAB7-0459FC23F511}" srcOrd="0" destOrd="0" parTransId="{B543201F-5A92-46A7-B8F5-FEBB0588751D}" sibTransId="{FEA47B7D-B671-4EF2-ACC9-D74CD52DB056}"/>
    <dgm:cxn modelId="{C89DDDA9-B144-4940-81E1-AA0BE4E0F927}" srcId="{AB905196-6B5C-4A15-9CB1-8EF0BD2B0182}" destId="{0BDFB021-F36D-498F-9611-86B79CEC69BD}" srcOrd="0" destOrd="0" parTransId="{0785F48A-D591-45E8-8A23-9D10CB954D3F}" sibTransId="{CBCE42AE-63CA-40EB-B703-97DBA6E422DD}"/>
    <dgm:cxn modelId="{AAFB15AD-D6C4-4BBF-858D-82D81F1E5183}" type="presOf" srcId="{EECEDA56-6454-4135-8BC9-79550B71F66E}" destId="{1392E2EA-89A5-4E86-8D8A-1AFB182F6EC6}" srcOrd="1" destOrd="0" presId="urn:microsoft.com/office/officeart/2005/8/layout/list1"/>
    <dgm:cxn modelId="{7BBC80AE-725F-46D2-B015-A9464DB6A2D4}" type="presOf" srcId="{3E25AAC1-11EF-4BF9-827E-3680325E4459}" destId="{FC775079-5848-444F-A738-FC5963F045DF}" srcOrd="1" destOrd="0" presId="urn:microsoft.com/office/officeart/2005/8/layout/list1"/>
    <dgm:cxn modelId="{EF8469B0-A82C-4E80-BECB-017B27497F58}" srcId="{23EB2190-F385-40CC-9D33-F1C18EC652FB}" destId="{E0A07ED3-0815-4050-95A8-DDE1B13284FA}" srcOrd="6" destOrd="0" parTransId="{9E12D729-B809-4083-8DBD-81CCBE2ED63A}" sibTransId="{B11A5FAE-2F14-41C4-9DF0-D35B05B11604}"/>
    <dgm:cxn modelId="{BAD78FB0-788D-49B4-8C8E-9572CDF87BF5}" srcId="{23EB2190-F385-40CC-9D33-F1C18EC652FB}" destId="{AB905196-6B5C-4A15-9CB1-8EF0BD2B0182}" srcOrd="0" destOrd="0" parTransId="{E52838D6-09CB-4C37-ADC5-0FC2AFBBC657}" sibTransId="{76B212D4-667F-47AD-A043-3B2BCCCD5064}"/>
    <dgm:cxn modelId="{55B430B1-FDCE-47C0-B3D1-03470D47A739}" srcId="{23EB2190-F385-40CC-9D33-F1C18EC652FB}" destId="{88F981E2-5888-4947-818A-5473D5290AB8}" srcOrd="1" destOrd="0" parTransId="{E6F29BE6-4773-45AD-82CE-948552EAB533}" sibTransId="{F058B825-9FCF-467F-BABD-57847F5AEF81}"/>
    <dgm:cxn modelId="{CE0CFEB7-F769-4C44-A8EC-A56277D402A2}" srcId="{5E13A89A-189D-482F-9FB9-2FBC7EC6D453}" destId="{10C5F426-7EA4-45DE-9E2A-6FB04F821FD7}" srcOrd="0" destOrd="0" parTransId="{9102EF6E-6B7C-4844-BE3A-60E1AD521868}" sibTransId="{07F6FC10-9C2C-458C-968A-2E97A2AE090B}"/>
    <dgm:cxn modelId="{62FCEEBE-5653-4FD1-BFD3-5EB26180099F}" type="presOf" srcId="{670821C0-0480-40CE-BBAB-8C532387E219}" destId="{1C330540-6E76-4F55-815D-6B80AC7E1AC9}" srcOrd="0" destOrd="1" presId="urn:microsoft.com/office/officeart/2005/8/layout/list1"/>
    <dgm:cxn modelId="{6DC3F8C4-FF91-4B5D-A27F-AD013E36F764}" type="presOf" srcId="{A7ADBDBB-E9EE-41DD-ADA0-4528E8CB658F}" destId="{8E48E7C5-9CD2-4D6C-9265-79F2D78431A7}" srcOrd="0" destOrd="0" presId="urn:microsoft.com/office/officeart/2005/8/layout/list1"/>
    <dgm:cxn modelId="{CF4315CB-E4A7-49D7-A5ED-5BD151C517A0}" type="presOf" srcId="{88F981E2-5888-4947-818A-5473D5290AB8}" destId="{F65FC298-9112-43B6-AE9B-00322DA1C254}" srcOrd="1" destOrd="0" presId="urn:microsoft.com/office/officeart/2005/8/layout/list1"/>
    <dgm:cxn modelId="{4F090FCE-BD8A-41CC-9C91-A26E98A1D43E}" srcId="{978427E6-6EB3-4FE9-800C-EEB4134C5B0B}" destId="{A5B44512-17C3-4240-B8F4-B278A1258092}" srcOrd="0" destOrd="0" parTransId="{54E05722-5A3E-4D1B-80B9-9B8FBCDE18EC}" sibTransId="{9A8601F5-5ADF-4AE1-BF49-59C052B86D26}"/>
    <dgm:cxn modelId="{20FD43D1-169A-4847-AC26-E4AF039008D0}" type="presOf" srcId="{5E13A89A-189D-482F-9FB9-2FBC7EC6D453}" destId="{C69A9F46-F2CB-4960-B3AA-9295E603591A}" srcOrd="1" destOrd="0" presId="urn:microsoft.com/office/officeart/2005/8/layout/list1"/>
    <dgm:cxn modelId="{DC1832D4-9143-4B47-98DD-4069BC93EB09}" type="presOf" srcId="{5E13A89A-189D-482F-9FB9-2FBC7EC6D453}" destId="{3003E410-503A-4BA7-A7A3-B3AA5DF3332F}" srcOrd="0" destOrd="0" presId="urn:microsoft.com/office/officeart/2005/8/layout/list1"/>
    <dgm:cxn modelId="{CE080ED6-FFD1-4918-80B1-F5E96DAC6730}" type="presOf" srcId="{23EB2190-F385-40CC-9D33-F1C18EC652FB}" destId="{A087E428-D85D-4F3C-AC03-AE1902C434AF}" srcOrd="0" destOrd="0" presId="urn:microsoft.com/office/officeart/2005/8/layout/list1"/>
    <dgm:cxn modelId="{C754C3DE-9D29-412B-9711-1E9BA537D9B3}" srcId="{3E25AAC1-11EF-4BF9-827E-3680325E4459}" destId="{511BAAD5-DBD4-4D99-8298-989C555E1AFA}" srcOrd="0" destOrd="0" parTransId="{C9B34109-3EFF-44CD-8151-3C259AE5B5F5}" sibTransId="{7AE8DAE3-E278-4887-B5E7-E30E9162A3EC}"/>
    <dgm:cxn modelId="{B058B1E8-840B-4AD7-8086-4754E313B926}" type="presOf" srcId="{EECEDA56-6454-4135-8BC9-79550B71F66E}" destId="{085D7CE1-9EAE-4350-8F8F-2C7F4F15019D}" srcOrd="0" destOrd="0" presId="urn:microsoft.com/office/officeart/2005/8/layout/list1"/>
    <dgm:cxn modelId="{02A8AA04-DB65-48C8-96B9-5E8BB7F907DC}" type="presParOf" srcId="{A087E428-D85D-4F3C-AC03-AE1902C434AF}" destId="{B8A08B32-5227-4BD7-BB0B-1A1A13B38C25}" srcOrd="0" destOrd="0" presId="urn:microsoft.com/office/officeart/2005/8/layout/list1"/>
    <dgm:cxn modelId="{C83DBC78-328A-4B08-B4B1-8DAC91ED5303}" type="presParOf" srcId="{B8A08B32-5227-4BD7-BB0B-1A1A13B38C25}" destId="{20E94D52-E834-4A00-9C19-AB0D54A53B7C}" srcOrd="0" destOrd="0" presId="urn:microsoft.com/office/officeart/2005/8/layout/list1"/>
    <dgm:cxn modelId="{728A85D8-1AFE-4D65-98AC-3D84B42A0CE3}" type="presParOf" srcId="{B8A08B32-5227-4BD7-BB0B-1A1A13B38C25}" destId="{9CFCAD16-6EE7-48A2-8A6E-31CB4B1B1B8F}" srcOrd="1" destOrd="0" presId="urn:microsoft.com/office/officeart/2005/8/layout/list1"/>
    <dgm:cxn modelId="{62334A09-DAB6-4905-ACE6-9D8A73F65641}" type="presParOf" srcId="{A087E428-D85D-4F3C-AC03-AE1902C434AF}" destId="{27159680-BD84-4D61-A64A-98F6F01B60A7}" srcOrd="1" destOrd="0" presId="urn:microsoft.com/office/officeart/2005/8/layout/list1"/>
    <dgm:cxn modelId="{930E11DD-522A-498B-BEE0-1C936D0880E3}" type="presParOf" srcId="{A087E428-D85D-4F3C-AC03-AE1902C434AF}" destId="{07FBCA23-FB71-4B5B-BA02-B8B1E42D10A6}" srcOrd="2" destOrd="0" presId="urn:microsoft.com/office/officeart/2005/8/layout/list1"/>
    <dgm:cxn modelId="{A68FC9C4-D7D6-4082-BEE0-A0AFFB482B5E}" type="presParOf" srcId="{A087E428-D85D-4F3C-AC03-AE1902C434AF}" destId="{7C503273-9FA6-43E3-B940-D926A067768A}" srcOrd="3" destOrd="0" presId="urn:microsoft.com/office/officeart/2005/8/layout/list1"/>
    <dgm:cxn modelId="{9F270635-A108-4CE8-822F-872461631C28}" type="presParOf" srcId="{A087E428-D85D-4F3C-AC03-AE1902C434AF}" destId="{9DB3BD3F-681F-4D59-A4AB-8ED79EC79230}" srcOrd="4" destOrd="0" presId="urn:microsoft.com/office/officeart/2005/8/layout/list1"/>
    <dgm:cxn modelId="{144DEED9-2FB2-470A-8E45-13AAD2F14300}" type="presParOf" srcId="{9DB3BD3F-681F-4D59-A4AB-8ED79EC79230}" destId="{EDA85B3F-42F7-4F37-8D4D-01D661922B8F}" srcOrd="0" destOrd="0" presId="urn:microsoft.com/office/officeart/2005/8/layout/list1"/>
    <dgm:cxn modelId="{C4A8266C-359F-4421-A544-A98B467E3CC9}" type="presParOf" srcId="{9DB3BD3F-681F-4D59-A4AB-8ED79EC79230}" destId="{F65FC298-9112-43B6-AE9B-00322DA1C254}" srcOrd="1" destOrd="0" presId="urn:microsoft.com/office/officeart/2005/8/layout/list1"/>
    <dgm:cxn modelId="{314584D5-7C31-42A7-9F0A-17967954FC5A}" type="presParOf" srcId="{A087E428-D85D-4F3C-AC03-AE1902C434AF}" destId="{42FDD4EA-79BE-473C-A941-9EFD8BE30BB5}" srcOrd="5" destOrd="0" presId="urn:microsoft.com/office/officeart/2005/8/layout/list1"/>
    <dgm:cxn modelId="{AE9D73EF-FA3D-4048-98DC-E99ACA4A4425}" type="presParOf" srcId="{A087E428-D85D-4F3C-AC03-AE1902C434AF}" destId="{5155B02D-0B63-484B-9FB5-795A47D4639E}" srcOrd="6" destOrd="0" presId="urn:microsoft.com/office/officeart/2005/8/layout/list1"/>
    <dgm:cxn modelId="{666A4709-9389-4E84-BAE3-20A234B9FF26}" type="presParOf" srcId="{A087E428-D85D-4F3C-AC03-AE1902C434AF}" destId="{224F7775-B65F-4895-99E9-6171EEAE2308}" srcOrd="7" destOrd="0" presId="urn:microsoft.com/office/officeart/2005/8/layout/list1"/>
    <dgm:cxn modelId="{6AB8FE6F-D7DF-4109-A99B-FBC5062C9F4C}" type="presParOf" srcId="{A087E428-D85D-4F3C-AC03-AE1902C434AF}" destId="{80B87479-103A-443B-9EB6-7248FD76444F}" srcOrd="8" destOrd="0" presId="urn:microsoft.com/office/officeart/2005/8/layout/list1"/>
    <dgm:cxn modelId="{4494C604-1CFB-4B43-BDA6-A8A5E9947E96}" type="presParOf" srcId="{80B87479-103A-443B-9EB6-7248FD76444F}" destId="{B4A85F52-9C53-4DD6-99B6-A5EC65DE3A38}" srcOrd="0" destOrd="0" presId="urn:microsoft.com/office/officeart/2005/8/layout/list1"/>
    <dgm:cxn modelId="{1C9F76E6-594B-47FF-9D9D-8A1361327347}" type="presParOf" srcId="{80B87479-103A-443B-9EB6-7248FD76444F}" destId="{955D4495-8381-41F8-A29F-B41962A36029}" srcOrd="1" destOrd="0" presId="urn:microsoft.com/office/officeart/2005/8/layout/list1"/>
    <dgm:cxn modelId="{794865C1-0578-4221-BCE5-DCA80042622F}" type="presParOf" srcId="{A087E428-D85D-4F3C-AC03-AE1902C434AF}" destId="{2457AD23-59C5-4B27-A89B-12BA0D616A5E}" srcOrd="9" destOrd="0" presId="urn:microsoft.com/office/officeart/2005/8/layout/list1"/>
    <dgm:cxn modelId="{2A7A0C57-EBB9-4F93-A073-6143C21892EC}" type="presParOf" srcId="{A087E428-D85D-4F3C-AC03-AE1902C434AF}" destId="{0F49A30C-D8B4-4E0C-AD72-543D40517B3B}" srcOrd="10" destOrd="0" presId="urn:microsoft.com/office/officeart/2005/8/layout/list1"/>
    <dgm:cxn modelId="{C5F09D49-E824-48F5-95AB-8BDD832ECE85}" type="presParOf" srcId="{A087E428-D85D-4F3C-AC03-AE1902C434AF}" destId="{DDE2E028-761F-4EFA-BB77-23FE0FB8B3A5}" srcOrd="11" destOrd="0" presId="urn:microsoft.com/office/officeart/2005/8/layout/list1"/>
    <dgm:cxn modelId="{4EA9946D-BAC7-401E-B913-AACCA123C7E2}" type="presParOf" srcId="{A087E428-D85D-4F3C-AC03-AE1902C434AF}" destId="{EA0FA5C2-56EB-434B-83C4-2BD185D47F1E}" srcOrd="12" destOrd="0" presId="urn:microsoft.com/office/officeart/2005/8/layout/list1"/>
    <dgm:cxn modelId="{714E3FE2-675F-439D-8A4B-5ADF1BAE8D22}" type="presParOf" srcId="{EA0FA5C2-56EB-434B-83C4-2BD185D47F1E}" destId="{2A691C93-C162-4559-A6CB-39CA91AA4FF2}" srcOrd="0" destOrd="0" presId="urn:microsoft.com/office/officeart/2005/8/layout/list1"/>
    <dgm:cxn modelId="{FC4AA8B5-377D-478C-84A6-6E088714AFAE}" type="presParOf" srcId="{EA0FA5C2-56EB-434B-83C4-2BD185D47F1E}" destId="{FC775079-5848-444F-A738-FC5963F045DF}" srcOrd="1" destOrd="0" presId="urn:microsoft.com/office/officeart/2005/8/layout/list1"/>
    <dgm:cxn modelId="{3E406B2F-4E50-4500-A792-70E8CA154945}" type="presParOf" srcId="{A087E428-D85D-4F3C-AC03-AE1902C434AF}" destId="{22B9B7F0-69EB-4559-8AD4-D8FF36BB7C94}" srcOrd="13" destOrd="0" presId="urn:microsoft.com/office/officeart/2005/8/layout/list1"/>
    <dgm:cxn modelId="{9F3E2C20-F7D9-43B2-ADC5-604319D2262E}" type="presParOf" srcId="{A087E428-D85D-4F3C-AC03-AE1902C434AF}" destId="{567E2937-76C2-44DE-A130-510C1C4387E9}" srcOrd="14" destOrd="0" presId="urn:microsoft.com/office/officeart/2005/8/layout/list1"/>
    <dgm:cxn modelId="{3E1D5D8E-DCB1-48AD-BFCC-CA6B88048ED8}" type="presParOf" srcId="{A087E428-D85D-4F3C-AC03-AE1902C434AF}" destId="{98261C12-DAE3-48DF-91E5-621424C09B06}" srcOrd="15" destOrd="0" presId="urn:microsoft.com/office/officeart/2005/8/layout/list1"/>
    <dgm:cxn modelId="{663267C9-89EB-4D06-9476-99E9E1C39894}" type="presParOf" srcId="{A087E428-D85D-4F3C-AC03-AE1902C434AF}" destId="{B44284CB-50C4-4746-A5A2-8228220E229A}" srcOrd="16" destOrd="0" presId="urn:microsoft.com/office/officeart/2005/8/layout/list1"/>
    <dgm:cxn modelId="{CA1C9245-9D3A-4E9B-A299-3726BA42F849}" type="presParOf" srcId="{B44284CB-50C4-4746-A5A2-8228220E229A}" destId="{3003E410-503A-4BA7-A7A3-B3AA5DF3332F}" srcOrd="0" destOrd="0" presId="urn:microsoft.com/office/officeart/2005/8/layout/list1"/>
    <dgm:cxn modelId="{3CFF8EB7-B01C-42C6-B814-7095D28306AE}" type="presParOf" srcId="{B44284CB-50C4-4746-A5A2-8228220E229A}" destId="{C69A9F46-F2CB-4960-B3AA-9295E603591A}" srcOrd="1" destOrd="0" presId="urn:microsoft.com/office/officeart/2005/8/layout/list1"/>
    <dgm:cxn modelId="{BBC6E032-1912-4EFD-8051-A5D475838B6B}" type="presParOf" srcId="{A087E428-D85D-4F3C-AC03-AE1902C434AF}" destId="{80B99CBA-51AD-45B8-A8FD-9791131BD261}" srcOrd="17" destOrd="0" presId="urn:microsoft.com/office/officeart/2005/8/layout/list1"/>
    <dgm:cxn modelId="{8B84399B-4552-4DDE-9BBA-3DFD1C7046B7}" type="presParOf" srcId="{A087E428-D85D-4F3C-AC03-AE1902C434AF}" destId="{1C330540-6E76-4F55-815D-6B80AC7E1AC9}" srcOrd="18" destOrd="0" presId="urn:microsoft.com/office/officeart/2005/8/layout/list1"/>
    <dgm:cxn modelId="{927284B5-0914-4651-9AF2-84749ECF089C}" type="presParOf" srcId="{A087E428-D85D-4F3C-AC03-AE1902C434AF}" destId="{39778B3D-E3C1-4826-9751-80FC93F63F43}" srcOrd="19" destOrd="0" presId="urn:microsoft.com/office/officeart/2005/8/layout/list1"/>
    <dgm:cxn modelId="{03E39A43-BE1F-4061-B9CB-D8C134D58854}" type="presParOf" srcId="{A087E428-D85D-4F3C-AC03-AE1902C434AF}" destId="{8B73A711-215C-477B-BF0C-851253B3A3F6}" srcOrd="20" destOrd="0" presId="urn:microsoft.com/office/officeart/2005/8/layout/list1"/>
    <dgm:cxn modelId="{7B509945-376A-4FA3-A504-C3D767C744FB}" type="presParOf" srcId="{8B73A711-215C-477B-BF0C-851253B3A3F6}" destId="{085D7CE1-9EAE-4350-8F8F-2C7F4F15019D}" srcOrd="0" destOrd="0" presId="urn:microsoft.com/office/officeart/2005/8/layout/list1"/>
    <dgm:cxn modelId="{6E942FF8-0148-4A86-8AB6-1E45B622B1DC}" type="presParOf" srcId="{8B73A711-215C-477B-BF0C-851253B3A3F6}" destId="{1392E2EA-89A5-4E86-8D8A-1AFB182F6EC6}" srcOrd="1" destOrd="0" presId="urn:microsoft.com/office/officeart/2005/8/layout/list1"/>
    <dgm:cxn modelId="{5CA5DD32-5FF6-4BCA-8513-15FB24313117}" type="presParOf" srcId="{A087E428-D85D-4F3C-AC03-AE1902C434AF}" destId="{A8690A64-655F-47A3-955C-D4DE6858FD56}" srcOrd="21" destOrd="0" presId="urn:microsoft.com/office/officeart/2005/8/layout/list1"/>
    <dgm:cxn modelId="{6FAC1053-AE67-4FB9-8881-0D08F967F9B6}" type="presParOf" srcId="{A087E428-D85D-4F3C-AC03-AE1902C434AF}" destId="{8E48E7C5-9CD2-4D6C-9265-79F2D78431A7}" srcOrd="22" destOrd="0" presId="urn:microsoft.com/office/officeart/2005/8/layout/list1"/>
    <dgm:cxn modelId="{5F11A6F2-F65E-4162-89BA-E12BBE187816}" type="presParOf" srcId="{A087E428-D85D-4F3C-AC03-AE1902C434AF}" destId="{51701E1B-2332-43D8-8339-41184C0E3836}" srcOrd="23" destOrd="0" presId="urn:microsoft.com/office/officeart/2005/8/layout/list1"/>
    <dgm:cxn modelId="{A24FD5C1-666A-45D1-8EE5-36341D63C9D1}" type="presParOf" srcId="{A087E428-D85D-4F3C-AC03-AE1902C434AF}" destId="{72E1C992-1F59-4FAF-AC9E-3576D33DF587}" srcOrd="24" destOrd="0" presId="urn:microsoft.com/office/officeart/2005/8/layout/list1"/>
    <dgm:cxn modelId="{956AB864-88FD-483C-996A-E6110A0287B7}" type="presParOf" srcId="{72E1C992-1F59-4FAF-AC9E-3576D33DF587}" destId="{FAB3B996-AE33-4A78-8ABC-FF31CD83F43C}" srcOrd="0" destOrd="0" presId="urn:microsoft.com/office/officeart/2005/8/layout/list1"/>
    <dgm:cxn modelId="{3235789E-CF70-4D92-A664-678C43C6923D}" type="presParOf" srcId="{72E1C992-1F59-4FAF-AC9E-3576D33DF587}" destId="{7B111969-3E5B-4A48-9091-D316BC28904C}" srcOrd="1" destOrd="0" presId="urn:microsoft.com/office/officeart/2005/8/layout/list1"/>
    <dgm:cxn modelId="{B2D003CB-C7CF-4B2F-96B8-9DE43B6F9099}" type="presParOf" srcId="{A087E428-D85D-4F3C-AC03-AE1902C434AF}" destId="{452FF2E1-DFC3-4525-969B-5CBA2AC84EF0}" srcOrd="25" destOrd="0" presId="urn:microsoft.com/office/officeart/2005/8/layout/list1"/>
    <dgm:cxn modelId="{346CFC5D-3FBD-44AB-8426-C9DDF128D37D}" type="presParOf" srcId="{A087E428-D85D-4F3C-AC03-AE1902C434AF}" destId="{661CEEF0-A9C4-4F2F-9C2A-25158510D26F}"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EB2190-F385-40CC-9D33-F1C18EC652F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AB905196-6B5C-4A15-9CB1-8EF0BD2B0182}">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一、党的先进性建设是关系马克思主义政党生产发展的根本性问题</a:t>
          </a:r>
        </a:p>
      </dgm:t>
    </dgm:pt>
    <dgm:pt modelId="{E52838D6-09CB-4C37-ADC5-0FC2AFBBC657}" cxnId="{BAD78FB0-788D-49B4-8C8E-9572CDF87BF5}"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6B212D4-667F-47AD-A043-3B2BCCCD5064}" cxnId="{BAD78FB0-788D-49B4-8C8E-9572CDF87BF5}"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8F981E2-5888-4947-818A-5473D5290AB8}">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二、深刻认识开展先进性教育活动的重要性和必要性</a:t>
          </a:r>
        </a:p>
      </dgm:t>
    </dgm:pt>
    <dgm:pt modelId="{E6F29BE6-4773-45AD-82CE-948552EAB533}" cxnId="{55B430B1-FDCE-47C0-B3D1-03470D47A73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058B825-9FCF-467F-BABD-57847F5AEF81}" cxnId="{55B430B1-FDCE-47C0-B3D1-03470D47A73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78427E6-6EB3-4FE9-800C-EEB4134C5B0B}">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三、深刻理解和准确把握新时期共产党员保持先进性的基本要求</a:t>
          </a:r>
        </a:p>
      </dgm:t>
    </dgm:pt>
    <dgm:pt modelId="{93481C3B-2FE4-4FFF-BBFC-C2A7C0100DBA}" cxnId="{2A78A002-F898-4F3B-8D3B-70D8786C356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0436506-D083-447E-A26B-5106D08FBE2E}" cxnId="{2A78A002-F898-4F3B-8D3B-70D8786C356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BDFB021-F36D-498F-9611-86B79CEC69BD}">
      <dgm:prSet phldrT="[文本]"/>
      <dgm:spPr/>
      <dgm:t>
        <a:bodyPr/>
        <a:lstStyle/>
        <a:p>
          <a:r>
            <a:rPr lang="zh-CN" altLang="en-US" dirty="0">
              <a:latin typeface="微软雅黑" panose="020B0503020204020204" pitchFamily="34" charset="-122"/>
              <a:ea typeface="微软雅黑" panose="020B0503020204020204" pitchFamily="34" charset="-122"/>
            </a:rPr>
            <a:t>四点重要启示（</a:t>
          </a:r>
          <a:r>
            <a:rPr lang="en-US" altLang="zh-CN" dirty="0">
              <a:latin typeface="微软雅黑" panose="020B0503020204020204" pitchFamily="34" charset="-122"/>
              <a:ea typeface="微软雅黑" panose="020B0503020204020204" pitchFamily="34" charset="-122"/>
            </a:rPr>
            <a:t>P142</a:t>
          </a:r>
          <a:r>
            <a:rPr lang="zh-CN" altLang="en-US" dirty="0">
              <a:latin typeface="微软雅黑" panose="020B0503020204020204" pitchFamily="34" charset="-122"/>
              <a:ea typeface="微软雅黑" panose="020B0503020204020204" pitchFamily="34" charset="-122"/>
            </a:rPr>
            <a:t>）</a:t>
          </a:r>
        </a:p>
      </dgm:t>
    </dgm:pt>
    <dgm:pt modelId="{0785F48A-D591-45E8-8A23-9D10CB954D3F}" cxnId="{C89DDDA9-B144-4940-81E1-AA0BE4E0F92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BCE42AE-63CA-40EB-B703-97DBA6E422DD}" cxnId="{C89DDDA9-B144-4940-81E1-AA0BE4E0F92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56C4603-F759-44EA-AAB7-0459FC23F511}">
      <dgm:prSet phldrT="[文本]"/>
      <dgm:spPr/>
      <dgm:t>
        <a:bodyPr/>
        <a:lstStyle/>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P147</a:t>
          </a:r>
          <a:r>
            <a:rPr lang="zh-CN" altLang="en-US" dirty="0">
              <a:latin typeface="微软雅黑" panose="020B0503020204020204" pitchFamily="34" charset="-122"/>
              <a:ea typeface="微软雅黑" panose="020B0503020204020204" pitchFamily="34" charset="-122"/>
            </a:rPr>
            <a:t>）</a:t>
          </a:r>
        </a:p>
      </dgm:t>
    </dgm:pt>
    <dgm:pt modelId="{B543201F-5A92-46A7-B8F5-FEBB0588751D}" cxnId="{F85519A1-55C1-49FB-9875-71B25D903F3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EA47B7D-B671-4EF2-ACC9-D74CD52DB056}" cxnId="{F85519A1-55C1-49FB-9875-71B25D903F3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E25AAC1-11EF-4BF9-827E-3680325E4459}">
      <dgm:prSet phldrT="[文本]"/>
      <dgm:spPr>
        <a:solidFill>
          <a:srgbClr val="505050"/>
        </a:solidFill>
      </dgm:spPr>
      <dgm:t>
        <a:bodyPr/>
        <a:lstStyle/>
        <a:p>
          <a:r>
            <a:rPr lang="zh-CN" altLang="en-US" dirty="0">
              <a:latin typeface="微软雅黑" panose="020B0503020204020204" pitchFamily="34" charset="-122"/>
              <a:ea typeface="微软雅黑" panose="020B0503020204020204" pitchFamily="34" charset="-122"/>
            </a:rPr>
            <a:t>四、全体共产党员都要积极投身先进性教育活动，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领导干部尤其要发挥表率作用</a:t>
          </a:r>
        </a:p>
      </dgm:t>
    </dgm:pt>
    <dgm:pt modelId="{DB42EE18-3B19-4C36-9312-F390497ECD21}" cxnId="{52486738-01F1-47F9-BE4E-C6115836E85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E67A008-B2FF-4D8B-BDEA-53701B7974BB}" cxnId="{52486738-01F1-47F9-BE4E-C6115836E85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11BAAD5-DBD4-4D99-8298-989C555E1AFA}">
      <dgm:prSet phldrT="[文本]"/>
      <dgm:spPr/>
      <dgm: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条</a:t>
          </a:r>
        </a:p>
      </dgm:t>
    </dgm:pt>
    <dgm:pt modelId="{C9B34109-3EFF-44CD-8151-3C259AE5B5F5}" cxnId="{C754C3DE-9D29-412B-9711-1E9BA537D9B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AE8DAE3-E278-4887-B5E7-E30E9162A3EC}" cxnId="{C754C3DE-9D29-412B-9711-1E9BA537D9B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AD462D0-A0F8-4803-8F43-EE54421E816C}">
      <dgm:prSet phldrT="[文本]"/>
      <dgm:spPr>
        <a:solidFill>
          <a:schemeClr val="bg1">
            <a:lumMod val="95000"/>
          </a:schemeClr>
        </a:solidFill>
      </dgm:spPr>
      <dgm: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条</a:t>
          </a:r>
        </a:p>
      </dgm:t>
    </dgm:pt>
    <dgm:pt modelId="{396C224A-9C97-4AFF-8814-A8340ECB2FA0}" cxnId="{FBEF0E4A-F109-496A-9E8A-91BD10F1F7E2}" type="parTrans">
      <dgm:prSet/>
      <dgm:spPr/>
      <dgm:t>
        <a:bodyPr/>
        <a:lstStyle/>
        <a:p>
          <a:endParaRPr lang="zh-CN" altLang="en-US"/>
        </a:p>
      </dgm:t>
    </dgm:pt>
    <dgm:pt modelId="{8B9CF89F-204E-40D4-BC68-6D5A09EEE5C7}" cxnId="{FBEF0E4A-F109-496A-9E8A-91BD10F1F7E2}" type="sibTrans">
      <dgm:prSet/>
      <dgm:spPr/>
      <dgm:t>
        <a:bodyPr/>
        <a:lstStyle/>
        <a:p>
          <a:endParaRPr lang="zh-CN" altLang="en-US"/>
        </a:p>
      </dgm:t>
    </dgm:pt>
    <dgm:pt modelId="{A087E428-D85D-4F3C-AC03-AE1902C434AF}" type="pres">
      <dgm:prSet presAssocID="{23EB2190-F385-40CC-9D33-F1C18EC652FB}" presName="linear" presStyleCnt="0">
        <dgm:presLayoutVars>
          <dgm:dir/>
          <dgm:animLvl val="lvl"/>
          <dgm:resizeHandles val="exact"/>
        </dgm:presLayoutVars>
      </dgm:prSet>
      <dgm:spPr/>
    </dgm:pt>
    <dgm:pt modelId="{B8A08B32-5227-4BD7-BB0B-1A1A13B38C25}" type="pres">
      <dgm:prSet presAssocID="{AB905196-6B5C-4A15-9CB1-8EF0BD2B0182}" presName="parentLin" presStyleCnt="0"/>
      <dgm:spPr/>
    </dgm:pt>
    <dgm:pt modelId="{20E94D52-E834-4A00-9C19-AB0D54A53B7C}" type="pres">
      <dgm:prSet presAssocID="{AB905196-6B5C-4A15-9CB1-8EF0BD2B0182}" presName="parentLeftMargin" presStyleLbl="node1" presStyleIdx="0" presStyleCnt="4"/>
      <dgm:spPr/>
    </dgm:pt>
    <dgm:pt modelId="{9CFCAD16-6EE7-48A2-8A6E-31CB4B1B1B8F}" type="pres">
      <dgm:prSet presAssocID="{AB905196-6B5C-4A15-9CB1-8EF0BD2B0182}" presName="parentText" presStyleLbl="node1" presStyleIdx="0" presStyleCnt="4" custScaleY="143472">
        <dgm:presLayoutVars>
          <dgm:chMax val="0"/>
          <dgm:bulletEnabled val="1"/>
        </dgm:presLayoutVars>
      </dgm:prSet>
      <dgm:spPr/>
    </dgm:pt>
    <dgm:pt modelId="{27159680-BD84-4D61-A64A-98F6F01B60A7}" type="pres">
      <dgm:prSet presAssocID="{AB905196-6B5C-4A15-9CB1-8EF0BD2B0182}" presName="negativeSpace" presStyleCnt="0"/>
      <dgm:spPr/>
    </dgm:pt>
    <dgm:pt modelId="{07FBCA23-FB71-4B5B-BA02-B8B1E42D10A6}" type="pres">
      <dgm:prSet presAssocID="{AB905196-6B5C-4A15-9CB1-8EF0BD2B0182}" presName="childText" presStyleLbl="conFgAcc1" presStyleIdx="0" presStyleCnt="4">
        <dgm:presLayoutVars>
          <dgm:bulletEnabled val="1"/>
        </dgm:presLayoutVars>
      </dgm:prSet>
      <dgm:spPr/>
    </dgm:pt>
    <dgm:pt modelId="{7C503273-9FA6-43E3-B940-D926A067768A}" type="pres">
      <dgm:prSet presAssocID="{76B212D4-667F-47AD-A043-3B2BCCCD5064}" presName="spaceBetweenRectangles" presStyleCnt="0"/>
      <dgm:spPr/>
    </dgm:pt>
    <dgm:pt modelId="{9DB3BD3F-681F-4D59-A4AB-8ED79EC79230}" type="pres">
      <dgm:prSet presAssocID="{88F981E2-5888-4947-818A-5473D5290AB8}" presName="parentLin" presStyleCnt="0"/>
      <dgm:spPr/>
    </dgm:pt>
    <dgm:pt modelId="{EDA85B3F-42F7-4F37-8D4D-01D661922B8F}" type="pres">
      <dgm:prSet presAssocID="{88F981E2-5888-4947-818A-5473D5290AB8}" presName="parentLeftMargin" presStyleLbl="node1" presStyleIdx="0" presStyleCnt="4"/>
      <dgm:spPr/>
    </dgm:pt>
    <dgm:pt modelId="{F65FC298-9112-43B6-AE9B-00322DA1C254}" type="pres">
      <dgm:prSet presAssocID="{88F981E2-5888-4947-818A-5473D5290AB8}" presName="parentText" presStyleLbl="node1" presStyleIdx="1" presStyleCnt="4" custScaleY="143472">
        <dgm:presLayoutVars>
          <dgm:chMax val="0"/>
          <dgm:bulletEnabled val="1"/>
        </dgm:presLayoutVars>
      </dgm:prSet>
      <dgm:spPr/>
    </dgm:pt>
    <dgm:pt modelId="{42FDD4EA-79BE-473C-A941-9EFD8BE30BB5}" type="pres">
      <dgm:prSet presAssocID="{88F981E2-5888-4947-818A-5473D5290AB8}" presName="negativeSpace" presStyleCnt="0"/>
      <dgm:spPr/>
    </dgm:pt>
    <dgm:pt modelId="{5155B02D-0B63-484B-9FB5-795A47D4639E}" type="pres">
      <dgm:prSet presAssocID="{88F981E2-5888-4947-818A-5473D5290AB8}" presName="childText" presStyleLbl="conFgAcc1" presStyleIdx="1" presStyleCnt="4">
        <dgm:presLayoutVars>
          <dgm:bulletEnabled val="1"/>
        </dgm:presLayoutVars>
      </dgm:prSet>
      <dgm:spPr/>
    </dgm:pt>
    <dgm:pt modelId="{224F7775-B65F-4895-99E9-6171EEAE2308}" type="pres">
      <dgm:prSet presAssocID="{F058B825-9FCF-467F-BABD-57847F5AEF81}" presName="spaceBetweenRectangles" presStyleCnt="0"/>
      <dgm:spPr/>
    </dgm:pt>
    <dgm:pt modelId="{80B87479-103A-443B-9EB6-7248FD76444F}" type="pres">
      <dgm:prSet presAssocID="{978427E6-6EB3-4FE9-800C-EEB4134C5B0B}" presName="parentLin" presStyleCnt="0"/>
      <dgm:spPr/>
    </dgm:pt>
    <dgm:pt modelId="{B4A85F52-9C53-4DD6-99B6-A5EC65DE3A38}" type="pres">
      <dgm:prSet presAssocID="{978427E6-6EB3-4FE9-800C-EEB4134C5B0B}" presName="parentLeftMargin" presStyleLbl="node1" presStyleIdx="1" presStyleCnt="4"/>
      <dgm:spPr/>
    </dgm:pt>
    <dgm:pt modelId="{955D4495-8381-41F8-A29F-B41962A36029}" type="pres">
      <dgm:prSet presAssocID="{978427E6-6EB3-4FE9-800C-EEB4134C5B0B}" presName="parentText" presStyleLbl="node1" presStyleIdx="2" presStyleCnt="4" custScaleY="143472">
        <dgm:presLayoutVars>
          <dgm:chMax val="0"/>
          <dgm:bulletEnabled val="1"/>
        </dgm:presLayoutVars>
      </dgm:prSet>
      <dgm:spPr/>
    </dgm:pt>
    <dgm:pt modelId="{2457AD23-59C5-4B27-A89B-12BA0D616A5E}" type="pres">
      <dgm:prSet presAssocID="{978427E6-6EB3-4FE9-800C-EEB4134C5B0B}" presName="negativeSpace" presStyleCnt="0"/>
      <dgm:spPr/>
    </dgm:pt>
    <dgm:pt modelId="{0F49A30C-D8B4-4E0C-AD72-543D40517B3B}" type="pres">
      <dgm:prSet presAssocID="{978427E6-6EB3-4FE9-800C-EEB4134C5B0B}" presName="childText" presStyleLbl="conFgAcc1" presStyleIdx="2" presStyleCnt="4">
        <dgm:presLayoutVars>
          <dgm:bulletEnabled val="1"/>
        </dgm:presLayoutVars>
      </dgm:prSet>
      <dgm:spPr/>
    </dgm:pt>
    <dgm:pt modelId="{DDE2E028-761F-4EFA-BB77-23FE0FB8B3A5}" type="pres">
      <dgm:prSet presAssocID="{60436506-D083-447E-A26B-5106D08FBE2E}" presName="spaceBetweenRectangles" presStyleCnt="0"/>
      <dgm:spPr/>
    </dgm:pt>
    <dgm:pt modelId="{EA0FA5C2-56EB-434B-83C4-2BD185D47F1E}" type="pres">
      <dgm:prSet presAssocID="{3E25AAC1-11EF-4BF9-827E-3680325E4459}" presName="parentLin" presStyleCnt="0"/>
      <dgm:spPr/>
    </dgm:pt>
    <dgm:pt modelId="{2A691C93-C162-4559-A6CB-39CA91AA4FF2}" type="pres">
      <dgm:prSet presAssocID="{3E25AAC1-11EF-4BF9-827E-3680325E4459}" presName="parentLeftMargin" presStyleLbl="node1" presStyleIdx="2" presStyleCnt="4"/>
      <dgm:spPr/>
    </dgm:pt>
    <dgm:pt modelId="{FC775079-5848-444F-A738-FC5963F045DF}" type="pres">
      <dgm:prSet presAssocID="{3E25AAC1-11EF-4BF9-827E-3680325E4459}" presName="parentText" presStyleLbl="node1" presStyleIdx="3" presStyleCnt="4" custScaleY="143472">
        <dgm:presLayoutVars>
          <dgm:chMax val="0"/>
          <dgm:bulletEnabled val="1"/>
        </dgm:presLayoutVars>
      </dgm:prSet>
      <dgm:spPr/>
    </dgm:pt>
    <dgm:pt modelId="{22B9B7F0-69EB-4559-8AD4-D8FF36BB7C94}" type="pres">
      <dgm:prSet presAssocID="{3E25AAC1-11EF-4BF9-827E-3680325E4459}" presName="negativeSpace" presStyleCnt="0"/>
      <dgm:spPr/>
    </dgm:pt>
    <dgm:pt modelId="{567E2937-76C2-44DE-A130-510C1C4387E9}" type="pres">
      <dgm:prSet presAssocID="{3E25AAC1-11EF-4BF9-827E-3680325E4459}" presName="childText" presStyleLbl="conFgAcc1" presStyleIdx="3" presStyleCnt="4">
        <dgm:presLayoutVars>
          <dgm:bulletEnabled val="1"/>
        </dgm:presLayoutVars>
      </dgm:prSet>
      <dgm:spPr/>
    </dgm:pt>
  </dgm:ptLst>
  <dgm:cxnLst>
    <dgm:cxn modelId="{2A78A002-F898-4F3B-8D3B-70D8786C3563}" srcId="{23EB2190-F385-40CC-9D33-F1C18EC652FB}" destId="{978427E6-6EB3-4FE9-800C-EEB4134C5B0B}" srcOrd="2" destOrd="0" parTransId="{93481C3B-2FE4-4FFF-BBFC-C2A7C0100DBA}" sibTransId="{60436506-D083-447E-A26B-5106D08FBE2E}"/>
    <dgm:cxn modelId="{173E690E-96F2-4CFE-B3C8-2B436AAEB2AC}" type="presOf" srcId="{511BAAD5-DBD4-4D99-8298-989C555E1AFA}" destId="{567E2937-76C2-44DE-A130-510C1C4387E9}" srcOrd="0" destOrd="0" presId="urn:microsoft.com/office/officeart/2005/8/layout/list1"/>
    <dgm:cxn modelId="{ECEE0A2B-33B3-4475-AAFA-EF7BA2ABE2EB}" type="presOf" srcId="{978427E6-6EB3-4FE9-800C-EEB4134C5B0B}" destId="{955D4495-8381-41F8-A29F-B41962A36029}" srcOrd="1" destOrd="0" presId="urn:microsoft.com/office/officeart/2005/8/layout/list1"/>
    <dgm:cxn modelId="{52486738-01F1-47F9-BE4E-C6115836E85F}" srcId="{23EB2190-F385-40CC-9D33-F1C18EC652FB}" destId="{3E25AAC1-11EF-4BF9-827E-3680325E4459}" srcOrd="3" destOrd="0" parTransId="{DB42EE18-3B19-4C36-9312-F390497ECD21}" sibTransId="{AE67A008-B2FF-4D8B-BDEA-53701B7974BB}"/>
    <dgm:cxn modelId="{6E672B47-759F-4B1B-8B04-C9647128915F}" type="presOf" srcId="{D56C4603-F759-44EA-AAB7-0459FC23F511}" destId="{5155B02D-0B63-484B-9FB5-795A47D4639E}" srcOrd="0" destOrd="0" presId="urn:microsoft.com/office/officeart/2005/8/layout/list1"/>
    <dgm:cxn modelId="{FBEF0E4A-F109-496A-9E8A-91BD10F1F7E2}" srcId="{978427E6-6EB3-4FE9-800C-EEB4134C5B0B}" destId="{5AD462D0-A0F8-4803-8F43-EE54421E816C}" srcOrd="0" destOrd="0" parTransId="{396C224A-9C97-4AFF-8814-A8340ECB2FA0}" sibTransId="{8B9CF89F-204E-40D4-BC68-6D5A09EEE5C7}"/>
    <dgm:cxn modelId="{9865D94B-B030-47FD-866D-DFD86AB260CD}" type="presOf" srcId="{AB905196-6B5C-4A15-9CB1-8EF0BD2B0182}" destId="{20E94D52-E834-4A00-9C19-AB0D54A53B7C}" srcOrd="0" destOrd="0" presId="urn:microsoft.com/office/officeart/2005/8/layout/list1"/>
    <dgm:cxn modelId="{C36B1F77-C341-49D3-A98A-F2FE01B6128B}" type="presOf" srcId="{978427E6-6EB3-4FE9-800C-EEB4134C5B0B}" destId="{B4A85F52-9C53-4DD6-99B6-A5EC65DE3A38}" srcOrd="0" destOrd="0" presId="urn:microsoft.com/office/officeart/2005/8/layout/list1"/>
    <dgm:cxn modelId="{8F452D81-76A9-43B2-842B-F8D584A89FEB}" type="presOf" srcId="{3E25AAC1-11EF-4BF9-827E-3680325E4459}" destId="{2A691C93-C162-4559-A6CB-39CA91AA4FF2}" srcOrd="0" destOrd="0" presId="urn:microsoft.com/office/officeart/2005/8/layout/list1"/>
    <dgm:cxn modelId="{70B54585-4374-4729-B9BF-1D3E87FF4525}" type="presOf" srcId="{0BDFB021-F36D-498F-9611-86B79CEC69BD}" destId="{07FBCA23-FB71-4B5B-BA02-B8B1E42D10A6}" srcOrd="0" destOrd="0" presId="urn:microsoft.com/office/officeart/2005/8/layout/list1"/>
    <dgm:cxn modelId="{D3370B87-5240-49DC-A8B7-7554F6C83E34}" type="presOf" srcId="{AB905196-6B5C-4A15-9CB1-8EF0BD2B0182}" destId="{9CFCAD16-6EE7-48A2-8A6E-31CB4B1B1B8F}" srcOrd="1" destOrd="0" presId="urn:microsoft.com/office/officeart/2005/8/layout/list1"/>
    <dgm:cxn modelId="{BB59C59D-C088-4C02-947F-FFCFC792BB67}" type="presOf" srcId="{88F981E2-5888-4947-818A-5473D5290AB8}" destId="{EDA85B3F-42F7-4F37-8D4D-01D661922B8F}" srcOrd="0" destOrd="0" presId="urn:microsoft.com/office/officeart/2005/8/layout/list1"/>
    <dgm:cxn modelId="{F85519A1-55C1-49FB-9875-71B25D903F3D}" srcId="{88F981E2-5888-4947-818A-5473D5290AB8}" destId="{D56C4603-F759-44EA-AAB7-0459FC23F511}" srcOrd="0" destOrd="0" parTransId="{B543201F-5A92-46A7-B8F5-FEBB0588751D}" sibTransId="{FEA47B7D-B671-4EF2-ACC9-D74CD52DB056}"/>
    <dgm:cxn modelId="{C89DDDA9-B144-4940-81E1-AA0BE4E0F927}" srcId="{AB905196-6B5C-4A15-9CB1-8EF0BD2B0182}" destId="{0BDFB021-F36D-498F-9611-86B79CEC69BD}" srcOrd="0" destOrd="0" parTransId="{0785F48A-D591-45E8-8A23-9D10CB954D3F}" sibTransId="{CBCE42AE-63CA-40EB-B703-97DBA6E422DD}"/>
    <dgm:cxn modelId="{7BBC80AE-725F-46D2-B015-A9464DB6A2D4}" type="presOf" srcId="{3E25AAC1-11EF-4BF9-827E-3680325E4459}" destId="{FC775079-5848-444F-A738-FC5963F045DF}" srcOrd="1" destOrd="0" presId="urn:microsoft.com/office/officeart/2005/8/layout/list1"/>
    <dgm:cxn modelId="{BAD78FB0-788D-49B4-8C8E-9572CDF87BF5}" srcId="{23EB2190-F385-40CC-9D33-F1C18EC652FB}" destId="{AB905196-6B5C-4A15-9CB1-8EF0BD2B0182}" srcOrd="0" destOrd="0" parTransId="{E52838D6-09CB-4C37-ADC5-0FC2AFBBC657}" sibTransId="{76B212D4-667F-47AD-A043-3B2BCCCD5064}"/>
    <dgm:cxn modelId="{55B430B1-FDCE-47C0-B3D1-03470D47A739}" srcId="{23EB2190-F385-40CC-9D33-F1C18EC652FB}" destId="{88F981E2-5888-4947-818A-5473D5290AB8}" srcOrd="1" destOrd="0" parTransId="{E6F29BE6-4773-45AD-82CE-948552EAB533}" sibTransId="{F058B825-9FCF-467F-BABD-57847F5AEF81}"/>
    <dgm:cxn modelId="{CF4315CB-E4A7-49D7-A5ED-5BD151C517A0}" type="presOf" srcId="{88F981E2-5888-4947-818A-5473D5290AB8}" destId="{F65FC298-9112-43B6-AE9B-00322DA1C254}" srcOrd="1" destOrd="0" presId="urn:microsoft.com/office/officeart/2005/8/layout/list1"/>
    <dgm:cxn modelId="{CE080ED6-FFD1-4918-80B1-F5E96DAC6730}" type="presOf" srcId="{23EB2190-F385-40CC-9D33-F1C18EC652FB}" destId="{A087E428-D85D-4F3C-AC03-AE1902C434AF}" srcOrd="0" destOrd="0" presId="urn:microsoft.com/office/officeart/2005/8/layout/list1"/>
    <dgm:cxn modelId="{C754C3DE-9D29-412B-9711-1E9BA537D9B3}" srcId="{3E25AAC1-11EF-4BF9-827E-3680325E4459}" destId="{511BAAD5-DBD4-4D99-8298-989C555E1AFA}" srcOrd="0" destOrd="0" parTransId="{C9B34109-3EFF-44CD-8151-3C259AE5B5F5}" sibTransId="{7AE8DAE3-E278-4887-B5E7-E30E9162A3EC}"/>
    <dgm:cxn modelId="{C56760E9-06C0-43E8-A4A6-01C4A7E56939}" type="presOf" srcId="{5AD462D0-A0F8-4803-8F43-EE54421E816C}" destId="{0F49A30C-D8B4-4E0C-AD72-543D40517B3B}" srcOrd="0" destOrd="0" presId="urn:microsoft.com/office/officeart/2005/8/layout/list1"/>
    <dgm:cxn modelId="{02A8AA04-DB65-48C8-96B9-5E8BB7F907DC}" type="presParOf" srcId="{A087E428-D85D-4F3C-AC03-AE1902C434AF}" destId="{B8A08B32-5227-4BD7-BB0B-1A1A13B38C25}" srcOrd="0" destOrd="0" presId="urn:microsoft.com/office/officeart/2005/8/layout/list1"/>
    <dgm:cxn modelId="{C83DBC78-328A-4B08-B4B1-8DAC91ED5303}" type="presParOf" srcId="{B8A08B32-5227-4BD7-BB0B-1A1A13B38C25}" destId="{20E94D52-E834-4A00-9C19-AB0D54A53B7C}" srcOrd="0" destOrd="0" presId="urn:microsoft.com/office/officeart/2005/8/layout/list1"/>
    <dgm:cxn modelId="{728A85D8-1AFE-4D65-98AC-3D84B42A0CE3}" type="presParOf" srcId="{B8A08B32-5227-4BD7-BB0B-1A1A13B38C25}" destId="{9CFCAD16-6EE7-48A2-8A6E-31CB4B1B1B8F}" srcOrd="1" destOrd="0" presId="urn:microsoft.com/office/officeart/2005/8/layout/list1"/>
    <dgm:cxn modelId="{62334A09-DAB6-4905-ACE6-9D8A73F65641}" type="presParOf" srcId="{A087E428-D85D-4F3C-AC03-AE1902C434AF}" destId="{27159680-BD84-4D61-A64A-98F6F01B60A7}" srcOrd="1" destOrd="0" presId="urn:microsoft.com/office/officeart/2005/8/layout/list1"/>
    <dgm:cxn modelId="{930E11DD-522A-498B-BEE0-1C936D0880E3}" type="presParOf" srcId="{A087E428-D85D-4F3C-AC03-AE1902C434AF}" destId="{07FBCA23-FB71-4B5B-BA02-B8B1E42D10A6}" srcOrd="2" destOrd="0" presId="urn:microsoft.com/office/officeart/2005/8/layout/list1"/>
    <dgm:cxn modelId="{A68FC9C4-D7D6-4082-BEE0-A0AFFB482B5E}" type="presParOf" srcId="{A087E428-D85D-4F3C-AC03-AE1902C434AF}" destId="{7C503273-9FA6-43E3-B940-D926A067768A}" srcOrd="3" destOrd="0" presId="urn:microsoft.com/office/officeart/2005/8/layout/list1"/>
    <dgm:cxn modelId="{9F270635-A108-4CE8-822F-872461631C28}" type="presParOf" srcId="{A087E428-D85D-4F3C-AC03-AE1902C434AF}" destId="{9DB3BD3F-681F-4D59-A4AB-8ED79EC79230}" srcOrd="4" destOrd="0" presId="urn:microsoft.com/office/officeart/2005/8/layout/list1"/>
    <dgm:cxn modelId="{144DEED9-2FB2-470A-8E45-13AAD2F14300}" type="presParOf" srcId="{9DB3BD3F-681F-4D59-A4AB-8ED79EC79230}" destId="{EDA85B3F-42F7-4F37-8D4D-01D661922B8F}" srcOrd="0" destOrd="0" presId="urn:microsoft.com/office/officeart/2005/8/layout/list1"/>
    <dgm:cxn modelId="{C4A8266C-359F-4421-A544-A98B467E3CC9}" type="presParOf" srcId="{9DB3BD3F-681F-4D59-A4AB-8ED79EC79230}" destId="{F65FC298-9112-43B6-AE9B-00322DA1C254}" srcOrd="1" destOrd="0" presId="urn:microsoft.com/office/officeart/2005/8/layout/list1"/>
    <dgm:cxn modelId="{314584D5-7C31-42A7-9F0A-17967954FC5A}" type="presParOf" srcId="{A087E428-D85D-4F3C-AC03-AE1902C434AF}" destId="{42FDD4EA-79BE-473C-A941-9EFD8BE30BB5}" srcOrd="5" destOrd="0" presId="urn:microsoft.com/office/officeart/2005/8/layout/list1"/>
    <dgm:cxn modelId="{AE9D73EF-FA3D-4048-98DC-E99ACA4A4425}" type="presParOf" srcId="{A087E428-D85D-4F3C-AC03-AE1902C434AF}" destId="{5155B02D-0B63-484B-9FB5-795A47D4639E}" srcOrd="6" destOrd="0" presId="urn:microsoft.com/office/officeart/2005/8/layout/list1"/>
    <dgm:cxn modelId="{666A4709-9389-4E84-BAE3-20A234B9FF26}" type="presParOf" srcId="{A087E428-D85D-4F3C-AC03-AE1902C434AF}" destId="{224F7775-B65F-4895-99E9-6171EEAE2308}" srcOrd="7" destOrd="0" presId="urn:microsoft.com/office/officeart/2005/8/layout/list1"/>
    <dgm:cxn modelId="{6AB8FE6F-D7DF-4109-A99B-FBC5062C9F4C}" type="presParOf" srcId="{A087E428-D85D-4F3C-AC03-AE1902C434AF}" destId="{80B87479-103A-443B-9EB6-7248FD76444F}" srcOrd="8" destOrd="0" presId="urn:microsoft.com/office/officeart/2005/8/layout/list1"/>
    <dgm:cxn modelId="{4494C604-1CFB-4B43-BDA6-A8A5E9947E96}" type="presParOf" srcId="{80B87479-103A-443B-9EB6-7248FD76444F}" destId="{B4A85F52-9C53-4DD6-99B6-A5EC65DE3A38}" srcOrd="0" destOrd="0" presId="urn:microsoft.com/office/officeart/2005/8/layout/list1"/>
    <dgm:cxn modelId="{1C9F76E6-594B-47FF-9D9D-8A1361327347}" type="presParOf" srcId="{80B87479-103A-443B-9EB6-7248FD76444F}" destId="{955D4495-8381-41F8-A29F-B41962A36029}" srcOrd="1" destOrd="0" presId="urn:microsoft.com/office/officeart/2005/8/layout/list1"/>
    <dgm:cxn modelId="{794865C1-0578-4221-BCE5-DCA80042622F}" type="presParOf" srcId="{A087E428-D85D-4F3C-AC03-AE1902C434AF}" destId="{2457AD23-59C5-4B27-A89B-12BA0D616A5E}" srcOrd="9" destOrd="0" presId="urn:microsoft.com/office/officeart/2005/8/layout/list1"/>
    <dgm:cxn modelId="{2A7A0C57-EBB9-4F93-A073-6143C21892EC}" type="presParOf" srcId="{A087E428-D85D-4F3C-AC03-AE1902C434AF}" destId="{0F49A30C-D8B4-4E0C-AD72-543D40517B3B}" srcOrd="10" destOrd="0" presId="urn:microsoft.com/office/officeart/2005/8/layout/list1"/>
    <dgm:cxn modelId="{C5F09D49-E824-48F5-95AB-8BDD832ECE85}" type="presParOf" srcId="{A087E428-D85D-4F3C-AC03-AE1902C434AF}" destId="{DDE2E028-761F-4EFA-BB77-23FE0FB8B3A5}" srcOrd="11" destOrd="0" presId="urn:microsoft.com/office/officeart/2005/8/layout/list1"/>
    <dgm:cxn modelId="{4EA9946D-BAC7-401E-B913-AACCA123C7E2}" type="presParOf" srcId="{A087E428-D85D-4F3C-AC03-AE1902C434AF}" destId="{EA0FA5C2-56EB-434B-83C4-2BD185D47F1E}" srcOrd="12" destOrd="0" presId="urn:microsoft.com/office/officeart/2005/8/layout/list1"/>
    <dgm:cxn modelId="{714E3FE2-675F-439D-8A4B-5ADF1BAE8D22}" type="presParOf" srcId="{EA0FA5C2-56EB-434B-83C4-2BD185D47F1E}" destId="{2A691C93-C162-4559-A6CB-39CA91AA4FF2}" srcOrd="0" destOrd="0" presId="urn:microsoft.com/office/officeart/2005/8/layout/list1"/>
    <dgm:cxn modelId="{FC4AA8B5-377D-478C-84A6-6E088714AFAE}" type="presParOf" srcId="{EA0FA5C2-56EB-434B-83C4-2BD185D47F1E}" destId="{FC775079-5848-444F-A738-FC5963F045DF}" srcOrd="1" destOrd="0" presId="urn:microsoft.com/office/officeart/2005/8/layout/list1"/>
    <dgm:cxn modelId="{3E406B2F-4E50-4500-A792-70E8CA154945}" type="presParOf" srcId="{A087E428-D85D-4F3C-AC03-AE1902C434AF}" destId="{22B9B7F0-69EB-4559-8AD4-D8FF36BB7C94}" srcOrd="13" destOrd="0" presId="urn:microsoft.com/office/officeart/2005/8/layout/list1"/>
    <dgm:cxn modelId="{9F3E2C20-F7D9-43B2-ADC5-604319D2262E}" type="presParOf" srcId="{A087E428-D85D-4F3C-AC03-AE1902C434AF}" destId="{567E2937-76C2-44DE-A130-510C1C4387E9}"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9E81DF-B7FA-4963-B7FA-D9BA2B87BBA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2FE45214-D3AB-4B6E-8A31-0B537EB049A3}">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五四运动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P162</a:t>
          </a:r>
          <a:endParaRPr lang="zh-CN" altLang="en-US" dirty="0">
            <a:latin typeface="微软雅黑" panose="020B0503020204020204" pitchFamily="34" charset="-122"/>
            <a:ea typeface="微软雅黑" panose="020B0503020204020204" pitchFamily="34" charset="-122"/>
          </a:endParaRPr>
        </a:p>
      </dgm:t>
    </dgm:pt>
    <dgm:pt modelId="{46C6A014-0D7C-4336-9A7F-821D4C9C7C38}" cxnId="{241F22A2-EC48-401C-AF0E-F14FF1C910F2}"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27D0BD9-A4AD-4CD1-9E63-47487EC89DDC}" cxnId="{241F22A2-EC48-401C-AF0E-F14FF1C910F2}"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ED75218-FD5B-4579-99E6-FA00E7228C21}">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社会主义核心价值观的内涵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P165</a:t>
          </a:r>
          <a:endParaRPr lang="zh-CN" altLang="en-US" dirty="0">
            <a:latin typeface="微软雅黑" panose="020B0503020204020204" pitchFamily="34" charset="-122"/>
            <a:ea typeface="微软雅黑" panose="020B0503020204020204" pitchFamily="34" charset="-122"/>
          </a:endParaRPr>
        </a:p>
      </dgm:t>
    </dgm:pt>
    <dgm:pt modelId="{D8B8B522-A33B-450C-A51C-79D91E6F44AA}" cxnId="{D7D06774-E3F0-45B4-8997-83BE81C29C7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5F070A5-4A3A-422A-A211-0FCFDF1306A8}" cxnId="{D7D06774-E3F0-45B4-8997-83BE81C29C7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DF0AAA2-7216-4648-A323-D98C0D802311}">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青年树立和培育社会主义核心价值观的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点功夫</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P170</a:t>
          </a:r>
          <a:endParaRPr lang="zh-CN" altLang="en-US" dirty="0">
            <a:latin typeface="微软雅黑" panose="020B0503020204020204" pitchFamily="34" charset="-122"/>
            <a:ea typeface="微软雅黑" panose="020B0503020204020204" pitchFamily="34" charset="-122"/>
          </a:endParaRPr>
        </a:p>
      </dgm:t>
    </dgm:pt>
    <dgm:pt modelId="{43A28415-2CC8-4645-938A-25ED61DA7910}" cxnId="{A173C3DB-898C-4857-B03E-0559227D98F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DD78926-C0C7-45EB-91AC-DD670867F2E3}" cxnId="{A173C3DB-898C-4857-B03E-0559227D98F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4894930-7CE4-4F92-98F6-16A5E73DF805}">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扣子论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P169</a:t>
          </a:r>
          <a:endParaRPr lang="zh-CN" altLang="en-US" dirty="0">
            <a:latin typeface="微软雅黑" panose="020B0503020204020204" pitchFamily="34" charset="-122"/>
            <a:ea typeface="微软雅黑" panose="020B0503020204020204" pitchFamily="34" charset="-122"/>
          </a:endParaRPr>
        </a:p>
      </dgm:t>
    </dgm:pt>
    <dgm:pt modelId="{F6A10A1A-F6B2-4B5D-84BE-9BD209AC4ABE}" cxnId="{B49ED5FE-843B-4106-8AF4-7360BAAA2B4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17C53C5B-797A-4A53-BF42-25A454929167}" cxnId="{B49ED5FE-843B-4106-8AF4-7360BAAA2B4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43C0BE0C-EC45-4C16-A09F-2C77897A0597}" type="pres">
      <dgm:prSet presAssocID="{249E81DF-B7FA-4963-B7FA-D9BA2B87BBA5}" presName="diagram" presStyleCnt="0">
        <dgm:presLayoutVars>
          <dgm:dir/>
          <dgm:resizeHandles val="exact"/>
        </dgm:presLayoutVars>
      </dgm:prSet>
      <dgm:spPr/>
    </dgm:pt>
    <dgm:pt modelId="{ADE7C188-C624-4F96-A0F9-E5BBA3DF9E8A}" type="pres">
      <dgm:prSet presAssocID="{2FE45214-D3AB-4B6E-8A31-0B537EB049A3}" presName="node" presStyleLbl="node1" presStyleIdx="0" presStyleCnt="4">
        <dgm:presLayoutVars>
          <dgm:bulletEnabled val="1"/>
        </dgm:presLayoutVars>
      </dgm:prSet>
      <dgm:spPr/>
    </dgm:pt>
    <dgm:pt modelId="{F398DCC1-5B69-4058-9396-D96FB7599150}" type="pres">
      <dgm:prSet presAssocID="{E27D0BD9-A4AD-4CD1-9E63-47487EC89DDC}" presName="sibTrans" presStyleCnt="0"/>
      <dgm:spPr/>
    </dgm:pt>
    <dgm:pt modelId="{23CDB0B5-4189-4930-A833-C822BCA816EE}" type="pres">
      <dgm:prSet presAssocID="{6ED75218-FD5B-4579-99E6-FA00E7228C21}" presName="node" presStyleLbl="node1" presStyleIdx="1" presStyleCnt="4">
        <dgm:presLayoutVars>
          <dgm:bulletEnabled val="1"/>
        </dgm:presLayoutVars>
      </dgm:prSet>
      <dgm:spPr/>
    </dgm:pt>
    <dgm:pt modelId="{0323A11A-C613-43A0-A27D-21A354F3C516}" type="pres">
      <dgm:prSet presAssocID="{95F070A5-4A3A-422A-A211-0FCFDF1306A8}" presName="sibTrans" presStyleCnt="0"/>
      <dgm:spPr/>
    </dgm:pt>
    <dgm:pt modelId="{805C4A4C-4349-42BA-A15C-14CEA5D14907}" type="pres">
      <dgm:prSet presAssocID="{74894930-7CE4-4F92-98F6-16A5E73DF805}" presName="node" presStyleLbl="node1" presStyleIdx="2" presStyleCnt="4">
        <dgm:presLayoutVars>
          <dgm:bulletEnabled val="1"/>
        </dgm:presLayoutVars>
      </dgm:prSet>
      <dgm:spPr/>
    </dgm:pt>
    <dgm:pt modelId="{915B89C2-33F3-4566-B6A2-0B2588324FB4}" type="pres">
      <dgm:prSet presAssocID="{17C53C5B-797A-4A53-BF42-25A454929167}" presName="sibTrans" presStyleCnt="0"/>
      <dgm:spPr/>
    </dgm:pt>
    <dgm:pt modelId="{74C7E2B3-A3A8-45C3-9B4E-A6A6BCFB109E}" type="pres">
      <dgm:prSet presAssocID="{5DF0AAA2-7216-4648-A323-D98C0D802311}" presName="node" presStyleLbl="node1" presStyleIdx="3" presStyleCnt="4">
        <dgm:presLayoutVars>
          <dgm:bulletEnabled val="1"/>
        </dgm:presLayoutVars>
      </dgm:prSet>
      <dgm:spPr/>
    </dgm:pt>
  </dgm:ptLst>
  <dgm:cxnLst>
    <dgm:cxn modelId="{FC024B00-17B3-4961-B4ED-899266630E4D}" type="presOf" srcId="{5DF0AAA2-7216-4648-A323-D98C0D802311}" destId="{74C7E2B3-A3A8-45C3-9B4E-A6A6BCFB109E}" srcOrd="0" destOrd="0" presId="urn:microsoft.com/office/officeart/2005/8/layout/default"/>
    <dgm:cxn modelId="{0E64C746-65B8-463A-B78C-DB850408A3C5}" type="presOf" srcId="{249E81DF-B7FA-4963-B7FA-D9BA2B87BBA5}" destId="{43C0BE0C-EC45-4C16-A09F-2C77897A0597}" srcOrd="0" destOrd="0" presId="urn:microsoft.com/office/officeart/2005/8/layout/default"/>
    <dgm:cxn modelId="{D7D06774-E3F0-45B4-8997-83BE81C29C76}" srcId="{249E81DF-B7FA-4963-B7FA-D9BA2B87BBA5}" destId="{6ED75218-FD5B-4579-99E6-FA00E7228C21}" srcOrd="1" destOrd="0" parTransId="{D8B8B522-A33B-450C-A51C-79D91E6F44AA}" sibTransId="{95F070A5-4A3A-422A-A211-0FCFDF1306A8}"/>
    <dgm:cxn modelId="{266B2D56-B47F-4B26-9D14-9D7B222A41F3}" type="presOf" srcId="{2FE45214-D3AB-4B6E-8A31-0B537EB049A3}" destId="{ADE7C188-C624-4F96-A0F9-E5BBA3DF9E8A}" srcOrd="0" destOrd="0" presId="urn:microsoft.com/office/officeart/2005/8/layout/default"/>
    <dgm:cxn modelId="{241F22A2-EC48-401C-AF0E-F14FF1C910F2}" srcId="{249E81DF-B7FA-4963-B7FA-D9BA2B87BBA5}" destId="{2FE45214-D3AB-4B6E-8A31-0B537EB049A3}" srcOrd="0" destOrd="0" parTransId="{46C6A014-0D7C-4336-9A7F-821D4C9C7C38}" sibTransId="{E27D0BD9-A4AD-4CD1-9E63-47487EC89DDC}"/>
    <dgm:cxn modelId="{88E651BD-248E-4D70-AD14-65DB8E057DB1}" type="presOf" srcId="{6ED75218-FD5B-4579-99E6-FA00E7228C21}" destId="{23CDB0B5-4189-4930-A833-C822BCA816EE}" srcOrd="0" destOrd="0" presId="urn:microsoft.com/office/officeart/2005/8/layout/default"/>
    <dgm:cxn modelId="{A173C3DB-898C-4857-B03E-0559227D98FD}" srcId="{249E81DF-B7FA-4963-B7FA-D9BA2B87BBA5}" destId="{5DF0AAA2-7216-4648-A323-D98C0D802311}" srcOrd="3" destOrd="0" parTransId="{43A28415-2CC8-4645-938A-25ED61DA7910}" sibTransId="{BDD78926-C0C7-45EB-91AC-DD670867F2E3}"/>
    <dgm:cxn modelId="{8F8929EC-4D8E-4320-80AD-E3EB031D8E9C}" type="presOf" srcId="{74894930-7CE4-4F92-98F6-16A5E73DF805}" destId="{805C4A4C-4349-42BA-A15C-14CEA5D14907}" srcOrd="0" destOrd="0" presId="urn:microsoft.com/office/officeart/2005/8/layout/default"/>
    <dgm:cxn modelId="{B49ED5FE-843B-4106-8AF4-7360BAAA2B47}" srcId="{249E81DF-B7FA-4963-B7FA-D9BA2B87BBA5}" destId="{74894930-7CE4-4F92-98F6-16A5E73DF805}" srcOrd="2" destOrd="0" parTransId="{F6A10A1A-F6B2-4B5D-84BE-9BD209AC4ABE}" sibTransId="{17C53C5B-797A-4A53-BF42-25A454929167}"/>
    <dgm:cxn modelId="{DC0D4449-0131-4782-B170-8519088F923E}" type="presParOf" srcId="{43C0BE0C-EC45-4C16-A09F-2C77897A0597}" destId="{ADE7C188-C624-4F96-A0F9-E5BBA3DF9E8A}" srcOrd="0" destOrd="0" presId="urn:microsoft.com/office/officeart/2005/8/layout/default"/>
    <dgm:cxn modelId="{179B410E-E85C-40C5-8BBB-E503E17C5025}" type="presParOf" srcId="{43C0BE0C-EC45-4C16-A09F-2C77897A0597}" destId="{F398DCC1-5B69-4058-9396-D96FB7599150}" srcOrd="1" destOrd="0" presId="urn:microsoft.com/office/officeart/2005/8/layout/default"/>
    <dgm:cxn modelId="{E577F04B-AC3E-4FBD-801A-A4446B04E842}" type="presParOf" srcId="{43C0BE0C-EC45-4C16-A09F-2C77897A0597}" destId="{23CDB0B5-4189-4930-A833-C822BCA816EE}" srcOrd="2" destOrd="0" presId="urn:microsoft.com/office/officeart/2005/8/layout/default"/>
    <dgm:cxn modelId="{D0F9313A-4098-4BE4-9121-FE800C071F6B}" type="presParOf" srcId="{43C0BE0C-EC45-4C16-A09F-2C77897A0597}" destId="{0323A11A-C613-43A0-A27D-21A354F3C516}" srcOrd="3" destOrd="0" presId="urn:microsoft.com/office/officeart/2005/8/layout/default"/>
    <dgm:cxn modelId="{99660372-6876-44DB-9DB2-42116BC86033}" type="presParOf" srcId="{43C0BE0C-EC45-4C16-A09F-2C77897A0597}" destId="{805C4A4C-4349-42BA-A15C-14CEA5D14907}" srcOrd="4" destOrd="0" presId="urn:microsoft.com/office/officeart/2005/8/layout/default"/>
    <dgm:cxn modelId="{26F96300-5D6D-4B97-BC9E-F060C8FEB9D8}" type="presParOf" srcId="{43C0BE0C-EC45-4C16-A09F-2C77897A0597}" destId="{915B89C2-33F3-4566-B6A2-0B2588324FB4}" srcOrd="5" destOrd="0" presId="urn:microsoft.com/office/officeart/2005/8/layout/default"/>
    <dgm:cxn modelId="{319DE13C-AEFA-4F26-B9E0-A5623D416C5F}" type="presParOf" srcId="{43C0BE0C-EC45-4C16-A09F-2C77897A0597}" destId="{74C7E2B3-A3A8-45C3-9B4E-A6A6BCFB109E}" srcOrd="6"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5594-EB8A-4962-9830-A2D8404D3785}">
      <dsp:nvSpPr>
        <dsp:cNvPr id="0" name=""/>
        <dsp:cNvSpPr/>
      </dsp:nvSpPr>
      <dsp:spPr>
        <a:xfrm>
          <a:off x="0" y="3528"/>
          <a:ext cx="5801359" cy="837135"/>
        </a:xfrm>
        <a:prstGeom prst="roundRect">
          <a:avLst/>
        </a:prstGeom>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马克思列宁主义</a:t>
          </a:r>
          <a:endParaRPr lang="zh-CN" altLang="en-US" sz="2700" kern="1200">
            <a:solidFill>
              <a:srgbClr val="FF0000"/>
            </a:solidFill>
          </a:endParaRPr>
        </a:p>
      </dsp:txBody>
      <dsp:txXfrm>
        <a:off x="40866" y="44394"/>
        <a:ext cx="5719627" cy="755403"/>
      </dsp:txXfrm>
    </dsp:sp>
    <dsp:sp modelId="{F61C5249-4207-4507-9719-8E18919122BB}">
      <dsp:nvSpPr>
        <dsp:cNvPr id="0" name=""/>
        <dsp:cNvSpPr/>
      </dsp:nvSpPr>
      <dsp:spPr>
        <a:xfrm>
          <a:off x="0" y="91842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毛泽东思想</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959289"/>
        <a:ext cx="5719627" cy="755403"/>
      </dsp:txXfrm>
    </dsp:sp>
    <dsp:sp modelId="{211EDF9C-EE8E-4DDA-85E2-44E6CADE464F}">
      <dsp:nvSpPr>
        <dsp:cNvPr id="0" name=""/>
        <dsp:cNvSpPr/>
      </dsp:nvSpPr>
      <dsp:spPr>
        <a:xfrm>
          <a:off x="0" y="1833318"/>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邓小平理论</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1874184"/>
        <a:ext cx="5719627" cy="755403"/>
      </dsp:txXfrm>
    </dsp:sp>
    <dsp:sp modelId="{B8531E36-58A2-44AD-80BE-D503DD2AC87C}">
      <dsp:nvSpPr>
        <dsp:cNvPr id="0" name=""/>
        <dsp:cNvSpPr/>
      </dsp:nvSpPr>
      <dsp:spPr>
        <a:xfrm>
          <a:off x="0" y="274821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“三个代表”重要思想</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2789079"/>
        <a:ext cx="5719627" cy="755403"/>
      </dsp:txXfrm>
    </dsp:sp>
    <dsp:sp modelId="{C3AE6748-6C82-4F46-A776-A4895300AC41}">
      <dsp:nvSpPr>
        <dsp:cNvPr id="0" name=""/>
        <dsp:cNvSpPr/>
      </dsp:nvSpPr>
      <dsp:spPr>
        <a:xfrm>
          <a:off x="0" y="3663108"/>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科学发展观</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3703974"/>
        <a:ext cx="5719627" cy="755403"/>
      </dsp:txXfrm>
    </dsp:sp>
    <dsp:sp modelId="{005CB7FD-4252-436D-8AA4-9D6C0D2975BE}">
      <dsp:nvSpPr>
        <dsp:cNvPr id="0" name=""/>
        <dsp:cNvSpPr/>
      </dsp:nvSpPr>
      <dsp:spPr>
        <a:xfrm>
          <a:off x="0" y="457800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习近平新时代中国特色社会主义思想</a:t>
          </a:r>
          <a:endParaRPr lang="zh-CN" altLang="en-US" sz="2700" kern="1200" dirty="0">
            <a:solidFill>
              <a:srgbClr val="FF0000"/>
            </a:solidFill>
            <a:latin typeface="微软雅黑" panose="020B0503020204020204" pitchFamily="34" charset="-122"/>
            <a:ea typeface="微软雅黑" panose="020B0503020204020204" pitchFamily="34" charset="-122"/>
          </a:endParaRPr>
        </a:p>
      </dsp:txBody>
      <dsp:txXfrm>
        <a:off x="40866" y="4618869"/>
        <a:ext cx="5719627" cy="7554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10398-4B57-44C8-8F32-424CF2F51285}">
      <dsp:nvSpPr>
        <dsp:cNvPr id="0" name=""/>
        <dsp:cNvSpPr/>
      </dsp:nvSpPr>
      <dsp:spPr>
        <a:xfrm rot="5400000">
          <a:off x="-188801" y="189591"/>
          <a:ext cx="1258677" cy="881074"/>
        </a:xfrm>
        <a:prstGeom prst="chevron">
          <a:avLst/>
        </a:prstGeom>
        <a:solidFill>
          <a:srgbClr val="DC3C00"/>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P177</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441326"/>
        <a:ext cx="881074" cy="377603"/>
      </dsp:txXfrm>
    </dsp:sp>
    <dsp:sp modelId="{4E952369-3E0B-44EB-A849-A2FF9470913C}">
      <dsp:nvSpPr>
        <dsp:cNvPr id="0" name=""/>
        <dsp:cNvSpPr/>
      </dsp:nvSpPr>
      <dsp:spPr>
        <a:xfrm rot="5400000">
          <a:off x="3837723" y="-2955859"/>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伟大历史贡献</a:t>
          </a:r>
          <a:r>
            <a:rPr lang="en-US" altLang="zh-CN" sz="2700" kern="1200" dirty="0">
              <a:latin typeface="微软雅黑" panose="020B0503020204020204" pitchFamily="34" charset="-122"/>
              <a:ea typeface="微软雅黑" panose="020B0503020204020204" pitchFamily="34" charset="-122"/>
            </a:rPr>
            <a:t>3</a:t>
          </a:r>
          <a:r>
            <a:rPr lang="zh-CN" altLang="en-US" sz="2700" kern="1200" dirty="0">
              <a:latin typeface="微软雅黑" panose="020B0503020204020204" pitchFamily="34" charset="-122"/>
              <a:ea typeface="微软雅黑" panose="020B0503020204020204" pitchFamily="34" charset="-122"/>
            </a:rPr>
            <a:t>条</a:t>
          </a:r>
        </a:p>
      </dsp:txBody>
      <dsp:txXfrm rot="-5400000">
        <a:off x="881074" y="40728"/>
        <a:ext cx="6691501" cy="738264"/>
      </dsp:txXfrm>
    </dsp:sp>
    <dsp:sp modelId="{3311DF5F-72AA-4015-B3AD-E8579C35BD3B}">
      <dsp:nvSpPr>
        <dsp:cNvPr id="0" name=""/>
        <dsp:cNvSpPr/>
      </dsp:nvSpPr>
      <dsp:spPr>
        <a:xfrm rot="5400000">
          <a:off x="-188801" y="1248696"/>
          <a:ext cx="1258677" cy="881074"/>
        </a:xfrm>
        <a:prstGeom prst="chevron">
          <a:avLst/>
        </a:prstGeom>
        <a:solidFill>
          <a:srgbClr val="006AC1"/>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P178</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1500431"/>
        <a:ext cx="881074" cy="377603"/>
      </dsp:txXfrm>
    </dsp:sp>
    <dsp:sp modelId="{02FABC11-CC49-48C1-B730-1CCB1DF71ADC}">
      <dsp:nvSpPr>
        <dsp:cNvPr id="0" name=""/>
        <dsp:cNvSpPr/>
      </dsp:nvSpPr>
      <dsp:spPr>
        <a:xfrm rot="5400000">
          <a:off x="3837723" y="-1896754"/>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历史告诉我们</a:t>
          </a:r>
          <a:r>
            <a:rPr lang="en-US" altLang="zh-CN" sz="2700" kern="1200" dirty="0">
              <a:latin typeface="微软雅黑" panose="020B0503020204020204" pitchFamily="34" charset="-122"/>
              <a:ea typeface="微软雅黑" panose="020B0503020204020204" pitchFamily="34" charset="-122"/>
            </a:rPr>
            <a:t>3</a:t>
          </a:r>
          <a:r>
            <a:rPr lang="zh-CN" altLang="en-US" sz="2700" kern="1200" dirty="0">
              <a:latin typeface="微软雅黑" panose="020B0503020204020204" pitchFamily="34" charset="-122"/>
              <a:ea typeface="微软雅黑" panose="020B0503020204020204" pitchFamily="34" charset="-122"/>
            </a:rPr>
            <a:t>条</a:t>
          </a:r>
        </a:p>
      </dsp:txBody>
      <dsp:txXfrm rot="-5400000">
        <a:off x="881074" y="1099833"/>
        <a:ext cx="6691501" cy="738264"/>
      </dsp:txXfrm>
    </dsp:sp>
    <dsp:sp modelId="{30986F80-89F0-4965-85C0-ED90580BFC3F}">
      <dsp:nvSpPr>
        <dsp:cNvPr id="0" name=""/>
        <dsp:cNvSpPr/>
      </dsp:nvSpPr>
      <dsp:spPr>
        <a:xfrm rot="5400000">
          <a:off x="-188801" y="2307802"/>
          <a:ext cx="1258677" cy="881074"/>
        </a:xfrm>
        <a:prstGeom prst="chevron">
          <a:avLst/>
        </a:prstGeom>
        <a:solidFill>
          <a:srgbClr val="009000"/>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P181</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2559537"/>
        <a:ext cx="881074" cy="377603"/>
      </dsp:txXfrm>
    </dsp:sp>
    <dsp:sp modelId="{44A358A3-CF58-4EDB-A252-3EC7DB28F092}">
      <dsp:nvSpPr>
        <dsp:cNvPr id="0" name=""/>
        <dsp:cNvSpPr/>
      </dsp:nvSpPr>
      <dsp:spPr>
        <a:xfrm rot="5400000">
          <a:off x="3837723" y="-837649"/>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全党同志如何不忘初心，继续前进？</a:t>
          </a:r>
          <a:r>
            <a:rPr lang="en-US" altLang="zh-CN" sz="2700" kern="1200" dirty="0">
              <a:latin typeface="微软雅黑" panose="020B0503020204020204" pitchFamily="34" charset="-122"/>
              <a:ea typeface="微软雅黑" panose="020B0503020204020204" pitchFamily="34" charset="-122"/>
            </a:rPr>
            <a:t>8</a:t>
          </a:r>
          <a:r>
            <a:rPr lang="zh-CN" altLang="en-US" sz="2700" kern="1200" dirty="0">
              <a:latin typeface="微软雅黑" panose="020B0503020204020204" pitchFamily="34" charset="-122"/>
              <a:ea typeface="微软雅黑" panose="020B0503020204020204" pitchFamily="34" charset="-122"/>
            </a:rPr>
            <a:t>条</a:t>
          </a:r>
        </a:p>
      </dsp:txBody>
      <dsp:txXfrm rot="-5400000">
        <a:off x="881074" y="2158938"/>
        <a:ext cx="6691501" cy="7382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506-1580-4239-A274-E834ABD5B80C}">
      <dsp:nvSpPr>
        <dsp:cNvPr id="0" name=""/>
        <dsp:cNvSpPr/>
      </dsp:nvSpPr>
      <dsp:spPr>
        <a:xfrm>
          <a:off x="0" y="51282"/>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一、过去五年的工作和历史性变革                            </a:t>
          </a:r>
          <a:r>
            <a:rPr lang="en-US" altLang="zh-CN" sz="2400" kern="1200" dirty="0">
              <a:latin typeface="微软雅黑" panose="020B0503020204020204" pitchFamily="34" charset="-122"/>
              <a:ea typeface="微软雅黑" panose="020B0503020204020204" pitchFamily="34" charset="-122"/>
            </a:rPr>
            <a:t>P201</a:t>
          </a:r>
          <a:endParaRPr lang="zh-CN" altLang="en-US" sz="2400" kern="1200" dirty="0">
            <a:latin typeface="微软雅黑" panose="020B0503020204020204" pitchFamily="34" charset="-122"/>
            <a:ea typeface="微软雅黑" panose="020B0503020204020204" pitchFamily="34" charset="-122"/>
          </a:endParaRPr>
        </a:p>
      </dsp:txBody>
      <dsp:txXfrm>
        <a:off x="36325" y="87607"/>
        <a:ext cx="8055350" cy="671470"/>
      </dsp:txXfrm>
    </dsp:sp>
    <dsp:sp modelId="{6F0519B2-9B2E-41D2-B89B-D8BD5AA03E7F}">
      <dsp:nvSpPr>
        <dsp:cNvPr id="0" name=""/>
        <dsp:cNvSpPr/>
      </dsp:nvSpPr>
      <dsp:spPr>
        <a:xfrm>
          <a:off x="0" y="795402"/>
          <a:ext cx="81280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成就</a:t>
          </a:r>
          <a:r>
            <a:rPr lang="en-US" altLang="zh-CN" sz="1900" kern="1200" dirty="0">
              <a:solidFill>
                <a:schemeClr val="bg1"/>
              </a:solidFill>
              <a:latin typeface="微软雅黑" panose="020B0503020204020204" pitchFamily="34" charset="-122"/>
              <a:ea typeface="微软雅黑" panose="020B0503020204020204" pitchFamily="34" charset="-122"/>
            </a:rPr>
            <a:t>10</a:t>
          </a:r>
          <a:r>
            <a:rPr lang="zh-CN" altLang="en-US" sz="1900" kern="1200" dirty="0">
              <a:solidFill>
                <a:schemeClr val="bg1"/>
              </a:solidFill>
              <a:latin typeface="微软雅黑" panose="020B0503020204020204" pitchFamily="34" charset="-122"/>
              <a:ea typeface="微软雅黑" panose="020B0503020204020204" pitchFamily="34" charset="-122"/>
            </a:rPr>
            <a:t>条</a:t>
          </a:r>
          <a:r>
            <a:rPr lang="en-US" altLang="zh-CN" sz="1900" kern="1200" dirty="0">
              <a:solidFill>
                <a:schemeClr val="bg1"/>
              </a:solidFill>
              <a:latin typeface="微软雅黑" panose="020B0503020204020204" pitchFamily="34" charset="-122"/>
              <a:ea typeface="微软雅黑" panose="020B0503020204020204" pitchFamily="34" charset="-122"/>
            </a:rPr>
            <a:t>P201</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问题</a:t>
          </a:r>
          <a:r>
            <a:rPr lang="en-US" altLang="zh-CN" sz="1900" kern="1200" dirty="0">
              <a:solidFill>
                <a:schemeClr val="bg1"/>
              </a:solidFill>
              <a:latin typeface="微软雅黑" panose="020B0503020204020204" pitchFamily="34" charset="-122"/>
              <a:ea typeface="微软雅黑" panose="020B0503020204020204" pitchFamily="34" charset="-122"/>
            </a:rPr>
            <a:t>P206</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新时代的定义</a:t>
          </a:r>
          <a:r>
            <a:rPr lang="en-US" altLang="zh-CN" sz="1900" kern="1200" dirty="0">
              <a:solidFill>
                <a:schemeClr val="bg1"/>
              </a:solidFill>
              <a:latin typeface="微软雅黑" panose="020B0503020204020204" pitchFamily="34" charset="-122"/>
              <a:ea typeface="微软雅黑" panose="020B0503020204020204" pitchFamily="34" charset="-122"/>
            </a:rPr>
            <a:t>P207</a:t>
          </a:r>
          <a:r>
            <a:rPr lang="zh-CN" altLang="en-US" sz="1900" kern="1200" dirty="0">
              <a:solidFill>
                <a:schemeClr val="bg1"/>
              </a:solidFill>
              <a:latin typeface="微软雅黑" panose="020B0503020204020204" pitchFamily="34" charset="-122"/>
              <a:ea typeface="微软雅黑" panose="020B0503020204020204" pitchFamily="34" charset="-122"/>
            </a:rPr>
            <a:t>、我国社会主要矛盾</a:t>
          </a:r>
          <a:r>
            <a:rPr lang="en-US" altLang="zh-CN" sz="1900" kern="1200" dirty="0">
              <a:solidFill>
                <a:schemeClr val="bg1"/>
              </a:solidFill>
              <a:latin typeface="微软雅黑" panose="020B0503020204020204" pitchFamily="34" charset="-122"/>
              <a:ea typeface="微软雅黑" panose="020B0503020204020204" pitchFamily="34" charset="-122"/>
            </a:rPr>
            <a:t>P208</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795402"/>
        <a:ext cx="8128000" cy="1366200"/>
      </dsp:txXfrm>
    </dsp:sp>
    <dsp:sp modelId="{15349009-AA47-4F43-A74E-34DA7C05CCFE}">
      <dsp:nvSpPr>
        <dsp:cNvPr id="0" name=""/>
        <dsp:cNvSpPr/>
      </dsp:nvSpPr>
      <dsp:spPr>
        <a:xfrm>
          <a:off x="0" y="2161603"/>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二、新时代中国共产党的历史使命                           </a:t>
          </a:r>
          <a:r>
            <a:rPr lang="en-US" altLang="zh-CN" sz="2400" kern="1200" dirty="0">
              <a:latin typeface="微软雅黑" panose="020B0503020204020204" pitchFamily="34" charset="-122"/>
              <a:ea typeface="微软雅黑" panose="020B0503020204020204" pitchFamily="34" charset="-122"/>
            </a:rPr>
            <a:t>P209</a:t>
          </a:r>
          <a:endParaRPr lang="zh-CN" altLang="en-US" sz="2400" kern="1200" dirty="0">
            <a:latin typeface="微软雅黑" panose="020B0503020204020204" pitchFamily="34" charset="-122"/>
            <a:ea typeface="微软雅黑" panose="020B0503020204020204" pitchFamily="34" charset="-122"/>
          </a:endParaRPr>
        </a:p>
      </dsp:txBody>
      <dsp:txXfrm>
        <a:off x="36325" y="2197928"/>
        <a:ext cx="8055350" cy="671470"/>
      </dsp:txXfrm>
    </dsp:sp>
    <dsp:sp modelId="{8FA7B65A-A37A-404E-9143-71BD0D99F04F}">
      <dsp:nvSpPr>
        <dsp:cNvPr id="0" name=""/>
        <dsp:cNvSpPr/>
      </dsp:nvSpPr>
      <dsp:spPr>
        <a:xfrm>
          <a:off x="0" y="2905723"/>
          <a:ext cx="81280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伟大梦想、伟大斗争、伟大工程、伟大事业</a:t>
          </a:r>
          <a:r>
            <a:rPr lang="en-US" altLang="zh-CN" sz="1900" kern="1200" dirty="0">
              <a:solidFill>
                <a:schemeClr val="bg1"/>
              </a:solidFill>
              <a:latin typeface="微软雅黑" panose="020B0503020204020204" pitchFamily="34" charset="-122"/>
              <a:ea typeface="微软雅黑" panose="020B0503020204020204" pitchFamily="34" charset="-122"/>
            </a:rPr>
            <a:t>P212</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2905723"/>
        <a:ext cx="8128000" cy="447120"/>
      </dsp:txXfrm>
    </dsp:sp>
    <dsp:sp modelId="{91A0F2CC-8305-45DB-A6D4-4BCF1E732C4E}">
      <dsp:nvSpPr>
        <dsp:cNvPr id="0" name=""/>
        <dsp:cNvSpPr/>
      </dsp:nvSpPr>
      <dsp:spPr>
        <a:xfrm>
          <a:off x="0" y="3352843"/>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latin typeface="微软雅黑" panose="020B0503020204020204" pitchFamily="34" charset="-122"/>
              <a:ea typeface="微软雅黑" panose="020B0503020204020204" pitchFamily="34" charset="-122"/>
            </a:rPr>
            <a:t>三、新时代中国特色社会主义思想和基本方略          </a:t>
          </a:r>
          <a:r>
            <a:rPr lang="en-US" altLang="zh-CN" sz="2400" kern="1200" dirty="0">
              <a:solidFill>
                <a:schemeClr val="bg1"/>
              </a:solidFill>
              <a:latin typeface="微软雅黑" panose="020B0503020204020204" pitchFamily="34" charset="-122"/>
              <a:ea typeface="微软雅黑" panose="020B0503020204020204" pitchFamily="34" charset="-122"/>
            </a:rPr>
            <a:t>P214</a:t>
          </a:r>
          <a:endParaRPr lang="zh-CN" altLang="en-US" sz="2400" kern="1200" dirty="0">
            <a:solidFill>
              <a:schemeClr val="bg1"/>
            </a:solidFill>
            <a:latin typeface="微软雅黑" panose="020B0503020204020204" pitchFamily="34" charset="-122"/>
            <a:ea typeface="微软雅黑" panose="020B0503020204020204" pitchFamily="34" charset="-122"/>
          </a:endParaRPr>
        </a:p>
      </dsp:txBody>
      <dsp:txXfrm>
        <a:off x="36325" y="3389168"/>
        <a:ext cx="8055350" cy="671470"/>
      </dsp:txXfrm>
    </dsp:sp>
    <dsp:sp modelId="{62B68BAD-5457-4C30-AF7D-09F088C1F8D4}">
      <dsp:nvSpPr>
        <dsp:cNvPr id="0" name=""/>
        <dsp:cNvSpPr/>
      </dsp:nvSpPr>
      <dsp:spPr>
        <a:xfrm>
          <a:off x="0" y="4096963"/>
          <a:ext cx="812800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新时代中国特色社会主义思想的内涵</a:t>
          </a:r>
          <a:r>
            <a:rPr lang="en-US" altLang="zh-CN" sz="1900" kern="1200" dirty="0">
              <a:solidFill>
                <a:schemeClr val="bg1"/>
              </a:solidFill>
              <a:latin typeface="微软雅黑" panose="020B0503020204020204" pitchFamily="34" charset="-122"/>
              <a:ea typeface="微软雅黑" panose="020B0503020204020204" pitchFamily="34" charset="-122"/>
            </a:rPr>
            <a:t>P214</a:t>
          </a:r>
          <a:r>
            <a:rPr lang="zh-CN" altLang="en-US" sz="1900" kern="1200" dirty="0">
              <a:solidFill>
                <a:schemeClr val="bg1"/>
              </a:solidFill>
              <a:latin typeface="微软雅黑" panose="020B0503020204020204" pitchFamily="34" charset="-122"/>
              <a:ea typeface="微软雅黑" panose="020B0503020204020204" pitchFamily="34" charset="-122"/>
            </a:rPr>
            <a:t>、定位</a:t>
          </a:r>
          <a:r>
            <a:rPr lang="en-US" altLang="zh-CN" sz="1900" kern="1200" dirty="0">
              <a:solidFill>
                <a:schemeClr val="bg1"/>
              </a:solidFill>
              <a:latin typeface="微软雅黑" panose="020B0503020204020204" pitchFamily="34" charset="-122"/>
              <a:ea typeface="微软雅黑" panose="020B0503020204020204" pitchFamily="34" charset="-122"/>
            </a:rPr>
            <a:t>P215</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基本方略</a:t>
          </a:r>
          <a:r>
            <a:rPr lang="en-US" altLang="zh-CN" sz="1900" kern="1200" dirty="0">
              <a:solidFill>
                <a:schemeClr val="bg1"/>
              </a:solidFill>
              <a:latin typeface="微软雅黑" panose="020B0503020204020204" pitchFamily="34" charset="-122"/>
              <a:ea typeface="微软雅黑" panose="020B0503020204020204" pitchFamily="34" charset="-122"/>
            </a:rPr>
            <a:t>14</a:t>
          </a:r>
          <a:r>
            <a:rPr lang="zh-CN" altLang="en-US" sz="1900" kern="1200" dirty="0">
              <a:solidFill>
                <a:schemeClr val="bg1"/>
              </a:solidFill>
              <a:latin typeface="微软雅黑" panose="020B0503020204020204" pitchFamily="34" charset="-122"/>
              <a:ea typeface="微软雅黑" panose="020B0503020204020204" pitchFamily="34" charset="-122"/>
            </a:rPr>
            <a:t>条</a:t>
          </a:r>
          <a:r>
            <a:rPr lang="en-US" altLang="zh-CN" sz="1900" kern="1200" dirty="0">
              <a:solidFill>
                <a:schemeClr val="bg1"/>
              </a:solidFill>
              <a:latin typeface="微软雅黑" panose="020B0503020204020204" pitchFamily="34" charset="-122"/>
              <a:ea typeface="微软雅黑" panose="020B0503020204020204" pitchFamily="34" charset="-122"/>
            </a:rPr>
            <a:t>P216</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4096963"/>
        <a:ext cx="8128000" cy="9190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9B163-6CF3-4B69-A589-606B48BAD951}">
      <dsp:nvSpPr>
        <dsp:cNvPr id="0" name=""/>
        <dsp:cNvSpPr/>
      </dsp:nvSpPr>
      <dsp:spPr>
        <a:xfrm>
          <a:off x="0" y="629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四、决胜全面建成小康社会，开启全面建设社会主义现代化国家新征程                                              </a:t>
          </a:r>
          <a:r>
            <a:rPr lang="en-US" altLang="zh-CN" sz="1500" kern="1200" dirty="0">
              <a:solidFill>
                <a:schemeClr val="bg1"/>
              </a:solidFill>
              <a:latin typeface="微软雅黑" panose="020B0503020204020204" pitchFamily="34" charset="-122"/>
              <a:ea typeface="微软雅黑" panose="020B0503020204020204" pitchFamily="34" charset="-122"/>
            </a:rPr>
            <a:t>P221</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85686"/>
        <a:ext cx="9578787" cy="419669"/>
      </dsp:txXfrm>
    </dsp:sp>
    <dsp:sp modelId="{F399A6AB-5B13-4AB6-BFCF-2A610D17DEB4}">
      <dsp:nvSpPr>
        <dsp:cNvPr id="0" name=""/>
        <dsp:cNvSpPr/>
      </dsp:nvSpPr>
      <dsp:spPr>
        <a:xfrm>
          <a:off x="0" y="5712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五、贯彻新发展理念，建设现代化经济体系                                                                                      </a:t>
          </a:r>
          <a:r>
            <a:rPr lang="en-US" altLang="zh-CN" sz="1500" kern="1200" dirty="0">
              <a:solidFill>
                <a:schemeClr val="bg1"/>
              </a:solidFill>
              <a:latin typeface="微软雅黑" panose="020B0503020204020204" pitchFamily="34" charset="-122"/>
              <a:ea typeface="微软雅黑" panose="020B0503020204020204" pitchFamily="34" charset="-122"/>
            </a:rPr>
            <a:t>P223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593961"/>
        <a:ext cx="9578787" cy="419669"/>
      </dsp:txXfrm>
    </dsp:sp>
    <dsp:sp modelId="{CDD3413F-0E74-41F5-A5F5-83EB2C5290F6}">
      <dsp:nvSpPr>
        <dsp:cNvPr id="0" name=""/>
        <dsp:cNvSpPr/>
      </dsp:nvSpPr>
      <dsp:spPr>
        <a:xfrm>
          <a:off x="0" y="107953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六、健全人民当家作主制度体系，发展社会主义民主政治                                                                  </a:t>
          </a:r>
          <a:r>
            <a:rPr lang="en-US" altLang="zh-CN" sz="1500" kern="1200" dirty="0">
              <a:solidFill>
                <a:schemeClr val="bg1"/>
              </a:solidFill>
              <a:latin typeface="微软雅黑" panose="020B0503020204020204" pitchFamily="34" charset="-122"/>
              <a:ea typeface="微软雅黑" panose="020B0503020204020204" pitchFamily="34" charset="-122"/>
            </a:rPr>
            <a:t>P229</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1102236"/>
        <a:ext cx="9578787" cy="419669"/>
      </dsp:txXfrm>
    </dsp:sp>
    <dsp:sp modelId="{5A8FFA5F-7B33-4442-9915-A0147C0BAEC1}">
      <dsp:nvSpPr>
        <dsp:cNvPr id="0" name=""/>
        <dsp:cNvSpPr/>
      </dsp:nvSpPr>
      <dsp:spPr>
        <a:xfrm>
          <a:off x="0" y="158780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七、坚定文化自信，推动社会主义文化繁荣兴盛                                                                                </a:t>
          </a:r>
          <a:r>
            <a:rPr lang="en-US" altLang="zh-CN" sz="1500" kern="1200" dirty="0">
              <a:solidFill>
                <a:schemeClr val="bg1"/>
              </a:solidFill>
              <a:latin typeface="微软雅黑" panose="020B0503020204020204" pitchFamily="34" charset="-122"/>
              <a:ea typeface="微软雅黑" panose="020B0503020204020204" pitchFamily="34" charset="-122"/>
            </a:rPr>
            <a:t>P233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1610511"/>
        <a:ext cx="9578787" cy="419669"/>
      </dsp:txXfrm>
    </dsp:sp>
    <dsp:sp modelId="{BEB2E4A2-FB7C-45A7-9792-36A2F6A47B53}">
      <dsp:nvSpPr>
        <dsp:cNvPr id="0" name=""/>
        <dsp:cNvSpPr/>
      </dsp:nvSpPr>
      <dsp:spPr>
        <a:xfrm>
          <a:off x="0" y="20960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八、提高保障和改善民生水平，加强和创新社会治理                                                                         </a:t>
          </a:r>
          <a:r>
            <a:rPr lang="en-US" altLang="zh-CN" sz="1500" kern="1200" dirty="0">
              <a:solidFill>
                <a:schemeClr val="bg1"/>
              </a:solidFill>
              <a:latin typeface="微软雅黑" panose="020B0503020204020204" pitchFamily="34" charset="-122"/>
              <a:ea typeface="微软雅黑" panose="020B0503020204020204" pitchFamily="34" charset="-122"/>
            </a:rPr>
            <a:t>P235</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2118786"/>
        <a:ext cx="9578787" cy="419669"/>
      </dsp:txXfrm>
    </dsp:sp>
    <dsp:sp modelId="{A49F1943-26D2-4FD7-B124-07A1A6AA58E2}">
      <dsp:nvSpPr>
        <dsp:cNvPr id="0" name=""/>
        <dsp:cNvSpPr/>
      </dsp:nvSpPr>
      <dsp:spPr>
        <a:xfrm>
          <a:off x="0" y="26043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九、加快生态文明体制改革，建设美丽中国                                                                                      </a:t>
          </a:r>
          <a:r>
            <a:rPr lang="en-US" altLang="zh-CN" sz="1500" kern="1200" dirty="0">
              <a:solidFill>
                <a:schemeClr val="bg1"/>
              </a:solidFill>
              <a:latin typeface="微软雅黑" panose="020B0503020204020204" pitchFamily="34" charset="-122"/>
              <a:ea typeface="微软雅黑" panose="020B0503020204020204" pitchFamily="34" charset="-122"/>
            </a:rPr>
            <a:t>P240</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2627061"/>
        <a:ext cx="9578787" cy="419669"/>
      </dsp:txXfrm>
    </dsp:sp>
    <dsp:sp modelId="{C3A9F8B6-5805-4E4C-80C2-AF3BABF9DE72}">
      <dsp:nvSpPr>
        <dsp:cNvPr id="0" name=""/>
        <dsp:cNvSpPr/>
      </dsp:nvSpPr>
      <dsp:spPr>
        <a:xfrm>
          <a:off x="0" y="311263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十、坚持走中国特色强军之路，全面推进国防和军队现代化</a:t>
          </a:r>
        </a:p>
      </dsp:txBody>
      <dsp:txXfrm>
        <a:off x="22703" y="3135336"/>
        <a:ext cx="9578787" cy="419669"/>
      </dsp:txXfrm>
    </dsp:sp>
    <dsp:sp modelId="{64153E36-4064-4EFB-8DF4-68DED36ABA71}">
      <dsp:nvSpPr>
        <dsp:cNvPr id="0" name=""/>
        <dsp:cNvSpPr/>
      </dsp:nvSpPr>
      <dsp:spPr>
        <a:xfrm>
          <a:off x="0" y="362090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十一、坚持“一国两制”，推进祖国统一                                                                                         </a:t>
          </a:r>
          <a:r>
            <a:rPr lang="en-US" altLang="zh-CN" sz="1500" kern="1200" dirty="0">
              <a:solidFill>
                <a:schemeClr val="bg1"/>
              </a:solidFill>
              <a:latin typeface="微软雅黑" panose="020B0503020204020204" pitchFamily="34" charset="-122"/>
              <a:ea typeface="微软雅黑" panose="020B0503020204020204" pitchFamily="34" charset="-122"/>
            </a:rPr>
            <a:t>P243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3643611"/>
        <a:ext cx="9578787" cy="419669"/>
      </dsp:txXfrm>
    </dsp:sp>
    <dsp:sp modelId="{65C94AAE-E26A-4A5B-94A8-AC5B40CB2FC3}">
      <dsp:nvSpPr>
        <dsp:cNvPr id="0" name=""/>
        <dsp:cNvSpPr/>
      </dsp:nvSpPr>
      <dsp:spPr>
        <a:xfrm>
          <a:off x="0" y="41291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十二、坚持和平发展道路，推动构建人类命运共同体                                                                        </a:t>
          </a:r>
          <a:r>
            <a:rPr lang="en-US" altLang="zh-CN" sz="1500" kern="1200" dirty="0">
              <a:solidFill>
                <a:schemeClr val="bg1"/>
              </a:solidFill>
              <a:latin typeface="微软雅黑" panose="020B0503020204020204" pitchFamily="34" charset="-122"/>
              <a:ea typeface="微软雅黑" panose="020B0503020204020204" pitchFamily="34" charset="-122"/>
            </a:rPr>
            <a:t>P245</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4151886"/>
        <a:ext cx="9578787" cy="419669"/>
      </dsp:txXfrm>
    </dsp:sp>
    <dsp:sp modelId="{97E3E566-B97D-4673-9C20-F588904D9662}">
      <dsp:nvSpPr>
        <dsp:cNvPr id="0" name=""/>
        <dsp:cNvSpPr/>
      </dsp:nvSpPr>
      <dsp:spPr>
        <a:xfrm>
          <a:off x="0" y="46374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十三、坚定不移全面从严治党，不断提高党的执政能力和领导水平                                                    </a:t>
          </a:r>
          <a:r>
            <a:rPr lang="en-US" altLang="zh-CN" sz="1500" kern="1200" dirty="0">
              <a:solidFill>
                <a:schemeClr val="bg1"/>
              </a:solidFill>
              <a:latin typeface="微软雅黑" panose="020B0503020204020204" pitchFamily="34" charset="-122"/>
              <a:ea typeface="微软雅黑" panose="020B0503020204020204" pitchFamily="34" charset="-122"/>
            </a:rPr>
            <a:t>P249</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4660161"/>
        <a:ext cx="9578787" cy="419669"/>
      </dsp:txXfrm>
    </dsp:sp>
    <dsp:sp modelId="{42690FE9-23F9-476D-BC35-95011B188BE6}">
      <dsp:nvSpPr>
        <dsp:cNvPr id="0" name=""/>
        <dsp:cNvSpPr/>
      </dsp:nvSpPr>
      <dsp:spPr>
        <a:xfrm>
          <a:off x="0" y="5102533"/>
          <a:ext cx="9624193"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6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solidFill>
                <a:schemeClr val="bg1"/>
              </a:solidFill>
              <a:latin typeface="微软雅黑" panose="020B0503020204020204" pitchFamily="34" charset="-122"/>
              <a:ea typeface="微软雅黑" panose="020B0503020204020204" pitchFamily="34" charset="-122"/>
            </a:rPr>
            <a:t>总要求及分项</a:t>
          </a:r>
          <a:r>
            <a:rPr lang="en-US" altLang="zh-CN" sz="1200" kern="1200" dirty="0">
              <a:solidFill>
                <a:schemeClr val="bg1"/>
              </a:solidFill>
              <a:latin typeface="微软雅黑" panose="020B0503020204020204" pitchFamily="34" charset="-122"/>
              <a:ea typeface="微软雅黑" panose="020B0503020204020204" pitchFamily="34" charset="-122"/>
            </a:rPr>
            <a:t>8</a:t>
          </a:r>
          <a:r>
            <a:rPr lang="zh-CN" altLang="en-US" sz="1200" kern="1200" dirty="0">
              <a:solidFill>
                <a:schemeClr val="bg1"/>
              </a:solidFill>
              <a:latin typeface="微软雅黑" panose="020B0503020204020204" pitchFamily="34" charset="-122"/>
              <a:ea typeface="微软雅黑" panose="020B0503020204020204" pitchFamily="34" charset="-122"/>
            </a:rPr>
            <a:t>条  </a:t>
          </a:r>
          <a:r>
            <a:rPr lang="en-US" altLang="zh-CN" sz="1200" kern="1200" dirty="0">
              <a:solidFill>
                <a:schemeClr val="bg1"/>
              </a:solidFill>
              <a:latin typeface="微软雅黑" panose="020B0503020204020204" pitchFamily="34" charset="-122"/>
              <a:ea typeface="微软雅黑" panose="020B0503020204020204" pitchFamily="34" charset="-122"/>
            </a:rPr>
            <a:t>P249</a:t>
          </a:r>
          <a:endParaRPr lang="zh-CN" altLang="en-US" sz="1200" kern="1200" dirty="0">
            <a:solidFill>
              <a:schemeClr val="bg1"/>
            </a:solidFill>
            <a:latin typeface="微软雅黑" panose="020B0503020204020204" pitchFamily="34" charset="-122"/>
            <a:ea typeface="微软雅黑" panose="020B0503020204020204" pitchFamily="34" charset="-122"/>
          </a:endParaRPr>
        </a:p>
      </dsp:txBody>
      <dsp:txXfrm>
        <a:off x="0" y="5102533"/>
        <a:ext cx="9624193" cy="287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5594-EB8A-4962-9830-A2D8404D3785}">
      <dsp:nvSpPr>
        <dsp:cNvPr id="0" name=""/>
        <dsp:cNvSpPr/>
      </dsp:nvSpPr>
      <dsp:spPr>
        <a:xfrm>
          <a:off x="0" y="103743"/>
          <a:ext cx="5679440" cy="806129"/>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马克思列宁主义</a:t>
          </a:r>
          <a:endParaRPr lang="zh-CN" altLang="en-US" sz="2600" kern="1200">
            <a:solidFill>
              <a:srgbClr val="FF0000"/>
            </a:solidFill>
          </a:endParaRPr>
        </a:p>
      </dsp:txBody>
      <dsp:txXfrm>
        <a:off x="39352" y="143095"/>
        <a:ext cx="5600736" cy="727425"/>
      </dsp:txXfrm>
    </dsp:sp>
    <dsp:sp modelId="{F61C5249-4207-4507-9719-8E18919122BB}">
      <dsp:nvSpPr>
        <dsp:cNvPr id="0" name=""/>
        <dsp:cNvSpPr/>
      </dsp:nvSpPr>
      <dsp:spPr>
        <a:xfrm>
          <a:off x="0" y="98475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毛泽东思想</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1024105"/>
        <a:ext cx="5600736" cy="727425"/>
      </dsp:txXfrm>
    </dsp:sp>
    <dsp:sp modelId="{211EDF9C-EE8E-4DDA-85E2-44E6CADE464F}">
      <dsp:nvSpPr>
        <dsp:cNvPr id="0" name=""/>
        <dsp:cNvSpPr/>
      </dsp:nvSpPr>
      <dsp:spPr>
        <a:xfrm>
          <a:off x="0" y="186576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邓小平理论</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1905115"/>
        <a:ext cx="5600736" cy="727425"/>
      </dsp:txXfrm>
    </dsp:sp>
    <dsp:sp modelId="{B8531E36-58A2-44AD-80BE-D503DD2AC87C}">
      <dsp:nvSpPr>
        <dsp:cNvPr id="0" name=""/>
        <dsp:cNvSpPr/>
      </dsp:nvSpPr>
      <dsp:spPr>
        <a:xfrm>
          <a:off x="0" y="274677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“三个代表”重要思想</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2786125"/>
        <a:ext cx="5600736" cy="727425"/>
      </dsp:txXfrm>
    </dsp:sp>
    <dsp:sp modelId="{C3AE6748-6C82-4F46-A776-A4895300AC41}">
      <dsp:nvSpPr>
        <dsp:cNvPr id="0" name=""/>
        <dsp:cNvSpPr/>
      </dsp:nvSpPr>
      <dsp:spPr>
        <a:xfrm>
          <a:off x="0" y="362778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科学发展观</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3667135"/>
        <a:ext cx="5600736" cy="727425"/>
      </dsp:txXfrm>
    </dsp:sp>
    <dsp:sp modelId="{005CB7FD-4252-436D-8AA4-9D6C0D2975BE}">
      <dsp:nvSpPr>
        <dsp:cNvPr id="0" name=""/>
        <dsp:cNvSpPr/>
      </dsp:nvSpPr>
      <dsp:spPr>
        <a:xfrm>
          <a:off x="0" y="4508793"/>
          <a:ext cx="5679440" cy="806129"/>
        </a:xfrm>
        <a:prstGeom prst="roundRect">
          <a:avLst/>
        </a:prstGeom>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solidFill>
                <a:srgbClr val="FF0000"/>
              </a:solidFill>
              <a:latin typeface="微软雅黑" panose="020B0503020204020204" pitchFamily="34" charset="-122"/>
              <a:ea typeface="微软雅黑" panose="020B0503020204020204" pitchFamily="34" charset="-122"/>
            </a:rPr>
            <a:t>习近平新时代中国特色社会主义思想</a:t>
          </a:r>
        </a:p>
      </dsp:txBody>
      <dsp:txXfrm>
        <a:off x="39352" y="4548145"/>
        <a:ext cx="5600736" cy="727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4AA5D-1A91-43A0-A3E1-2313F6D51300}">
      <dsp:nvSpPr>
        <dsp:cNvPr id="0" name=""/>
        <dsp:cNvSpPr/>
      </dsp:nvSpPr>
      <dsp:spPr>
        <a:xfrm>
          <a:off x="1145146" y="564558"/>
          <a:ext cx="3765066" cy="3765066"/>
        </a:xfrm>
        <a:prstGeom prst="blockArc">
          <a:avLst>
            <a:gd name="adj1" fmla="val 11880000"/>
            <a:gd name="adj2" fmla="val 16200000"/>
            <a:gd name="adj3" fmla="val 4639"/>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D0EA7FC-3DE1-4C59-B77E-92A0179FDDBC}">
      <dsp:nvSpPr>
        <dsp:cNvPr id="0" name=""/>
        <dsp:cNvSpPr/>
      </dsp:nvSpPr>
      <dsp:spPr>
        <a:xfrm>
          <a:off x="1145146" y="564558"/>
          <a:ext cx="3765066" cy="3765066"/>
        </a:xfrm>
        <a:prstGeom prst="blockArc">
          <a:avLst>
            <a:gd name="adj1" fmla="val 7560000"/>
            <a:gd name="adj2" fmla="val 11880000"/>
            <a:gd name="adj3" fmla="val 4639"/>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406520C-D8B6-4219-AFFB-E75FAA755B1C}">
      <dsp:nvSpPr>
        <dsp:cNvPr id="0" name=""/>
        <dsp:cNvSpPr/>
      </dsp:nvSpPr>
      <dsp:spPr>
        <a:xfrm>
          <a:off x="1145146" y="564558"/>
          <a:ext cx="3765066" cy="3765066"/>
        </a:xfrm>
        <a:prstGeom prst="blockArc">
          <a:avLst>
            <a:gd name="adj1" fmla="val 3240000"/>
            <a:gd name="adj2" fmla="val 7560000"/>
            <a:gd name="adj3" fmla="val 4639"/>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4B22DA6-EAE7-451C-8F15-756C86338FC5}">
      <dsp:nvSpPr>
        <dsp:cNvPr id="0" name=""/>
        <dsp:cNvSpPr/>
      </dsp:nvSpPr>
      <dsp:spPr>
        <a:xfrm>
          <a:off x="1145146" y="564558"/>
          <a:ext cx="3765066" cy="3765066"/>
        </a:xfrm>
        <a:prstGeom prst="blockArc">
          <a:avLst>
            <a:gd name="adj1" fmla="val 20520000"/>
            <a:gd name="adj2" fmla="val 3240000"/>
            <a:gd name="adj3" fmla="val 4639"/>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DCEA40B-B6C7-441F-BD30-A0552C00018C}">
      <dsp:nvSpPr>
        <dsp:cNvPr id="0" name=""/>
        <dsp:cNvSpPr/>
      </dsp:nvSpPr>
      <dsp:spPr>
        <a:xfrm>
          <a:off x="1145146" y="564558"/>
          <a:ext cx="3765066" cy="3765066"/>
        </a:xfrm>
        <a:prstGeom prst="blockArc">
          <a:avLst>
            <a:gd name="adj1" fmla="val 16200000"/>
            <a:gd name="adj2" fmla="val 20520000"/>
            <a:gd name="adj3" fmla="val 4639"/>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EC52070-FC63-4160-9BB9-6EE624862246}">
      <dsp:nvSpPr>
        <dsp:cNvPr id="0" name=""/>
        <dsp:cNvSpPr/>
      </dsp:nvSpPr>
      <dsp:spPr>
        <a:xfrm>
          <a:off x="2161361" y="1580773"/>
          <a:ext cx="1732637" cy="173263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发展</a:t>
          </a:r>
          <a:endParaRPr lang="en-US" altLang="zh-CN" sz="2400" kern="1200" dirty="0">
            <a:latin typeface="微软雅黑" panose="020B0503020204020204" pitchFamily="34" charset="-122"/>
            <a:ea typeface="微软雅黑" panose="020B0503020204020204" pitchFamily="34" charset="-122"/>
          </a:endParaRPr>
        </a:p>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理念</a:t>
          </a:r>
        </a:p>
      </dsp:txBody>
      <dsp:txXfrm>
        <a:off x="2415100" y="1834512"/>
        <a:ext cx="1225159" cy="1225159"/>
      </dsp:txXfrm>
    </dsp:sp>
    <dsp:sp modelId="{7D6C1D85-775C-4838-AC4D-DB3C663C2E0D}">
      <dsp:nvSpPr>
        <dsp:cNvPr id="0" name=""/>
        <dsp:cNvSpPr/>
      </dsp:nvSpPr>
      <dsp:spPr>
        <a:xfrm>
          <a:off x="2421256" y="1797"/>
          <a:ext cx="1212846" cy="1212846"/>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创新</a:t>
          </a:r>
          <a:endParaRPr lang="zh-CN" altLang="en-US" sz="2300" kern="1200" dirty="0">
            <a:latin typeface="微软雅黑" panose="020B0503020204020204" pitchFamily="34" charset="-122"/>
            <a:ea typeface="微软雅黑" panose="020B0503020204020204" pitchFamily="34" charset="-122"/>
          </a:endParaRPr>
        </a:p>
      </dsp:txBody>
      <dsp:txXfrm>
        <a:off x="2598873" y="179414"/>
        <a:ext cx="857612" cy="857612"/>
      </dsp:txXfrm>
    </dsp:sp>
    <dsp:sp modelId="{3351F998-28C5-482F-8D93-213042859B34}">
      <dsp:nvSpPr>
        <dsp:cNvPr id="0" name=""/>
        <dsp:cNvSpPr/>
      </dsp:nvSpPr>
      <dsp:spPr>
        <a:xfrm>
          <a:off x="4170127" y="1272426"/>
          <a:ext cx="1212846" cy="121284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协调</a:t>
          </a:r>
          <a:endParaRPr lang="zh-CN" altLang="en-US" sz="2300" kern="1200" dirty="0">
            <a:latin typeface="微软雅黑" panose="020B0503020204020204" pitchFamily="34" charset="-122"/>
            <a:ea typeface="微软雅黑" panose="020B0503020204020204" pitchFamily="34" charset="-122"/>
          </a:endParaRPr>
        </a:p>
      </dsp:txBody>
      <dsp:txXfrm>
        <a:off x="4347744" y="1450043"/>
        <a:ext cx="857612" cy="857612"/>
      </dsp:txXfrm>
    </dsp:sp>
    <dsp:sp modelId="{413CD205-2A92-48C9-AF74-26671F6DD1B9}">
      <dsp:nvSpPr>
        <dsp:cNvPr id="0" name=""/>
        <dsp:cNvSpPr/>
      </dsp:nvSpPr>
      <dsp:spPr>
        <a:xfrm>
          <a:off x="3502118" y="3328346"/>
          <a:ext cx="1212846" cy="1212846"/>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绿色</a:t>
          </a:r>
          <a:endParaRPr lang="zh-CN" altLang="en-US" sz="2300" kern="1200" dirty="0">
            <a:latin typeface="微软雅黑" panose="020B0503020204020204" pitchFamily="34" charset="-122"/>
            <a:ea typeface="微软雅黑" panose="020B0503020204020204" pitchFamily="34" charset="-122"/>
          </a:endParaRPr>
        </a:p>
      </dsp:txBody>
      <dsp:txXfrm>
        <a:off x="3679735" y="3505963"/>
        <a:ext cx="857612" cy="857612"/>
      </dsp:txXfrm>
    </dsp:sp>
    <dsp:sp modelId="{B92DE4AE-C28B-4C21-BB7D-C39F397537EF}">
      <dsp:nvSpPr>
        <dsp:cNvPr id="0" name=""/>
        <dsp:cNvSpPr/>
      </dsp:nvSpPr>
      <dsp:spPr>
        <a:xfrm>
          <a:off x="1340395" y="3328346"/>
          <a:ext cx="1212846" cy="121284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开放</a:t>
          </a:r>
          <a:endParaRPr lang="zh-CN" altLang="en-US" sz="2300" kern="1200" dirty="0">
            <a:latin typeface="微软雅黑" panose="020B0503020204020204" pitchFamily="34" charset="-122"/>
            <a:ea typeface="微软雅黑" panose="020B0503020204020204" pitchFamily="34" charset="-122"/>
          </a:endParaRPr>
        </a:p>
      </dsp:txBody>
      <dsp:txXfrm>
        <a:off x="1518012" y="3505963"/>
        <a:ext cx="857612" cy="857612"/>
      </dsp:txXfrm>
    </dsp:sp>
    <dsp:sp modelId="{AA5FE6DF-D4B8-4CE9-949A-A931921E19EF}">
      <dsp:nvSpPr>
        <dsp:cNvPr id="0" name=""/>
        <dsp:cNvSpPr/>
      </dsp:nvSpPr>
      <dsp:spPr>
        <a:xfrm>
          <a:off x="672386" y="1272426"/>
          <a:ext cx="1212846" cy="1212846"/>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共享</a:t>
          </a:r>
          <a:endParaRPr lang="zh-CN" altLang="en-US" sz="2300" kern="1200" dirty="0">
            <a:latin typeface="微软雅黑" panose="020B0503020204020204" pitchFamily="34" charset="-122"/>
            <a:ea typeface="微软雅黑" panose="020B0503020204020204" pitchFamily="34" charset="-122"/>
          </a:endParaRPr>
        </a:p>
      </dsp:txBody>
      <dsp:txXfrm>
        <a:off x="850003" y="1450043"/>
        <a:ext cx="857612" cy="857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E50B5-B30C-4578-9A2D-E480F933AFB3}">
      <dsp:nvSpPr>
        <dsp:cNvPr id="0" name=""/>
        <dsp:cNvSpPr/>
      </dsp:nvSpPr>
      <dsp:spPr>
        <a:xfrm>
          <a:off x="0" y="0"/>
          <a:ext cx="3902703" cy="680211"/>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发展思想</a:t>
          </a:r>
          <a:endParaRPr lang="zh-CN" altLang="en-US" sz="2400" kern="1200" dirty="0"/>
        </a:p>
      </dsp:txBody>
      <dsp:txXfrm>
        <a:off x="0" y="0"/>
        <a:ext cx="3902703" cy="680211"/>
      </dsp:txXfrm>
    </dsp:sp>
    <dsp:sp modelId="{0437CC02-B32E-44AC-9FD2-CADA6B71B2B9}">
      <dsp:nvSpPr>
        <dsp:cNvPr id="0" name=""/>
        <dsp:cNvSpPr/>
      </dsp:nvSpPr>
      <dsp:spPr>
        <a:xfrm>
          <a:off x="0" y="680211"/>
          <a:ext cx="3902703" cy="142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latin typeface="微软雅黑" panose="020B0503020204020204" pitchFamily="34" charset="-122"/>
              <a:ea typeface="微软雅黑" panose="020B0503020204020204" pitchFamily="34" charset="-122"/>
            </a:rPr>
            <a:t>以人民为中心</a:t>
          </a:r>
        </a:p>
      </dsp:txBody>
      <dsp:txXfrm>
        <a:off x="0" y="680211"/>
        <a:ext cx="3902703" cy="1428444"/>
      </dsp:txXfrm>
    </dsp:sp>
    <dsp:sp modelId="{8EBD4E2F-9C2F-4800-A004-14F3C8BA0ED9}">
      <dsp:nvSpPr>
        <dsp:cNvPr id="0" name=""/>
        <dsp:cNvSpPr/>
      </dsp:nvSpPr>
      <dsp:spPr>
        <a:xfrm>
          <a:off x="0" y="2108656"/>
          <a:ext cx="3902703" cy="158716"/>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74AF9-E885-4D9E-B1DB-36C078E8434B}">
      <dsp:nvSpPr>
        <dsp:cNvPr id="0" name=""/>
        <dsp:cNvSpPr/>
      </dsp:nvSpPr>
      <dsp:spPr>
        <a:xfrm>
          <a:off x="3228"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“五位一体”</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总体布局</a:t>
          </a:r>
        </a:p>
      </dsp:txBody>
      <dsp:txXfrm>
        <a:off x="3228" y="668316"/>
        <a:ext cx="3148250" cy="1239747"/>
      </dsp:txXfrm>
    </dsp:sp>
    <dsp:sp modelId="{F3C7EACB-359B-4282-A0A0-A8DC070DE3B0}">
      <dsp:nvSpPr>
        <dsp:cNvPr id="0" name=""/>
        <dsp:cNvSpPr/>
      </dsp:nvSpPr>
      <dsp:spPr>
        <a:xfrm>
          <a:off x="3228"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经济建设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政治建设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文化建设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社会建设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生态文明建设</a:t>
          </a:r>
          <a:endParaRPr lang="zh-CN" altLang="en-US" sz="2200" kern="1200" dirty="0">
            <a:latin typeface="微软雅黑" panose="020B0503020204020204" pitchFamily="34" charset="-122"/>
            <a:ea typeface="微软雅黑" panose="020B0503020204020204" pitchFamily="34" charset="-122"/>
          </a:endParaRPr>
        </a:p>
      </dsp:txBody>
      <dsp:txXfrm>
        <a:off x="3228" y="1908063"/>
        <a:ext cx="3148250" cy="2777939"/>
      </dsp:txXfrm>
    </dsp:sp>
    <dsp:sp modelId="{3AAB1D87-54A9-46D3-9A99-6E54A306C5AD}">
      <dsp:nvSpPr>
        <dsp:cNvPr id="0" name=""/>
        <dsp:cNvSpPr/>
      </dsp:nvSpPr>
      <dsp:spPr>
        <a:xfrm>
          <a:off x="3592234"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“四个全面”</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战略布局</a:t>
          </a:r>
        </a:p>
      </dsp:txBody>
      <dsp:txXfrm>
        <a:off x="3592234" y="668316"/>
        <a:ext cx="3148250" cy="1239747"/>
      </dsp:txXfrm>
    </dsp:sp>
    <dsp:sp modelId="{7474C0C1-ABA8-4DD5-9F54-3FE30D42B86E}">
      <dsp:nvSpPr>
        <dsp:cNvPr id="0" name=""/>
        <dsp:cNvSpPr/>
      </dsp:nvSpPr>
      <dsp:spPr>
        <a:xfrm>
          <a:off x="3592234"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全面建成小康社会</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全面深化改革</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全面依法治国</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全面从严治党</a:t>
          </a:r>
          <a:endParaRPr lang="zh-CN" altLang="en-US" sz="2200" kern="1200" dirty="0">
            <a:latin typeface="微软雅黑" panose="020B0503020204020204" pitchFamily="34" charset="-122"/>
            <a:ea typeface="微软雅黑" panose="020B0503020204020204" pitchFamily="34" charset="-122"/>
          </a:endParaRPr>
        </a:p>
      </dsp:txBody>
      <dsp:txXfrm>
        <a:off x="3592234" y="1908063"/>
        <a:ext cx="3148250" cy="2777939"/>
      </dsp:txXfrm>
    </dsp:sp>
    <dsp:sp modelId="{AFB6505A-050A-4AC6-A043-94708F072900}">
      <dsp:nvSpPr>
        <dsp:cNvPr id="0" name=""/>
        <dsp:cNvSpPr/>
      </dsp:nvSpPr>
      <dsp:spPr>
        <a:xfrm>
          <a:off x="7181240"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两个“一百年”</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战略目标</a:t>
          </a:r>
        </a:p>
      </dsp:txBody>
      <dsp:txXfrm>
        <a:off x="7181240" y="668316"/>
        <a:ext cx="3148250" cy="1239747"/>
      </dsp:txXfrm>
    </dsp:sp>
    <dsp:sp modelId="{3F0ACDA0-FAB5-4B17-89FE-B9DECBFA57CA}">
      <dsp:nvSpPr>
        <dsp:cNvPr id="0" name=""/>
        <dsp:cNvSpPr/>
      </dsp:nvSpPr>
      <dsp:spPr>
        <a:xfrm>
          <a:off x="7181240"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到建党一百年时，全面建成小康社会</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到新中国成立一百年时，全面建成社会主义现代化强国</a:t>
          </a:r>
          <a:endParaRPr lang="zh-CN" altLang="en-US" sz="2200" kern="1200" dirty="0">
            <a:latin typeface="微软雅黑" panose="020B0503020204020204" pitchFamily="34" charset="-122"/>
            <a:ea typeface="微软雅黑" panose="020B0503020204020204" pitchFamily="34" charset="-122"/>
          </a:endParaRPr>
        </a:p>
      </dsp:txBody>
      <dsp:txXfrm>
        <a:off x="7181240" y="1908063"/>
        <a:ext cx="3148250" cy="2777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2D72D-1761-4ECB-B1F5-7FACF92A0A2C}">
      <dsp:nvSpPr>
        <dsp:cNvPr id="0" name=""/>
        <dsp:cNvSpPr/>
      </dsp:nvSpPr>
      <dsp:spPr>
        <a:xfrm>
          <a:off x="0" y="11653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民主政治                </a:t>
          </a:r>
          <a:r>
            <a:rPr lang="en-US" altLang="zh-CN" sz="1800" kern="1200" dirty="0">
              <a:solidFill>
                <a:srgbClr val="DC3C00"/>
              </a:solidFill>
              <a:latin typeface="微软雅黑" panose="020B0503020204020204" pitchFamily="34" charset="-122"/>
              <a:ea typeface="微软雅黑" panose="020B0503020204020204" pitchFamily="34" charset="-122"/>
            </a:rPr>
            <a:t>P263</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143779"/>
        <a:ext cx="11355192" cy="503601"/>
      </dsp:txXfrm>
    </dsp:sp>
    <dsp:sp modelId="{1326A66C-EF39-4C32-A4E1-9D5D5F90B17F}">
      <dsp:nvSpPr>
        <dsp:cNvPr id="0" name=""/>
        <dsp:cNvSpPr/>
      </dsp:nvSpPr>
      <dsp:spPr>
        <a:xfrm>
          <a:off x="0" y="67462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坚持党的领导、人民当家作主、依法治国有机统一</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674625"/>
        <a:ext cx="11409680" cy="335340"/>
      </dsp:txXfrm>
    </dsp:sp>
    <dsp:sp modelId="{8E22C4EC-40C6-4E07-A783-04BA2E35223E}">
      <dsp:nvSpPr>
        <dsp:cNvPr id="0" name=""/>
        <dsp:cNvSpPr/>
      </dsp:nvSpPr>
      <dsp:spPr>
        <a:xfrm>
          <a:off x="0" y="100996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先进文化                </a:t>
          </a:r>
          <a:r>
            <a:rPr lang="en-US" altLang="zh-CN" sz="1800" kern="1200" dirty="0">
              <a:solidFill>
                <a:srgbClr val="DC3C00"/>
              </a:solidFill>
              <a:latin typeface="微软雅黑" panose="020B0503020204020204" pitchFamily="34" charset="-122"/>
              <a:ea typeface="微软雅黑" panose="020B0503020204020204" pitchFamily="34" charset="-122"/>
            </a:rPr>
            <a:t>P264</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1037209"/>
        <a:ext cx="11355192" cy="503601"/>
      </dsp:txXfrm>
    </dsp:sp>
    <dsp:sp modelId="{56D7AC8B-673A-412C-A6E5-2B715699EE22}">
      <dsp:nvSpPr>
        <dsp:cNvPr id="0" name=""/>
        <dsp:cNvSpPr/>
      </dsp:nvSpPr>
      <dsp:spPr>
        <a:xfrm>
          <a:off x="0" y="1568055"/>
          <a:ext cx="11409680"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实行依法治国和以德治国相结合</a:t>
          </a:r>
          <a:endParaRPr lang="zh-CN" altLang="en-US" sz="1400" kern="1200" dirty="0">
            <a:solidFill>
              <a:schemeClr val="bg1"/>
            </a:solidFill>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树立中国特色社会主义共同理想，弘扬以爱国主义为核心的民族精神和以改革创新为核心的时代精神</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1568055"/>
        <a:ext cx="11409680" cy="670680"/>
      </dsp:txXfrm>
    </dsp:sp>
    <dsp:sp modelId="{8BB5AEC7-5688-4CEE-A94A-7A42C30473B3}">
      <dsp:nvSpPr>
        <dsp:cNvPr id="0" name=""/>
        <dsp:cNvSpPr/>
      </dsp:nvSpPr>
      <dsp:spPr>
        <a:xfrm>
          <a:off x="0" y="223873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和谐社会                </a:t>
          </a:r>
          <a:r>
            <a:rPr lang="en-US" altLang="zh-CN" sz="1800" kern="1200" dirty="0">
              <a:solidFill>
                <a:srgbClr val="DC3C00"/>
              </a:solidFill>
              <a:latin typeface="微软雅黑" panose="020B0503020204020204" pitchFamily="34" charset="-122"/>
              <a:ea typeface="微软雅黑" panose="020B0503020204020204" pitchFamily="34" charset="-122"/>
            </a:rPr>
            <a:t>P264</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2265979"/>
        <a:ext cx="11355192" cy="503601"/>
      </dsp:txXfrm>
    </dsp:sp>
    <dsp:sp modelId="{9C69FC24-7543-4B2D-BFE5-C82B40795BDD}">
      <dsp:nvSpPr>
        <dsp:cNvPr id="0" name=""/>
        <dsp:cNvSpPr/>
      </dsp:nvSpPr>
      <dsp:spPr>
        <a:xfrm>
          <a:off x="0" y="279682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民主法治、公平正义、诚信友爱、充满活力、安定有序、人与自然和谐相处</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2796825"/>
        <a:ext cx="11409680" cy="335340"/>
      </dsp:txXfrm>
    </dsp:sp>
    <dsp:sp modelId="{C2C50822-6A9A-4FE9-B341-1727EE5BE9C7}">
      <dsp:nvSpPr>
        <dsp:cNvPr id="0" name=""/>
        <dsp:cNvSpPr/>
      </dsp:nvSpPr>
      <dsp:spPr>
        <a:xfrm>
          <a:off x="0" y="313216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统一战线                </a:t>
          </a:r>
          <a:r>
            <a:rPr lang="en-US" altLang="zh-CN" sz="1800" kern="1200" dirty="0">
              <a:solidFill>
                <a:srgbClr val="DC3C00"/>
              </a:solidFill>
              <a:latin typeface="微软雅黑" panose="020B0503020204020204" pitchFamily="34" charset="-122"/>
              <a:ea typeface="微软雅黑" panose="020B0503020204020204" pitchFamily="34" charset="-122"/>
            </a:rPr>
            <a:t>P266</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3159409"/>
        <a:ext cx="11355192" cy="503601"/>
      </dsp:txXfrm>
    </dsp:sp>
    <dsp:sp modelId="{2A5F5452-AB18-4546-A692-10AE4FC37582}">
      <dsp:nvSpPr>
        <dsp:cNvPr id="0" name=""/>
        <dsp:cNvSpPr/>
      </dsp:nvSpPr>
      <dsp:spPr>
        <a:xfrm>
          <a:off x="0" y="3690255"/>
          <a:ext cx="11409680"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中国共产党同全国各民族工人、农民、知识分子团结在一起，同各民主党派、无党派人士、各民族的爱国力量团结在一起，进一步发展和壮大由全体社会主义劳动者、社会主义事业的建设者、拥护社会主义的爱国者、拥护祖国统一和致力于中华民族伟大复兴的爱国者组成的最广泛的爱国统一战线</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3690255"/>
        <a:ext cx="11409680" cy="894240"/>
      </dsp:txXfrm>
    </dsp:sp>
    <dsp:sp modelId="{379A0DFB-7525-4A79-8835-6EFAFCA255DD}">
      <dsp:nvSpPr>
        <dsp:cNvPr id="0" name=""/>
        <dsp:cNvSpPr/>
      </dsp:nvSpPr>
      <dsp:spPr>
        <a:xfrm>
          <a:off x="0" y="458449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和平外交                </a:t>
          </a:r>
          <a:r>
            <a:rPr lang="en-US" altLang="zh-CN" sz="1800" kern="1200" dirty="0">
              <a:solidFill>
                <a:srgbClr val="DC3C00"/>
              </a:solidFill>
              <a:latin typeface="微软雅黑" panose="020B0503020204020204" pitchFamily="34" charset="-122"/>
              <a:ea typeface="微软雅黑" panose="020B0503020204020204" pitchFamily="34" charset="-122"/>
            </a:rPr>
            <a:t>P266</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4611739"/>
        <a:ext cx="11355192" cy="503601"/>
      </dsp:txXfrm>
    </dsp:sp>
    <dsp:sp modelId="{B94F4C2C-F78C-44DD-BD5C-578A4468B81C}">
      <dsp:nvSpPr>
        <dsp:cNvPr id="0" name=""/>
        <dsp:cNvSpPr/>
      </dsp:nvSpPr>
      <dsp:spPr>
        <a:xfrm>
          <a:off x="0" y="514258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互相尊重主权和领土完整、互不侵犯、互不干涉内政、平等互利、和平共处五项原则</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5142585"/>
        <a:ext cx="11409680" cy="335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BCA23-FB71-4B5B-BA02-B8B1E42D10A6}">
      <dsp:nvSpPr>
        <dsp:cNvPr id="0" name=""/>
        <dsp:cNvSpPr/>
      </dsp:nvSpPr>
      <dsp:spPr>
        <a:xfrm>
          <a:off x="0" y="255185"/>
          <a:ext cx="9982200" cy="634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教条主义  正确的态度</a:t>
          </a:r>
        </a:p>
      </dsp:txBody>
      <dsp:txXfrm>
        <a:off x="0" y="255185"/>
        <a:ext cx="9982200" cy="634725"/>
      </dsp:txXfrm>
    </dsp:sp>
    <dsp:sp modelId="{9CFCAD16-6EE7-48A2-8A6E-31CB4B1B1B8F}">
      <dsp:nvSpPr>
        <dsp:cNvPr id="0" name=""/>
        <dsp:cNvSpPr/>
      </dsp:nvSpPr>
      <dsp:spPr>
        <a:xfrm>
          <a:off x="499110" y="63305"/>
          <a:ext cx="6987540" cy="38376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二、做马克思和列宁的好学生</a:t>
          </a:r>
        </a:p>
      </dsp:txBody>
      <dsp:txXfrm>
        <a:off x="517844" y="82039"/>
        <a:ext cx="6950072" cy="346292"/>
      </dsp:txXfrm>
    </dsp:sp>
    <dsp:sp modelId="{5155B02D-0B63-484B-9FB5-795A47D4639E}">
      <dsp:nvSpPr>
        <dsp:cNvPr id="0" name=""/>
        <dsp:cNvSpPr/>
      </dsp:nvSpPr>
      <dsp:spPr>
        <a:xfrm>
          <a:off x="0" y="1151990"/>
          <a:ext cx="9982200" cy="6347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七种修养</a:t>
          </a:r>
        </a:p>
      </dsp:txBody>
      <dsp:txXfrm>
        <a:off x="0" y="1151990"/>
        <a:ext cx="9982200" cy="634725"/>
      </dsp:txXfrm>
    </dsp:sp>
    <dsp:sp modelId="{F65FC298-9112-43B6-AE9B-00322DA1C254}">
      <dsp:nvSpPr>
        <dsp:cNvPr id="0" name=""/>
        <dsp:cNvSpPr/>
      </dsp:nvSpPr>
      <dsp:spPr>
        <a:xfrm>
          <a:off x="499110" y="960110"/>
          <a:ext cx="6987540" cy="383760"/>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三、共产党员的修养和群众的革命实践</a:t>
          </a:r>
        </a:p>
      </dsp:txBody>
      <dsp:txXfrm>
        <a:off x="517844" y="978844"/>
        <a:ext cx="6950072" cy="346292"/>
      </dsp:txXfrm>
    </dsp:sp>
    <dsp:sp modelId="{0F49A30C-D8B4-4E0C-AD72-543D40517B3B}">
      <dsp:nvSpPr>
        <dsp:cNvPr id="0" name=""/>
        <dsp:cNvSpPr/>
      </dsp:nvSpPr>
      <dsp:spPr>
        <a:xfrm>
          <a:off x="0" y="2048795"/>
          <a:ext cx="9982200" cy="32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endParaRPr lang="zh-CN" altLang="en-US" sz="1300" kern="1200" dirty="0">
            <a:latin typeface="微软雅黑" panose="020B0503020204020204" pitchFamily="34" charset="-122"/>
            <a:ea typeface="微软雅黑" panose="020B0503020204020204" pitchFamily="34" charset="-122"/>
          </a:endParaRPr>
        </a:p>
      </dsp:txBody>
      <dsp:txXfrm>
        <a:off x="0" y="2048795"/>
        <a:ext cx="9982200" cy="327600"/>
      </dsp:txXfrm>
    </dsp:sp>
    <dsp:sp modelId="{955D4495-8381-41F8-A29F-B41962A36029}">
      <dsp:nvSpPr>
        <dsp:cNvPr id="0" name=""/>
        <dsp:cNvSpPr/>
      </dsp:nvSpPr>
      <dsp:spPr>
        <a:xfrm>
          <a:off x="499110" y="1856915"/>
          <a:ext cx="6987540" cy="383760"/>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四、理论学习和思想意识修养是统一的</a:t>
          </a:r>
        </a:p>
      </dsp:txBody>
      <dsp:txXfrm>
        <a:off x="517844" y="1875649"/>
        <a:ext cx="6950072" cy="346292"/>
      </dsp:txXfrm>
    </dsp:sp>
    <dsp:sp modelId="{567E2937-76C2-44DE-A130-510C1C4387E9}">
      <dsp:nvSpPr>
        <dsp:cNvPr id="0" name=""/>
        <dsp:cNvSpPr/>
      </dsp:nvSpPr>
      <dsp:spPr>
        <a:xfrm>
          <a:off x="0" y="2638475"/>
          <a:ext cx="9982200" cy="6347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真正大公无私的五种表现</a:t>
          </a:r>
        </a:p>
      </dsp:txBody>
      <dsp:txXfrm>
        <a:off x="0" y="2638475"/>
        <a:ext cx="9982200" cy="634725"/>
      </dsp:txXfrm>
    </dsp:sp>
    <dsp:sp modelId="{FC775079-5848-444F-A738-FC5963F045DF}">
      <dsp:nvSpPr>
        <dsp:cNvPr id="0" name=""/>
        <dsp:cNvSpPr/>
      </dsp:nvSpPr>
      <dsp:spPr>
        <a:xfrm>
          <a:off x="499110" y="2446595"/>
          <a:ext cx="6987540" cy="383760"/>
        </a:xfrm>
        <a:prstGeom prst="roundRect">
          <a:avLst/>
        </a:prstGeom>
        <a:solidFill>
          <a:srgbClr val="505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六、党员个人利益无条件服从党的利益</a:t>
          </a:r>
        </a:p>
      </dsp:txBody>
      <dsp:txXfrm>
        <a:off x="517844" y="2465329"/>
        <a:ext cx="6950072" cy="346292"/>
      </dsp:txXfrm>
    </dsp:sp>
    <dsp:sp modelId="{1C330540-6E76-4F55-815D-6B80AC7E1AC9}">
      <dsp:nvSpPr>
        <dsp:cNvPr id="0" name=""/>
        <dsp:cNvSpPr/>
      </dsp:nvSpPr>
      <dsp:spPr>
        <a:xfrm>
          <a:off x="0" y="3535280"/>
          <a:ext cx="9982200" cy="9418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五种错误</a:t>
          </a:r>
        </a:p>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个人主义、本位主义、个人英雄主义、风头主义、剥削阶级意识、小气</a:t>
          </a:r>
        </a:p>
      </dsp:txBody>
      <dsp:txXfrm>
        <a:off x="0" y="3535280"/>
        <a:ext cx="9982200" cy="941850"/>
      </dsp:txXfrm>
    </dsp:sp>
    <dsp:sp modelId="{C69A9F46-F2CB-4960-B3AA-9295E603591A}">
      <dsp:nvSpPr>
        <dsp:cNvPr id="0" name=""/>
        <dsp:cNvSpPr/>
      </dsp:nvSpPr>
      <dsp:spPr>
        <a:xfrm>
          <a:off x="499110" y="3343400"/>
          <a:ext cx="6987540" cy="38376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七、党内各种错误思想举例</a:t>
          </a:r>
        </a:p>
      </dsp:txBody>
      <dsp:txXfrm>
        <a:off x="517844" y="3362134"/>
        <a:ext cx="6950072" cy="346292"/>
      </dsp:txXfrm>
    </dsp:sp>
    <dsp:sp modelId="{8E48E7C5-9CD2-4D6C-9265-79F2D78431A7}">
      <dsp:nvSpPr>
        <dsp:cNvPr id="0" name=""/>
        <dsp:cNvSpPr/>
      </dsp:nvSpPr>
      <dsp:spPr>
        <a:xfrm>
          <a:off x="0" y="4739210"/>
          <a:ext cx="9982200" cy="634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无产阶级的态度五条</a:t>
          </a:r>
        </a:p>
      </dsp:txBody>
      <dsp:txXfrm>
        <a:off x="0" y="4739210"/>
        <a:ext cx="9982200" cy="634725"/>
      </dsp:txXfrm>
    </dsp:sp>
    <dsp:sp modelId="{1392E2EA-89A5-4E86-8D8A-1AFB182F6EC6}">
      <dsp:nvSpPr>
        <dsp:cNvPr id="0" name=""/>
        <dsp:cNvSpPr/>
      </dsp:nvSpPr>
      <dsp:spPr>
        <a:xfrm>
          <a:off x="499110" y="4547330"/>
          <a:ext cx="6987540" cy="383760"/>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九、对待党内各种错误思想意识的态度，对待党内斗争的态度</a:t>
          </a:r>
        </a:p>
      </dsp:txBody>
      <dsp:txXfrm>
        <a:off x="517844" y="4566064"/>
        <a:ext cx="6950072" cy="346292"/>
      </dsp:txXfrm>
    </dsp:sp>
    <dsp:sp modelId="{661CEEF0-A9C4-4F2F-9C2A-25158510D26F}">
      <dsp:nvSpPr>
        <dsp:cNvPr id="0" name=""/>
        <dsp:cNvSpPr/>
      </dsp:nvSpPr>
      <dsp:spPr>
        <a:xfrm>
          <a:off x="0" y="5636015"/>
          <a:ext cx="9982200"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111969-3E5B-4A48-9091-D316BC28904C}">
      <dsp:nvSpPr>
        <dsp:cNvPr id="0" name=""/>
        <dsp:cNvSpPr/>
      </dsp:nvSpPr>
      <dsp:spPr>
        <a:xfrm>
          <a:off x="499110" y="5444135"/>
          <a:ext cx="6987540" cy="383760"/>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小结</a:t>
          </a:r>
        </a:p>
      </dsp:txBody>
      <dsp:txXfrm>
        <a:off x="517844" y="5462869"/>
        <a:ext cx="6950072"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BCA23-FB71-4B5B-BA02-B8B1E42D10A6}">
      <dsp:nvSpPr>
        <dsp:cNvPr id="0" name=""/>
        <dsp:cNvSpPr/>
      </dsp:nvSpPr>
      <dsp:spPr>
        <a:xfrm>
          <a:off x="0" y="649090"/>
          <a:ext cx="9982200" cy="8300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四点重要启示（</a:t>
          </a:r>
          <a:r>
            <a:rPr lang="en-US" altLang="zh-CN" sz="1700" kern="1200" dirty="0">
              <a:latin typeface="微软雅黑" panose="020B0503020204020204" pitchFamily="34" charset="-122"/>
              <a:ea typeface="微软雅黑" panose="020B0503020204020204" pitchFamily="34" charset="-122"/>
            </a:rPr>
            <a:t>P142</a:t>
          </a:r>
          <a:r>
            <a:rPr lang="zh-CN" altLang="en-US" sz="1700" kern="1200" dirty="0">
              <a:latin typeface="微软雅黑" panose="020B0503020204020204" pitchFamily="34" charset="-122"/>
              <a:ea typeface="微软雅黑" panose="020B0503020204020204" pitchFamily="34" charset="-122"/>
            </a:rPr>
            <a:t>）</a:t>
          </a:r>
        </a:p>
      </dsp:txBody>
      <dsp:txXfrm>
        <a:off x="0" y="649090"/>
        <a:ext cx="9982200" cy="830025"/>
      </dsp:txXfrm>
    </dsp:sp>
    <dsp:sp modelId="{9CFCAD16-6EE7-48A2-8A6E-31CB4B1B1B8F}">
      <dsp:nvSpPr>
        <dsp:cNvPr id="0" name=""/>
        <dsp:cNvSpPr/>
      </dsp:nvSpPr>
      <dsp:spPr>
        <a:xfrm>
          <a:off x="499110" y="180010"/>
          <a:ext cx="6987540" cy="719999"/>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一、党的先进性建设是关系马克思主义政党生产发展的根本性问题</a:t>
          </a:r>
        </a:p>
      </dsp:txBody>
      <dsp:txXfrm>
        <a:off x="534257" y="215157"/>
        <a:ext cx="6917246" cy="649705"/>
      </dsp:txXfrm>
    </dsp:sp>
    <dsp:sp modelId="{5155B02D-0B63-484B-9FB5-795A47D4639E}">
      <dsp:nvSpPr>
        <dsp:cNvPr id="0" name=""/>
        <dsp:cNvSpPr/>
      </dsp:nvSpPr>
      <dsp:spPr>
        <a:xfrm>
          <a:off x="0" y="2039995"/>
          <a:ext cx="9982200" cy="8300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问题（</a:t>
          </a:r>
          <a:r>
            <a:rPr lang="en-US" altLang="zh-CN" sz="1700" kern="1200" dirty="0">
              <a:latin typeface="微软雅黑" panose="020B0503020204020204" pitchFamily="34" charset="-122"/>
              <a:ea typeface="微软雅黑" panose="020B0503020204020204" pitchFamily="34" charset="-122"/>
            </a:rPr>
            <a:t>P147</a:t>
          </a:r>
          <a:r>
            <a:rPr lang="zh-CN" altLang="en-US" sz="1700" kern="1200" dirty="0">
              <a:latin typeface="微软雅黑" panose="020B0503020204020204" pitchFamily="34" charset="-122"/>
              <a:ea typeface="微软雅黑" panose="020B0503020204020204" pitchFamily="34" charset="-122"/>
            </a:rPr>
            <a:t>）</a:t>
          </a:r>
        </a:p>
      </dsp:txBody>
      <dsp:txXfrm>
        <a:off x="0" y="2039995"/>
        <a:ext cx="9982200" cy="830025"/>
      </dsp:txXfrm>
    </dsp:sp>
    <dsp:sp modelId="{F65FC298-9112-43B6-AE9B-00322DA1C254}">
      <dsp:nvSpPr>
        <dsp:cNvPr id="0" name=""/>
        <dsp:cNvSpPr/>
      </dsp:nvSpPr>
      <dsp:spPr>
        <a:xfrm>
          <a:off x="499110" y="1570915"/>
          <a:ext cx="6987540" cy="719999"/>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二、深刻认识开展先进性教育活动的重要性和必要性</a:t>
          </a:r>
        </a:p>
      </dsp:txBody>
      <dsp:txXfrm>
        <a:off x="534257" y="1606062"/>
        <a:ext cx="6917246" cy="649705"/>
      </dsp:txXfrm>
    </dsp:sp>
    <dsp:sp modelId="{0F49A30C-D8B4-4E0C-AD72-543D40517B3B}">
      <dsp:nvSpPr>
        <dsp:cNvPr id="0" name=""/>
        <dsp:cNvSpPr/>
      </dsp:nvSpPr>
      <dsp:spPr>
        <a:xfrm>
          <a:off x="0" y="3430899"/>
          <a:ext cx="9982200" cy="830025"/>
        </a:xfrm>
        <a:prstGeom prst="rect">
          <a:avLst/>
        </a:prstGeom>
        <a:solidFill>
          <a:schemeClr val="bg1">
            <a:lumMod val="9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a:latin typeface="微软雅黑" panose="020B0503020204020204" pitchFamily="34" charset="-122"/>
              <a:ea typeface="微软雅黑" panose="020B0503020204020204" pitchFamily="34" charset="-122"/>
            </a:rPr>
            <a:t>6</a:t>
          </a:r>
          <a:r>
            <a:rPr lang="zh-CN" altLang="en-US" sz="1700" kern="1200" dirty="0">
              <a:latin typeface="微软雅黑" panose="020B0503020204020204" pitchFamily="34" charset="-122"/>
              <a:ea typeface="微软雅黑" panose="020B0503020204020204" pitchFamily="34" charset="-122"/>
            </a:rPr>
            <a:t>条</a:t>
          </a:r>
        </a:p>
      </dsp:txBody>
      <dsp:txXfrm>
        <a:off x="0" y="3430899"/>
        <a:ext cx="9982200" cy="830025"/>
      </dsp:txXfrm>
    </dsp:sp>
    <dsp:sp modelId="{955D4495-8381-41F8-A29F-B41962A36029}">
      <dsp:nvSpPr>
        <dsp:cNvPr id="0" name=""/>
        <dsp:cNvSpPr/>
      </dsp:nvSpPr>
      <dsp:spPr>
        <a:xfrm>
          <a:off x="499110" y="2961820"/>
          <a:ext cx="6987540" cy="719999"/>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三、深刻理解和准确把握新时期共产党员保持先进性的基本要求</a:t>
          </a:r>
        </a:p>
      </dsp:txBody>
      <dsp:txXfrm>
        <a:off x="534257" y="2996967"/>
        <a:ext cx="6917246" cy="649705"/>
      </dsp:txXfrm>
    </dsp:sp>
    <dsp:sp modelId="{567E2937-76C2-44DE-A130-510C1C4387E9}">
      <dsp:nvSpPr>
        <dsp:cNvPr id="0" name=""/>
        <dsp:cNvSpPr/>
      </dsp:nvSpPr>
      <dsp:spPr>
        <a:xfrm>
          <a:off x="0" y="4821804"/>
          <a:ext cx="9982200" cy="8300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a:latin typeface="微软雅黑" panose="020B0503020204020204" pitchFamily="34" charset="-122"/>
              <a:ea typeface="微软雅黑" panose="020B0503020204020204" pitchFamily="34" charset="-122"/>
            </a:rPr>
            <a:t>4</a:t>
          </a:r>
          <a:r>
            <a:rPr lang="zh-CN" altLang="en-US" sz="1700" kern="1200" dirty="0">
              <a:latin typeface="微软雅黑" panose="020B0503020204020204" pitchFamily="34" charset="-122"/>
              <a:ea typeface="微软雅黑" panose="020B0503020204020204" pitchFamily="34" charset="-122"/>
            </a:rPr>
            <a:t>条</a:t>
          </a:r>
        </a:p>
      </dsp:txBody>
      <dsp:txXfrm>
        <a:off x="0" y="4821804"/>
        <a:ext cx="9982200" cy="830025"/>
      </dsp:txXfrm>
    </dsp:sp>
    <dsp:sp modelId="{FC775079-5848-444F-A738-FC5963F045DF}">
      <dsp:nvSpPr>
        <dsp:cNvPr id="0" name=""/>
        <dsp:cNvSpPr/>
      </dsp:nvSpPr>
      <dsp:spPr>
        <a:xfrm>
          <a:off x="499110" y="4352724"/>
          <a:ext cx="6987540" cy="719999"/>
        </a:xfrm>
        <a:prstGeom prst="roundRect">
          <a:avLst/>
        </a:prstGeom>
        <a:solidFill>
          <a:srgbClr val="505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四、全体共产党员都要积极投身先进性教育活动，</a:t>
          </a:r>
          <a:endParaRPr lang="en-US" altLang="zh-CN" sz="1700" kern="1200" dirty="0">
            <a:latin typeface="微软雅黑" panose="020B0503020204020204" pitchFamily="34" charset="-122"/>
            <a:ea typeface="微软雅黑" panose="020B0503020204020204" pitchFamily="34" charset="-122"/>
          </a:endParaRPr>
        </a:p>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领导干部尤其要发挥表率作用</a:t>
          </a:r>
        </a:p>
      </dsp:txBody>
      <dsp:txXfrm>
        <a:off x="534257" y="4387871"/>
        <a:ext cx="6917246" cy="6497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7C188-C624-4F96-A0F9-E5BBA3DF9E8A}">
      <dsp:nvSpPr>
        <dsp:cNvPr id="0" name=""/>
        <dsp:cNvSpPr/>
      </dsp:nvSpPr>
      <dsp:spPr>
        <a:xfrm>
          <a:off x="216102" y="1576"/>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五四运动</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P162</a:t>
          </a:r>
          <a:endParaRPr lang="zh-CN" altLang="en-US" sz="2500" kern="1200" dirty="0">
            <a:latin typeface="微软雅黑" panose="020B0503020204020204" pitchFamily="34" charset="-122"/>
            <a:ea typeface="微软雅黑" panose="020B0503020204020204" pitchFamily="34" charset="-122"/>
          </a:endParaRPr>
        </a:p>
      </dsp:txBody>
      <dsp:txXfrm>
        <a:off x="216102" y="1576"/>
        <a:ext cx="3564337" cy="2138602"/>
      </dsp:txXfrm>
    </dsp:sp>
    <dsp:sp modelId="{23CDB0B5-4189-4930-A833-C822BCA816EE}">
      <dsp:nvSpPr>
        <dsp:cNvPr id="0" name=""/>
        <dsp:cNvSpPr/>
      </dsp:nvSpPr>
      <dsp:spPr>
        <a:xfrm>
          <a:off x="4136873" y="1576"/>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社会主义核心价值观的内涵</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P165</a:t>
          </a:r>
          <a:endParaRPr lang="zh-CN" altLang="en-US" sz="2500" kern="1200" dirty="0">
            <a:latin typeface="微软雅黑" panose="020B0503020204020204" pitchFamily="34" charset="-122"/>
            <a:ea typeface="微软雅黑" panose="020B0503020204020204" pitchFamily="34" charset="-122"/>
          </a:endParaRPr>
        </a:p>
      </dsp:txBody>
      <dsp:txXfrm>
        <a:off x="4136873" y="1576"/>
        <a:ext cx="3564337" cy="2138602"/>
      </dsp:txXfrm>
    </dsp:sp>
    <dsp:sp modelId="{805C4A4C-4349-42BA-A15C-14CEA5D14907}">
      <dsp:nvSpPr>
        <dsp:cNvPr id="0" name=""/>
        <dsp:cNvSpPr/>
      </dsp:nvSpPr>
      <dsp:spPr>
        <a:xfrm>
          <a:off x="216102" y="2496612"/>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扣子论</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P169</a:t>
          </a:r>
          <a:endParaRPr lang="zh-CN" altLang="en-US" sz="2500" kern="1200" dirty="0">
            <a:latin typeface="微软雅黑" panose="020B0503020204020204" pitchFamily="34" charset="-122"/>
            <a:ea typeface="微软雅黑" panose="020B0503020204020204" pitchFamily="34" charset="-122"/>
          </a:endParaRPr>
        </a:p>
      </dsp:txBody>
      <dsp:txXfrm>
        <a:off x="216102" y="2496612"/>
        <a:ext cx="3564337" cy="2138602"/>
      </dsp:txXfrm>
    </dsp:sp>
    <dsp:sp modelId="{74C7E2B3-A3A8-45C3-9B4E-A6A6BCFB109E}">
      <dsp:nvSpPr>
        <dsp:cNvPr id="0" name=""/>
        <dsp:cNvSpPr/>
      </dsp:nvSpPr>
      <dsp:spPr>
        <a:xfrm>
          <a:off x="4136873" y="2496612"/>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青年树立和培育社会主义核心价值观的</a:t>
          </a:r>
          <a:r>
            <a:rPr lang="en-US" altLang="zh-CN" sz="2500" kern="1200" dirty="0">
              <a:latin typeface="微软雅黑" panose="020B0503020204020204" pitchFamily="34" charset="-122"/>
              <a:ea typeface="微软雅黑" panose="020B0503020204020204" pitchFamily="34" charset="-122"/>
            </a:rPr>
            <a:t>4</a:t>
          </a:r>
          <a:r>
            <a:rPr lang="zh-CN" altLang="en-US" sz="2500" kern="1200" dirty="0">
              <a:latin typeface="微软雅黑" panose="020B0503020204020204" pitchFamily="34" charset="-122"/>
              <a:ea typeface="微软雅黑" panose="020B0503020204020204" pitchFamily="34" charset="-122"/>
            </a:rPr>
            <a:t>点功夫</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P170</a:t>
          </a:r>
          <a:endParaRPr lang="zh-CN" altLang="en-US" sz="2500" kern="1200" dirty="0">
            <a:latin typeface="微软雅黑" panose="020B0503020204020204" pitchFamily="34" charset="-122"/>
            <a:ea typeface="微软雅黑" panose="020B0503020204020204" pitchFamily="34" charset="-122"/>
          </a:endParaRPr>
        </a:p>
      </dsp:txBody>
      <dsp:txXfrm>
        <a:off x="4136873" y="2496612"/>
        <a:ext cx="3564337" cy="2138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E1E2E-FF2B-4AE1-A9E2-8688F0AB19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3100D-5831-468E-8341-2E3B2B26A6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3100D-5831-468E-8341-2E3B2B26A6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fld>
            <a:endParaRPr lang="zh-CN" altLang="en-US"/>
          </a:p>
        </p:txBody>
      </p:sp>
      <p:grpSp>
        <p:nvGrpSpPr>
          <p:cNvPr id="6" name="组合 5"/>
          <p:cNvGrpSpPr/>
          <p:nvPr userDrawn="1"/>
        </p:nvGrpSpPr>
        <p:grpSpPr>
          <a:xfrm>
            <a:off x="2643607" y="2240942"/>
            <a:ext cx="6904785" cy="1815351"/>
            <a:chOff x="2576699" y="2001036"/>
            <a:chExt cx="6904785" cy="1815351"/>
          </a:xfrm>
        </p:grpSpPr>
        <p:sp>
          <p:nvSpPr>
            <p:cNvPr id="7" name="矩形 6"/>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solidFill>
                    <a:schemeClr val="bg1"/>
                  </a:solidFill>
                  <a:latin typeface="方正兰亭黑简体" panose="02000000000000000000" pitchFamily="2" charset="-122"/>
                  <a:ea typeface="方正兰亭黑简体" panose="02000000000000000000" pitchFamily="2" charset="-122"/>
                </a:rPr>
                <a:t>9</a:t>
              </a:r>
              <a:endParaRPr lang="zh-CN" altLang="en-US" sz="11500" dirty="0"/>
            </a:p>
          </p:txBody>
        </p:sp>
      </p:grpSp>
      <p:sp>
        <p:nvSpPr>
          <p:cNvPr id="9" name="标题 1"/>
          <p:cNvSpPr>
            <a:spLocks noGrp="1"/>
          </p:cNvSpPr>
          <p:nvPr>
            <p:ph type="ctrTitle" hasCustomPrompt="1"/>
          </p:nvPr>
        </p:nvSpPr>
        <p:spPr>
          <a:xfrm>
            <a:off x="4319032" y="2586208"/>
            <a:ext cx="5649721" cy="1268380"/>
          </a:xfrm>
        </p:spPr>
        <p:txBody>
          <a:bodyPr>
            <a:noAutofit/>
          </a:bodyPr>
          <a:lstStyle>
            <a:lvl1pPr algn="ctr">
              <a:defRPr/>
            </a:lvl1pPr>
          </a:lstStyle>
          <a:p>
            <a:r>
              <a:rPr lang="zh-CN" altLang="en-US" sz="8800" dirty="0">
                <a:solidFill>
                  <a:schemeClr val="bg1"/>
                </a:solidFill>
                <a:latin typeface="方正兰亭黑简体" panose="02000000000000000000" pitchFamily="2" charset="-122"/>
                <a:ea typeface="方正兰亭黑简体" panose="02000000000000000000" pitchFamily="2" charset="-122"/>
              </a:rPr>
              <a:t>意识形态</a:t>
            </a:r>
            <a:endParaRPr lang="zh-CN" altLang="en-US" sz="8800" dirty="0">
              <a:solidFill>
                <a:schemeClr val="bg1"/>
              </a:solidFill>
              <a:latin typeface="方正兰亭黑简体" panose="02000000000000000000" pitchFamily="2" charset="-122"/>
              <a:ea typeface="方正兰亭黑简体" panose="02000000000000000000" pitchFamily="2" charset="-122"/>
            </a:endParaRPr>
          </a:p>
        </p:txBody>
      </p:sp>
      <p:sp>
        <p:nvSpPr>
          <p:cNvPr id="10" name="矩形 9"/>
          <p:cNvSpPr/>
          <p:nvPr userDrawn="1"/>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1" name="文本框 10"/>
          <p:cNvSpPr txBox="1"/>
          <p:nvPr userDrawn="1"/>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杨偲劢</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方正兰亭黑简体" panose="02000000000000000000" pitchFamily="2" charset="-122"/>
                <a:ea typeface="方正兰亭黑简体" panose="02000000000000000000" pitchFamily="2" charset="-122"/>
              </a:rPr>
              <a:t>北京大学哲学系</a:t>
            </a:r>
            <a:r>
              <a:rPr lang="en-US" altLang="zh-CN" sz="2000" dirty="0">
                <a:solidFill>
                  <a:srgbClr val="006AC1"/>
                </a:solidFill>
                <a:latin typeface="方正兰亭黑简体" panose="02000000000000000000" pitchFamily="2" charset="-122"/>
                <a:ea typeface="方正兰亭黑简体" panose="02000000000000000000" pitchFamily="2" charset="-122"/>
              </a:rPr>
              <a:t>2013</a:t>
            </a:r>
            <a:r>
              <a:rPr lang="zh-CN" altLang="en-US" sz="2000" dirty="0">
                <a:solidFill>
                  <a:srgbClr val="006AC1"/>
                </a:solidFill>
                <a:latin typeface="方正兰亭黑简体" panose="02000000000000000000" pitchFamily="2" charset="-122"/>
                <a:ea typeface="方正兰亭黑简体" panose="02000000000000000000" pitchFamily="2" charset="-122"/>
              </a:rPr>
              <a:t>级硕士</a:t>
            </a:r>
            <a:endParaRPr lang="en-US" altLang="zh-CN" sz="2000" dirty="0">
              <a:solidFill>
                <a:srgbClr val="006AC1"/>
              </a:solidFill>
              <a:latin typeface="方正兰亭黑简体" panose="02000000000000000000" pitchFamily="2" charset="-122"/>
              <a:ea typeface="方正兰亭黑简体" panose="02000000000000000000" pitchFamily="2" charset="-122"/>
            </a:endParaRPr>
          </a:p>
          <a:p>
            <a:pPr algn="ctr">
              <a:lnSpc>
                <a:spcPct val="120000"/>
              </a:lnSpc>
            </a:pPr>
            <a:r>
              <a:rPr lang="en-US" altLang="zh-CN" sz="2000" dirty="0">
                <a:solidFill>
                  <a:srgbClr val="006AC1"/>
                </a:solidFill>
                <a:latin typeface="方正兰亭黑简体" panose="02000000000000000000" pitchFamily="2" charset="-122"/>
                <a:ea typeface="方正兰亭黑简体" panose="02000000000000000000" pitchFamily="2" charset="-122"/>
              </a:rPr>
              <a:t>yangsmile2006@gmail.com</a:t>
            </a:r>
            <a:endParaRPr lang="zh-CN" altLang="en-US" sz="2000" dirty="0">
              <a:solidFill>
                <a:srgbClr val="006AC1"/>
              </a:solidFill>
              <a:latin typeface="方正兰亭黑简体" panose="02000000000000000000" pitchFamily="2" charset="-122"/>
              <a:ea typeface="方正兰亭黑简体" panose="02000000000000000000" pitchFamily="2" charset="-122"/>
            </a:endParaRPr>
          </a:p>
        </p:txBody>
      </p:sp>
      <p:sp>
        <p:nvSpPr>
          <p:cNvPr id="12" name="矩形 11"/>
          <p:cNvSpPr/>
          <p:nvPr userDrawn="1"/>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兰亭黑简体" panose="02000000000000000000" pitchFamily="2" charset="-122"/>
                <a:ea typeface="方正兰亭黑简体" panose="02000000000000000000" pitchFamily="2" charset="-122"/>
              </a:rPr>
              <a:t>马　克　思　主　义　哲　学　导　论</a:t>
            </a:r>
            <a:endParaRPr lang="zh-CN" altLang="en-US" sz="2400" dirty="0">
              <a:latin typeface="方正兰亭黑简体" panose="02000000000000000000" pitchFamily="2" charset="-122"/>
              <a:ea typeface="方正兰亭黑简体" panose="02000000000000000000" pitchFamily="2" charset="-122"/>
            </a:endParaRPr>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63579" b="86208"/>
          <a:stretch>
            <a:fillRect/>
          </a:stretch>
        </p:blipFill>
        <p:spPr>
          <a:xfrm>
            <a:off x="8720165" y="58813"/>
            <a:ext cx="3330328" cy="7877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194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85200" y="108000"/>
            <a:ext cx="10515600" cy="1267200"/>
          </a:xfrm>
        </p:spPr>
        <p:txBody>
          <a:body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F636F-69F8-4C66-9971-DB36D8C040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72B09-A4F0-4228-A157-3FC8E5C850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fld>
            <a:endParaRPr lang="zh-CN" altLang="en-US"/>
          </a:p>
        </p:txBody>
      </p:sp>
      <p:grpSp>
        <p:nvGrpSpPr>
          <p:cNvPr id="6" name="组合 5"/>
          <p:cNvGrpSpPr/>
          <p:nvPr userDrawn="1"/>
        </p:nvGrpSpPr>
        <p:grpSpPr>
          <a:xfrm>
            <a:off x="2643607" y="2240942"/>
            <a:ext cx="6904785" cy="1815351"/>
            <a:chOff x="2576699" y="2001036"/>
            <a:chExt cx="6904785" cy="1815351"/>
          </a:xfrm>
        </p:grpSpPr>
        <p:sp>
          <p:nvSpPr>
            <p:cNvPr id="7" name="矩形 6"/>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solidFill>
                    <a:schemeClr val="bg1"/>
                  </a:solidFill>
                  <a:latin typeface="方正兰亭黑简体" panose="02000000000000000000" pitchFamily="2" charset="-122"/>
                  <a:ea typeface="方正兰亭黑简体" panose="02000000000000000000" pitchFamily="2" charset="-122"/>
                </a:rPr>
                <a:t>9</a:t>
              </a:r>
              <a:endParaRPr lang="zh-CN" altLang="en-US" sz="11500" dirty="0"/>
            </a:p>
          </p:txBody>
        </p:sp>
      </p:grpSp>
      <p:sp>
        <p:nvSpPr>
          <p:cNvPr id="9" name="标题 1"/>
          <p:cNvSpPr txBox="1"/>
          <p:nvPr userDrawn="1"/>
        </p:nvSpPr>
        <p:spPr>
          <a:xfrm>
            <a:off x="4319032" y="2586208"/>
            <a:ext cx="5649721" cy="1268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zh-CN" altLang="en-US" sz="5400" kern="1200" dirty="0">
                <a:solidFill>
                  <a:srgbClr val="006AC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sz="8800" dirty="0">
                <a:solidFill>
                  <a:schemeClr val="bg1"/>
                </a:solidFill>
                <a:latin typeface="方正兰亭黑简体" panose="02000000000000000000" pitchFamily="2" charset="-122"/>
                <a:ea typeface="方正兰亭黑简体" panose="02000000000000000000" pitchFamily="2" charset="-122"/>
              </a:rPr>
              <a:t>意识形态</a:t>
            </a:r>
            <a:endParaRPr lang="zh-CN" altLang="en-US" sz="8800" dirty="0">
              <a:solidFill>
                <a:schemeClr val="bg1"/>
              </a:solidFill>
              <a:latin typeface="方正兰亭黑简体" panose="02000000000000000000" pitchFamily="2" charset="-122"/>
              <a:ea typeface="方正兰亭黑简体" panose="02000000000000000000" pitchFamily="2" charset="-122"/>
            </a:endParaRPr>
          </a:p>
        </p:txBody>
      </p:sp>
      <p:sp>
        <p:nvSpPr>
          <p:cNvPr id="10" name="矩形 9"/>
          <p:cNvSpPr/>
          <p:nvPr userDrawn="1"/>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1" name="文本框 10"/>
          <p:cNvSpPr txBox="1"/>
          <p:nvPr userDrawn="1"/>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杨偲劢</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方正兰亭黑简体" panose="02000000000000000000" pitchFamily="2" charset="-122"/>
                <a:ea typeface="方正兰亭黑简体" panose="02000000000000000000" pitchFamily="2" charset="-122"/>
              </a:rPr>
              <a:t>北京大学哲学系</a:t>
            </a:r>
            <a:r>
              <a:rPr lang="en-US" altLang="zh-CN" sz="2000" dirty="0">
                <a:solidFill>
                  <a:srgbClr val="006AC1"/>
                </a:solidFill>
                <a:latin typeface="方正兰亭黑简体" panose="02000000000000000000" pitchFamily="2" charset="-122"/>
                <a:ea typeface="方正兰亭黑简体" panose="02000000000000000000" pitchFamily="2" charset="-122"/>
              </a:rPr>
              <a:t>2013</a:t>
            </a:r>
            <a:r>
              <a:rPr lang="zh-CN" altLang="en-US" sz="2000" dirty="0">
                <a:solidFill>
                  <a:srgbClr val="006AC1"/>
                </a:solidFill>
                <a:latin typeface="方正兰亭黑简体" panose="02000000000000000000" pitchFamily="2" charset="-122"/>
                <a:ea typeface="方正兰亭黑简体" panose="02000000000000000000" pitchFamily="2" charset="-122"/>
              </a:rPr>
              <a:t>级硕士</a:t>
            </a:r>
            <a:endParaRPr lang="en-US" altLang="zh-CN" sz="2000" dirty="0">
              <a:solidFill>
                <a:srgbClr val="006AC1"/>
              </a:solidFill>
              <a:latin typeface="方正兰亭黑简体" panose="02000000000000000000" pitchFamily="2" charset="-122"/>
              <a:ea typeface="方正兰亭黑简体" panose="02000000000000000000" pitchFamily="2" charset="-122"/>
            </a:endParaRPr>
          </a:p>
          <a:p>
            <a:pPr algn="ctr">
              <a:lnSpc>
                <a:spcPct val="120000"/>
              </a:lnSpc>
            </a:pPr>
            <a:r>
              <a:rPr lang="en-US" altLang="zh-CN" sz="2000" dirty="0">
                <a:solidFill>
                  <a:srgbClr val="006AC1"/>
                </a:solidFill>
                <a:latin typeface="方正兰亭黑简体" panose="02000000000000000000" pitchFamily="2" charset="-122"/>
                <a:ea typeface="方正兰亭黑简体" panose="02000000000000000000" pitchFamily="2" charset="-122"/>
              </a:rPr>
              <a:t>yangsmile2006@gmail.com</a:t>
            </a:r>
            <a:endParaRPr lang="zh-CN" altLang="en-US" sz="2000" dirty="0">
              <a:solidFill>
                <a:srgbClr val="006AC1"/>
              </a:solidFill>
              <a:latin typeface="方正兰亭黑简体" panose="02000000000000000000" pitchFamily="2" charset="-122"/>
              <a:ea typeface="方正兰亭黑简体" panose="02000000000000000000" pitchFamily="2" charset="-122"/>
            </a:endParaRPr>
          </a:p>
        </p:txBody>
      </p:sp>
      <p:sp>
        <p:nvSpPr>
          <p:cNvPr id="12" name="矩形 11"/>
          <p:cNvSpPr/>
          <p:nvPr userDrawn="1"/>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兰亭黑简体" panose="02000000000000000000" pitchFamily="2" charset="-122"/>
                <a:ea typeface="方正兰亭黑简体" panose="02000000000000000000" pitchFamily="2" charset="-122"/>
              </a:rPr>
              <a:t>马　克　思　主　义　哲　学　导　论</a:t>
            </a:r>
            <a:endParaRPr lang="zh-CN" altLang="en-US" sz="2400" dirty="0">
              <a:latin typeface="方正兰亭黑简体" panose="02000000000000000000" pitchFamily="2" charset="-122"/>
              <a:ea typeface="方正兰亭黑简体" panose="02000000000000000000" pitchFamily="2" charset="-122"/>
            </a:endParaRPr>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63579" b="86208"/>
          <a:stretch>
            <a:fillRect/>
          </a:stretch>
        </p:blipFill>
        <p:spPr>
          <a:xfrm>
            <a:off x="8720165" y="58813"/>
            <a:ext cx="3330328" cy="78779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94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5200" y="108000"/>
            <a:ext cx="10515600" cy="12672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72B09-A4F0-4228-A157-3FC8E5C8504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F636F-69F8-4C66-9971-DB36D8C040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1000">
                <a:srgbClr val="FFFFFF"/>
              </a:gs>
              <a:gs pos="100000">
                <a:srgbClr val="FFFFFF"/>
              </a:gs>
            </a:gsLst>
            <a:lin ang="5400000" scaled="1"/>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1000">
                <a:srgbClr val="FFFFFF"/>
              </a:gs>
              <a:gs pos="100000">
                <a:srgbClr val="FFFFFF"/>
              </a:gs>
            </a:gsLst>
            <a:lin ang="5400000" scaled="1"/>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1000">
                <a:srgbClr val="FFFFFF"/>
              </a:gs>
              <a:gs pos="100000">
                <a:srgbClr val="FFFFFF"/>
              </a:gs>
            </a:gsLst>
            <a:lin ang="5400000" scaled="1"/>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1000">
                <a:srgbClr val="FFFFFF"/>
              </a:gs>
              <a:gs pos="100000">
                <a:srgbClr val="FFFFFF"/>
              </a:gs>
            </a:gsLst>
            <a:lin ang="5400000" scaled="1"/>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1000">
                <a:srgbClr val="FFFFFF"/>
              </a:gs>
              <a:gs pos="100000">
                <a:srgbClr val="FFFFFF"/>
              </a:gs>
            </a:gsLst>
            <a:lin ang="5400000" scaled="1"/>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5200" y="108000"/>
            <a:ext cx="10515600" cy="12672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72B09-A4F0-4228-A157-3FC8E5C8504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F636F-69F8-4C66-9971-DB36D8C040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l" defTabSz="914400" rtl="0" eaLnBrk="1" latinLnBrk="0" hangingPunct="1">
        <a:lnSpc>
          <a:spcPct val="90000"/>
        </a:lnSpc>
        <a:spcBef>
          <a:spcPct val="0"/>
        </a:spcBef>
        <a:buNone/>
        <a:defRPr lang="zh-CN" altLang="en-US" sz="5400" kern="1200" dirty="0">
          <a:solidFill>
            <a:srgbClr val="006AC1"/>
          </a:solidFill>
          <a:latin typeface="方正兰亭纤黑简体" panose="03000509000000000000" pitchFamily="65" charset="-122"/>
          <a:ea typeface="方正兰亭纤黑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6AC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AC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6AC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6AC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6AC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1" Type="http://schemas.openxmlformats.org/officeDocument/2006/relationships/slideLayout" Target="../slideLayouts/slideLayout4.xml"/><Relationship Id="rId10" Type="http://schemas.microsoft.com/office/2007/relationships/diagramDrawing" Target="../diagrams/drawing4.xml"/><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940"/>
        </a:solidFill>
        <a:effectLst/>
      </p:bgPr>
    </p:bg>
    <p:spTree>
      <p:nvGrpSpPr>
        <p:cNvPr id="1" name=""/>
        <p:cNvGrpSpPr/>
        <p:nvPr/>
      </p:nvGrpSpPr>
      <p:grpSpPr>
        <a:xfrm>
          <a:off x="0" y="0"/>
          <a:ext cx="0" cy="0"/>
          <a:chOff x="0" y="0"/>
          <a:chExt cx="0" cy="0"/>
        </a:xfrm>
      </p:grpSpPr>
      <p:grpSp>
        <p:nvGrpSpPr>
          <p:cNvPr id="8" name="组合 7"/>
          <p:cNvGrpSpPr/>
          <p:nvPr/>
        </p:nvGrpSpPr>
        <p:grpSpPr>
          <a:xfrm>
            <a:off x="2643607" y="2240942"/>
            <a:ext cx="6904785" cy="1815351"/>
            <a:chOff x="2576699" y="2001036"/>
            <a:chExt cx="6904785" cy="1815351"/>
          </a:xfrm>
        </p:grpSpPr>
        <p:sp>
          <p:nvSpPr>
            <p:cNvPr id="4" name="矩形 3"/>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微软雅黑" panose="020B0503020204020204" pitchFamily="34" charset="-122"/>
                  <a:ea typeface="微软雅黑" panose="020B0503020204020204" pitchFamily="34" charset="-122"/>
                </a:rPr>
                <a:t>28</a:t>
              </a:r>
              <a:endParaRPr lang="zh-CN" altLang="en-US" sz="80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ctrTitle"/>
          </p:nvPr>
        </p:nvSpPr>
        <p:spPr>
          <a:xfrm>
            <a:off x="4319032" y="2586208"/>
            <a:ext cx="5649721" cy="1268380"/>
          </a:xfrm>
        </p:spPr>
        <p:txBody>
          <a:bodyPr>
            <a:noAutofit/>
          </a:bodyPr>
          <a:lstStyle/>
          <a:p>
            <a:r>
              <a:rPr lang="zh-CN" altLang="en-US" sz="8000" dirty="0">
                <a:latin typeface="微软雅黑" panose="020B0503020204020204" pitchFamily="34" charset="-122"/>
                <a:ea typeface="微软雅黑" panose="020B0503020204020204" pitchFamily="34" charset="-122"/>
              </a:rPr>
              <a:t>考试要点</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3" name="副标题 2" hidden="1"/>
          <p:cNvSpPr>
            <a:spLocks noGrp="1"/>
          </p:cNvSpPr>
          <p:nvPr>
            <p:ph type="subTitle" idx="1"/>
          </p:nvPr>
        </p:nvSpPr>
        <p:spPr>
          <a:xfrm>
            <a:off x="58178" y="6451972"/>
            <a:ext cx="4882590" cy="604111"/>
          </a:xfrm>
        </p:spPr>
        <p:txBody>
          <a:bodyPr>
            <a:normAutofit/>
          </a:bodyPr>
          <a:lstStyle/>
          <a:p>
            <a:pPr algn="just"/>
            <a:r>
              <a:rPr lang="en-US" altLang="zh-CN" sz="1200" dirty="0">
                <a:solidFill>
                  <a:schemeClr val="bg1"/>
                </a:solidFill>
                <a:latin typeface="方正兰亭纤黑简体" panose="03000509000000000000" pitchFamily="65" charset="-122"/>
                <a:ea typeface="方正兰亭纤黑简体" panose="03000509000000000000" pitchFamily="65" charset="-122"/>
              </a:rPr>
              <a:t>2013</a:t>
            </a:r>
            <a:r>
              <a:rPr lang="zh-CN" altLang="en-US" sz="1200" dirty="0">
                <a:solidFill>
                  <a:schemeClr val="bg1"/>
                </a:solidFill>
                <a:latin typeface="方正兰亭纤黑简体" panose="03000509000000000000" pitchFamily="65" charset="-122"/>
                <a:ea typeface="方正兰亭纤黑简体" panose="03000509000000000000" pitchFamily="65" charset="-122"/>
              </a:rPr>
              <a:t>年马克思主义哲学导论（下）课程</a:t>
            </a:r>
            <a:endParaRPr lang="zh-CN" altLang="en-US" sz="1200" dirty="0">
              <a:solidFill>
                <a:schemeClr val="bg1"/>
              </a:solidFill>
              <a:latin typeface="方正兰亭纤黑简体" panose="03000509000000000000" pitchFamily="65" charset="-122"/>
              <a:ea typeface="方正兰亭纤黑简体" panose="03000509000000000000" pitchFamily="65" charset="-122"/>
            </a:endParaRPr>
          </a:p>
        </p:txBody>
      </p:sp>
      <p:sp>
        <p:nvSpPr>
          <p:cNvPr id="6" name="矩形 5"/>
          <p:cNvSpPr/>
          <p:nvPr/>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张    婧</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北京大学工学院党委副书记</a:t>
            </a:r>
            <a:r>
              <a:rPr lang="en-US" altLang="zh-CN" sz="2000" dirty="0">
                <a:solidFill>
                  <a:srgbClr val="006AC1"/>
                </a:solidFill>
                <a:latin typeface="微软雅黑" panose="020B0503020204020204" pitchFamily="34" charset="-122"/>
                <a:ea typeface="微软雅黑" panose="020B0503020204020204" pitchFamily="34" charset="-122"/>
              </a:rPr>
              <a:t>zhangjing2006@pku.edu.cn</a:t>
            </a:r>
            <a:endParaRPr lang="zh-CN" altLang="en-US" sz="2000" dirty="0">
              <a:solidFill>
                <a:srgbClr val="006AC1"/>
              </a:solidFill>
              <a:latin typeface="微软雅黑" panose="020B0503020204020204" pitchFamily="34" charset="-122"/>
              <a:ea typeface="微软雅黑" panose="020B0503020204020204" pitchFamily="34" charset="-122"/>
            </a:endParaRPr>
          </a:p>
        </p:txBody>
      </p:sp>
      <p:sp>
        <p:nvSpPr>
          <p:cNvPr id="9" name="文本框 8" hidden="1"/>
          <p:cNvSpPr txBox="1"/>
          <p:nvPr/>
        </p:nvSpPr>
        <p:spPr>
          <a:xfrm>
            <a:off x="6535178" y="6614985"/>
            <a:ext cx="8033683" cy="243015"/>
          </a:xfrm>
          <a:prstGeom prst="rect">
            <a:avLst/>
          </a:prstGeom>
          <a:noFill/>
        </p:spPr>
        <p:txBody>
          <a:bodyPr wrap="square" rtlCol="0">
            <a:spAutoFit/>
          </a:bodyPr>
          <a:lstStyle/>
          <a:p>
            <a:pPr>
              <a:lnSpc>
                <a:spcPct val="120000"/>
              </a:lnSpc>
            </a:pPr>
            <a:r>
              <a:rPr lang="en-US" altLang="zh-CN" sz="900" dirty="0">
                <a:solidFill>
                  <a:schemeClr val="bg1"/>
                </a:solidFill>
                <a:latin typeface="方正兰亭纤黑简体" panose="03000509000000000000" pitchFamily="65" charset="-122"/>
                <a:ea typeface="方正兰亭纤黑简体" panose="03000509000000000000" pitchFamily="65" charset="-122"/>
              </a:rPr>
              <a:t>PPT</a:t>
            </a:r>
            <a:r>
              <a:rPr lang="zh-CN" altLang="en-US" sz="900" dirty="0">
                <a:solidFill>
                  <a:schemeClr val="bg1"/>
                </a:solidFill>
                <a:latin typeface="方正兰亭纤黑简体" panose="03000509000000000000" pitchFamily="65" charset="-122"/>
                <a:ea typeface="方正兰亭纤黑简体" panose="03000509000000000000" pitchFamily="65" charset="-122"/>
              </a:rPr>
              <a:t>设计版权所有</a:t>
            </a:r>
            <a:r>
              <a:rPr lang="en-US" altLang="zh-CN" sz="900" dirty="0">
                <a:solidFill>
                  <a:schemeClr val="bg1"/>
                </a:solidFill>
                <a:latin typeface="方正兰亭纤黑简体" panose="03000509000000000000" pitchFamily="65" charset="-122"/>
                <a:ea typeface="方正兰亭纤黑简体" panose="03000509000000000000" pitchFamily="65" charset="-122"/>
              </a:rPr>
              <a:t>©2013 </a:t>
            </a:r>
            <a:r>
              <a:rPr lang="zh-CN" altLang="en-US" sz="900" dirty="0">
                <a:solidFill>
                  <a:schemeClr val="bg1"/>
                </a:solidFill>
                <a:latin typeface="方正兰亭纤黑简体" panose="03000509000000000000" pitchFamily="65" charset="-122"/>
                <a:ea typeface="方正兰亭纤黑简体" panose="03000509000000000000" pitchFamily="65" charset="-122"/>
              </a:rPr>
              <a:t>杨偲劢 </a:t>
            </a:r>
            <a:r>
              <a:rPr lang="en-US" altLang="zh-CN" sz="900" dirty="0">
                <a:solidFill>
                  <a:schemeClr val="bg1"/>
                </a:solidFill>
                <a:latin typeface="方正兰亭纤黑简体" panose="03000509000000000000" pitchFamily="65" charset="-122"/>
                <a:ea typeface="方正兰亭纤黑简体" panose="03000509000000000000" pitchFamily="65" charset="-122"/>
              </a:rPr>
              <a:t>PPT </a:t>
            </a:r>
            <a:r>
              <a:rPr lang="en-US" altLang="zh-CN" sz="900" dirty="0" err="1">
                <a:solidFill>
                  <a:schemeClr val="bg1"/>
                </a:solidFill>
                <a:latin typeface="方正兰亭纤黑简体" panose="03000509000000000000" pitchFamily="65" charset="-122"/>
                <a:ea typeface="方正兰亭纤黑简体" panose="03000509000000000000" pitchFamily="65" charset="-122"/>
              </a:rPr>
              <a:t>Desgin</a:t>
            </a:r>
            <a:r>
              <a:rPr lang="en-US" altLang="zh-CN" sz="900" dirty="0">
                <a:solidFill>
                  <a:schemeClr val="bg1"/>
                </a:solidFill>
                <a:latin typeface="方正兰亭纤黑简体" panose="03000509000000000000" pitchFamily="65" charset="-122"/>
                <a:ea typeface="方正兰亭纤黑简体" panose="03000509000000000000" pitchFamily="65" charset="-122"/>
              </a:rPr>
              <a:t> Copyright © 2013 Smile Young All Rights Reserved</a:t>
            </a:r>
            <a:endParaRPr lang="zh-CN" altLang="en-US" sz="900" dirty="0">
              <a:solidFill>
                <a:schemeClr val="bg1"/>
              </a:solidFill>
              <a:latin typeface="方正兰亭纤黑简体" panose="03000509000000000000" pitchFamily="65" charset="-122"/>
              <a:ea typeface="方正兰亭纤黑简体" panose="03000509000000000000" pitchFamily="65" charset="-122"/>
            </a:endParaRPr>
          </a:p>
        </p:txBody>
      </p:sp>
      <p:pic>
        <p:nvPicPr>
          <p:cNvPr id="10" name="图片 9" hidden="1"/>
          <p:cNvPicPr>
            <a:picLocks noChangeAspect="1"/>
          </p:cNvPicPr>
          <p:nvPr/>
        </p:nvPicPr>
        <p:blipFill rotWithShape="1">
          <a:blip r:embed="rId1" cstate="print">
            <a:extLst>
              <a:ext uri="{28A0092B-C50C-407E-A947-70E740481C1C}">
                <a14:useLocalDpi xmlns:a14="http://schemas.microsoft.com/office/drawing/2010/main" val="0"/>
              </a:ext>
            </a:extLst>
          </a:blip>
          <a:srcRect r="63408" b="85288"/>
          <a:stretch>
            <a:fillRect/>
          </a:stretch>
        </p:blipFill>
        <p:spPr>
          <a:xfrm>
            <a:off x="-31281" y="16934"/>
            <a:ext cx="3345982" cy="840316"/>
          </a:xfrm>
          <a:prstGeom prst="rect">
            <a:avLst/>
          </a:prstGeom>
        </p:spPr>
      </p:pic>
      <p:sp>
        <p:nvSpPr>
          <p:cNvPr id="12" name="矩形 11"/>
          <p:cNvSpPr/>
          <p:nvPr/>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北  京  大  学  党  性  教  育  读  书  班</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2636" y="99905"/>
            <a:ext cx="2520000" cy="709859"/>
          </a:xfrm>
          <a:prstGeom prst="rect">
            <a:avLst/>
          </a:prstGeom>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60057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3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孙熙国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中国共产党章程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解读</a:t>
            </a:r>
            <a:endParaRPr lang="en-US" altLang="zh-CN" dirty="0">
              <a:latin typeface="微软雅黑" panose="020B0503020204020204" pitchFamily="34" charset="-122"/>
              <a:ea typeface="微软雅黑" panose="020B0503020204020204" pitchFamily="34" charset="-122"/>
            </a:endParaRPr>
          </a:p>
          <a:p>
            <a:pPr>
              <a:lnSpc>
                <a:spcPct val="3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邹   惠   党风廉政建设的形势与任务</a:t>
            </a:r>
            <a:endParaRPr lang="en-US" altLang="zh-CN" dirty="0">
              <a:latin typeface="微软雅黑" panose="020B0503020204020204" pitchFamily="34" charset="-122"/>
              <a:ea typeface="微软雅黑" panose="020B0503020204020204" pitchFamily="34" charset="-122"/>
            </a:endParaRPr>
          </a:p>
          <a:p>
            <a:pPr lvl="0">
              <a:lnSpc>
                <a:spcPct val="3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王久高  </a:t>
            </a:r>
            <a:r>
              <a:rPr lang="en-US" altLang="zh-CN"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解读</a:t>
            </a:r>
            <a:endParaRPr lang="zh-CN" altLang="en-US"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a:lnSpc>
                <a:spcPct val="3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宇文利   社会主义核心价值观与党性修养</a:t>
            </a:r>
            <a:endParaRPr lang="en-US" altLang="zh-CN" dirty="0">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034390" y="17272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1034389" y="3236762"/>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1034389" y="4900000"/>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endPar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209201" y="3312640"/>
            <a:ext cx="6459733" cy="783255"/>
          </a:xfrm>
          <a:prstGeom prst="rect">
            <a:avLst/>
          </a:prstGeom>
          <a:solidFill>
            <a:schemeClr val="bg1">
              <a:lumMod val="65000"/>
            </a:schemeClr>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endPar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209210" y="5380160"/>
            <a:ext cx="6459724" cy="783255"/>
          </a:xfrm>
          <a:prstGeom prst="rect">
            <a:avLst/>
          </a:prstGeom>
          <a:solidFill>
            <a:srgbClr val="006AC1"/>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4" name="椭圆 13"/>
          <p:cNvSpPr/>
          <p:nvPr/>
        </p:nvSpPr>
        <p:spPr>
          <a:xfrm>
            <a:off x="3823897" y="5569530"/>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3</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85520" y="1095216"/>
            <a:ext cx="6096000" cy="5632311"/>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中国共产党是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中国工人阶级</a:t>
            </a:r>
            <a:r>
              <a:rPr lang="zh-CN" altLang="en-US" sz="2400" dirty="0">
                <a:solidFill>
                  <a:schemeClr val="bg1"/>
                </a:solidFill>
                <a:latin typeface="微软雅黑" panose="020B0503020204020204" pitchFamily="34" charset="-122"/>
                <a:ea typeface="微软雅黑" panose="020B0503020204020204" pitchFamily="34" charset="-122"/>
              </a:rPr>
              <a:t>的先锋队，</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同时是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中国人民</a:t>
            </a:r>
            <a:r>
              <a:rPr lang="zh-CN" altLang="en-US" sz="2400" dirty="0">
                <a:solidFill>
                  <a:schemeClr val="bg1"/>
                </a:solidFill>
                <a:latin typeface="微软雅黑" panose="020B0503020204020204" pitchFamily="34" charset="-122"/>
                <a:ea typeface="微软雅黑" panose="020B0503020204020204" pitchFamily="34" charset="-122"/>
              </a:rPr>
              <a:t>和</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中华民族</a:t>
            </a:r>
            <a:r>
              <a:rPr lang="zh-CN" altLang="en-US" sz="2400" dirty="0">
                <a:solidFill>
                  <a:schemeClr val="bg1"/>
                </a:solidFill>
                <a:latin typeface="微软雅黑" panose="020B0503020204020204" pitchFamily="34" charset="-122"/>
                <a:ea typeface="微软雅黑" panose="020B0503020204020204" pitchFamily="34" charset="-122"/>
              </a:rPr>
              <a:t>的先锋队，</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中国特色社会主义事业</a:t>
            </a:r>
            <a:r>
              <a:rPr lang="zh-CN" altLang="en-US" sz="2400" dirty="0">
                <a:solidFill>
                  <a:schemeClr val="bg1"/>
                </a:solidFill>
                <a:latin typeface="微软雅黑" panose="020B0503020204020204" pitchFamily="34" charset="-122"/>
                <a:ea typeface="微软雅黑" panose="020B0503020204020204" pitchFamily="34" charset="-122"/>
              </a:rPr>
              <a:t>的领导核心，</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中国先进生产力的发展要求</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中国先进文化的前进方向</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中国最广大人民的根本利益</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党的最高理想和最终目标是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实现共产主义</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212760" y="1468336"/>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两个先锋队</a:t>
            </a:r>
            <a:endParaRPr lang="zh-CN" altLang="en-US" sz="2400" dirty="0">
              <a:solidFill>
                <a:srgbClr val="DC3C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212760" y="294640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一个核心</a:t>
            </a:r>
            <a:endParaRPr lang="zh-CN" altLang="en-US" sz="2400" dirty="0">
              <a:solidFill>
                <a:srgbClr val="DC3C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212760" y="455168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三个代表</a:t>
            </a:r>
            <a:endParaRPr lang="zh-CN" altLang="en-US" sz="2400" dirty="0">
              <a:solidFill>
                <a:srgbClr val="DC3C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212760" y="607568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最高理想</a:t>
            </a:r>
            <a:endParaRPr lang="zh-CN" altLang="en-US" sz="2400" dirty="0">
              <a:solidFill>
                <a:srgbClr val="DC3C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9701384" y="1686202"/>
            <a:ext cx="1169551" cy="2982059"/>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性  质</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85520" y="1095216"/>
            <a:ext cx="6096000" cy="3416320"/>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马克思列宁主义</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毛泽东思想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邓小平理论</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“三个代表”重要思想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科学发展观</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习近平新时代中国特色社会主义思想</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736264" y="120601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71864" y="168353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7172960" y="1270000"/>
            <a:ext cx="4673600" cy="5232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nSpc>
                <a:spcPct val="150000"/>
              </a:lnSpc>
              <a:buFont typeface="Arial" panose="020B0604020202020204" pitchFamily="34" charset="0"/>
              <a:buChar char="•"/>
            </a:pPr>
            <a:r>
              <a:rPr lang="zh-CN" altLang="en-US" b="1" dirty="0">
                <a:solidFill>
                  <a:srgbClr val="DC3C00"/>
                </a:solidFill>
                <a:latin typeface="微软雅黑" panose="020B0503020204020204" pitchFamily="34" charset="-122"/>
                <a:ea typeface="微软雅黑" panose="020B0503020204020204" pitchFamily="34" charset="-122"/>
              </a:rPr>
              <a:t>马克思列宁主义揭示了人类社会历史发展的规律</a:t>
            </a:r>
            <a:r>
              <a:rPr lang="zh-CN" altLang="en-US" dirty="0">
                <a:solidFill>
                  <a:srgbClr val="DC3C00"/>
                </a:solidFill>
                <a:latin typeface="微软雅黑" panose="020B0503020204020204" pitchFamily="34" charset="-122"/>
                <a:ea typeface="微软雅黑" panose="020B0503020204020204" pitchFamily="34" charset="-122"/>
              </a:rPr>
              <a:t>，它的基本原理是正确的，具有强大的生命力。</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中国共产党人追求的共产主义最高理想，只有在社会主义社会充分发展和高度发达的基础上才能实现。</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社会主义制度的发展和完善是一个长期的历史过程。</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坚持马克思列宁主义的基本原理，走中国人民自愿选择的适合中国国情的道路，中国的社会主义事业必将取得最终的胜利。</a:t>
            </a:r>
            <a:endParaRPr lang="zh-CN" altLang="en-US" dirty="0">
              <a:solidFill>
                <a:srgbClr val="DC3C00"/>
              </a:soli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1270000" y="1198327"/>
          <a:ext cx="580136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9304" y="168353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6847840" y="1270000"/>
            <a:ext cx="5090160" cy="5232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从理论和实践结合上系统回答了新时代坚持和发展什么样的中国特色社会主义、怎样坚持和发展中国特色社会主义这个重大时代课题</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是对马克思列宁主义、毛泽东思想、邓小平理论、“三个代表”重要思想、科学发展观的继承和发展，是马克思主义中国化最新成果，是党和人民实践经验和集体智慧的结晶，是中国特色社会主义理论体系的重要组成部分，是全党全国人民为实现中华民族伟大复兴而奋斗的行动指南，必须长期坚持并不断发展</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在习近平新时代中国特色社会主义思想指导下，中国共产党领导全国各族人民，统揽伟大斗争、伟大工程、伟大事业、伟大梦想，推动中国特色社会主义进入了新时代</a:t>
            </a:r>
            <a:endParaRPr lang="zh-CN" altLang="en-US" dirty="0">
              <a:solidFill>
                <a:srgbClr val="DC3C00"/>
              </a:soli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1056640" y="1198327"/>
          <a:ext cx="567944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P260</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6096000" cy="2243050"/>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开辟了中国特色社会主义道路</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形成了中国特色社会主义理论体系</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确立了中国特色社会主义制度</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发展了中国特色社会主义文化</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改革开放以来我们取得一切成绩和进步的根本原因，归结起来就是：</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6" name="矩形 5"/>
          <p:cNvSpPr/>
          <p:nvPr/>
        </p:nvSpPr>
        <p:spPr>
          <a:xfrm>
            <a:off x="853440" y="4449337"/>
            <a:ext cx="9101680" cy="2169825"/>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全党同志要倍加珍惜、长期坚持和不断发展党历经艰辛开创的这条道路、这个理论体系、这个制度、这个文化，</a:t>
            </a:r>
            <a:r>
              <a:rPr lang="zh-CN" altLang="en-US" dirty="0">
                <a:solidFill>
                  <a:srgbClr val="FFC000"/>
                </a:solidFill>
                <a:latin typeface="微软雅黑" panose="020B0503020204020204" pitchFamily="34" charset="-122"/>
                <a:ea typeface="微软雅黑" panose="020B0503020204020204" pitchFamily="34" charset="-122"/>
              </a:rPr>
              <a:t>高举中国特色社会主义伟大旗帜</a:t>
            </a:r>
            <a:r>
              <a:rPr lang="zh-CN" altLang="en-US" dirty="0">
                <a:solidFill>
                  <a:schemeClr val="bg1"/>
                </a:solidFill>
                <a:latin typeface="微软雅黑" panose="020B0503020204020204" pitchFamily="34" charset="-122"/>
                <a:ea typeface="微软雅黑" panose="020B0503020204020204" pitchFamily="34" charset="-122"/>
              </a:rPr>
              <a:t>，坚定</a:t>
            </a:r>
            <a:r>
              <a:rPr lang="zh-CN" altLang="en-US" dirty="0">
                <a:solidFill>
                  <a:srgbClr val="FFC000"/>
                </a:solidFill>
                <a:latin typeface="微软雅黑" panose="020B0503020204020204" pitchFamily="34" charset="-122"/>
                <a:ea typeface="微软雅黑" panose="020B0503020204020204" pitchFamily="34" charset="-122"/>
              </a:rPr>
              <a:t>道路自信、理论自信、制度自信、文化自信</a:t>
            </a:r>
            <a:r>
              <a:rPr lang="zh-CN" altLang="en-US" dirty="0">
                <a:solidFill>
                  <a:schemeClr val="bg1"/>
                </a:solidFill>
                <a:latin typeface="微软雅黑" panose="020B0503020204020204" pitchFamily="34" charset="-122"/>
                <a:ea typeface="微软雅黑" panose="020B0503020204020204" pitchFamily="34" charset="-122"/>
              </a:rPr>
              <a:t>，贯彻</a:t>
            </a:r>
            <a:r>
              <a:rPr lang="zh-CN" altLang="en-US" dirty="0">
                <a:solidFill>
                  <a:srgbClr val="FFC000"/>
                </a:solidFill>
                <a:latin typeface="微软雅黑" panose="020B0503020204020204" pitchFamily="34" charset="-122"/>
                <a:ea typeface="微软雅黑" panose="020B0503020204020204" pitchFamily="34" charset="-122"/>
              </a:rPr>
              <a:t>党的基本理论、基本路线、基本方略</a:t>
            </a:r>
            <a:r>
              <a:rPr lang="zh-CN" altLang="en-US" dirty="0">
                <a:solidFill>
                  <a:schemeClr val="bg1"/>
                </a:solidFill>
                <a:latin typeface="微软雅黑" panose="020B0503020204020204" pitchFamily="34" charset="-122"/>
                <a:ea typeface="微软雅黑" panose="020B0503020204020204" pitchFamily="34" charset="-122"/>
              </a:rPr>
              <a:t>，为实现</a:t>
            </a:r>
            <a:r>
              <a:rPr lang="zh-CN" altLang="en-US" dirty="0">
                <a:solidFill>
                  <a:srgbClr val="FFC000"/>
                </a:solidFill>
                <a:latin typeface="微软雅黑" panose="020B0503020204020204" pitchFamily="34" charset="-122"/>
                <a:ea typeface="微软雅黑" panose="020B0503020204020204" pitchFamily="34" charset="-122"/>
              </a:rPr>
              <a:t>推进现代化建设、完成祖国统一、维护世界和平与促进共同发展</a:t>
            </a:r>
            <a:r>
              <a:rPr lang="zh-CN" altLang="en-US" dirty="0">
                <a:solidFill>
                  <a:schemeClr val="bg1"/>
                </a:solidFill>
                <a:latin typeface="微软雅黑" panose="020B0503020204020204" pitchFamily="34" charset="-122"/>
                <a:ea typeface="微软雅黑" panose="020B0503020204020204" pitchFamily="34" charset="-122"/>
              </a:rPr>
              <a:t>这三大历史任务，实现</a:t>
            </a:r>
            <a:r>
              <a:rPr lang="zh-CN" altLang="en-US" dirty="0">
                <a:solidFill>
                  <a:srgbClr val="FFC000"/>
                </a:solidFill>
                <a:latin typeface="微软雅黑" panose="020B0503020204020204" pitchFamily="34" charset="-122"/>
                <a:ea typeface="微软雅黑" panose="020B0503020204020204" pitchFamily="34" charset="-122"/>
              </a:rPr>
              <a:t>“两个一百年”奋斗目标、实现中华民族伟大复兴的中国梦</a:t>
            </a:r>
            <a:r>
              <a:rPr lang="zh-CN" altLang="en-US" dirty="0">
                <a:solidFill>
                  <a:schemeClr val="bg1"/>
                </a:solidFill>
                <a:latin typeface="微软雅黑" panose="020B0503020204020204" pitchFamily="34" charset="-122"/>
                <a:ea typeface="微软雅黑" panose="020B0503020204020204" pitchFamily="34" charset="-122"/>
              </a:rPr>
              <a:t>而奋斗。</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8" name="文本框 7"/>
          <p:cNvSpPr txBox="1"/>
          <p:nvPr/>
        </p:nvSpPr>
        <p:spPr>
          <a:xfrm>
            <a:off x="782320" y="1534160"/>
            <a:ext cx="10820400" cy="1200329"/>
          </a:xfrm>
          <a:prstGeom prst="rect">
            <a:avLst/>
          </a:prstGeom>
          <a:noFill/>
        </p:spPr>
        <p:txBody>
          <a:bodyPr wrap="square" rtlCol="0">
            <a:spAutoFit/>
          </a:bodyPr>
          <a:lstStyle/>
          <a:p>
            <a:pPr>
              <a:lnSpc>
                <a:spcPct val="150000"/>
              </a:lnSpc>
            </a:pP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sz="2400" b="1" dirty="0">
                <a:solidFill>
                  <a:srgbClr val="FFC000"/>
                </a:solidFill>
                <a:latin typeface="微软雅黑" panose="020B0503020204020204" pitchFamily="34" charset="-122"/>
                <a:ea typeface="微软雅黑" panose="020B0503020204020204" pitchFamily="34" charset="-122"/>
              </a:rPr>
              <a:t>在现阶段，我国社会的主要矛盾是人民日益增长的美好生活需要和不平衡不充分的发展之间的矛盾。</a:t>
            </a:r>
            <a:endParaRPr lang="zh-CN" altLang="en-US" sz="2400" b="1" dirty="0">
              <a:solidFill>
                <a:srgbClr val="FFC000"/>
              </a:solidFill>
              <a:latin typeface="微软雅黑" panose="020B0503020204020204" pitchFamily="34" charset="-122"/>
              <a:ea typeface="微软雅黑" panose="020B0503020204020204" pitchFamily="34" charset="-122"/>
            </a:endParaRPr>
          </a:p>
        </p:txBody>
      </p:sp>
      <p:sp>
        <p:nvSpPr>
          <p:cNvPr id="9" name="矩形 8"/>
          <p:cNvSpPr/>
          <p:nvPr/>
        </p:nvSpPr>
        <p:spPr>
          <a:xfrm>
            <a:off x="1635760" y="4197529"/>
            <a:ext cx="8410800" cy="2169825"/>
          </a:xfrm>
          <a:prstGeom prst="rect">
            <a:avLst/>
          </a:prstGeom>
        </p:spPr>
        <p:txBody>
          <a:bodyPr wrap="square">
            <a:spAutoFit/>
          </a:bodyPr>
          <a:lstStyle/>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必须坚持和完善公有制为主体、多种所有制经济共同发展的基本经济制度</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坚持和完善按劳分配为主体、多种分配方式并存的分配制度</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鼓励一部分地区和一部分人先富起来，逐步消灭贫穷，达到共同富裕</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在生产发展和社会财富增长的基础上不断满足人民日益增长的美好生活需要，促进人的全面发展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44880" y="2997200"/>
            <a:ext cx="10657840" cy="1200329"/>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我国社会主义建设的根本任务，是进一步解放生产力，发展生产力，逐步实现社会主义现代化，并且为此而改革生产关系和上层建筑中不适应生产力发展的方面和环节。</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6055360" y="1300480"/>
          <a:ext cx="6055360" cy="45736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994417" y="2721187"/>
          <a:ext cx="3902703" cy="22673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944880" y="1148080"/>
          <a:ext cx="10332720" cy="5354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rgbClr val="006AC1"/>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209201" y="3312640"/>
            <a:ext cx="6459733" cy="783255"/>
          </a:xfrm>
          <a:prstGeom prst="rect">
            <a:avLst/>
          </a:prstGeom>
          <a:solidFill>
            <a:schemeClr val="bg1">
              <a:lumMod val="65000"/>
            </a:schemeClr>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endPar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209210" y="538016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4" name="椭圆 13"/>
          <p:cNvSpPr/>
          <p:nvPr/>
        </p:nvSpPr>
        <p:spPr>
          <a:xfrm>
            <a:off x="3823897" y="1701800"/>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1</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7680960" cy="3970318"/>
          </a:xfrm>
          <a:prstGeom prst="rect">
            <a:avLst/>
          </a:prstGeom>
        </p:spPr>
        <p:txBody>
          <a:bodyPr wrap="square">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领导和团结全国各族人民</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以经济建设为中心</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坚持四项基本原则</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坚持改革开放</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自力更生，艰苦创业</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为把我国建设成为富强民主文明和谐美丽的社会主义现代化强国而奋斗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中国共产党在社会主义初级阶段的基本路线是：</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7680960" cy="3416320"/>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      要实施科教兴国战略、人才强国战略、创新驱动发展战略、乡村振兴战略、区域协调发展战略、可持续发展战略、军民融合发展战略，充分发挥科学技术作为第一生产力的作用，充分发挥创新作为引领发展第一动力的作用，依靠科技进步，提高劳动者素质，促进国民经济更高质量、更有效率、更加公平、更可持续发展。</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以经济建设为中心</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”的基本内涵：</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7680960" cy="2308324"/>
          </a:xfrm>
          <a:prstGeom prst="rect">
            <a:avLst/>
          </a:prstGeom>
        </p:spPr>
        <p:txBody>
          <a:bodyPr wrap="square">
            <a:spAutoFit/>
          </a:bodyPr>
          <a:lstStyle/>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坚持社会主义道路</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坚持人民民主专政</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坚持中国共产党的领导</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坚持马克思列宁主义毛泽东思想</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四项基本原则</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立国之本：</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75360" y="1095216"/>
            <a:ext cx="8341360" cy="5078313"/>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rgbClr val="FFC000"/>
                </a:solidFill>
                <a:latin typeface="微软雅黑" panose="020B0503020204020204" pitchFamily="34" charset="-122"/>
                <a:ea typeface="微软雅黑" panose="020B0503020204020204" pitchFamily="34" charset="-122"/>
              </a:rPr>
              <a:t>坚持改革开放，是我们的强国之路。</a:t>
            </a:r>
            <a:r>
              <a:rPr lang="zh-CN" altLang="en-US" sz="2400" dirty="0">
                <a:solidFill>
                  <a:schemeClr val="bg1"/>
                </a:solidFill>
                <a:latin typeface="微软雅黑" panose="020B0503020204020204" pitchFamily="34" charset="-122"/>
                <a:ea typeface="微软雅黑" panose="020B0503020204020204" pitchFamily="34" charset="-122"/>
              </a:rPr>
              <a:t>只有改革开放，才能发展中国、发展社会主义、发展马克思主义。要全面深化改革，完善和发展中国特色社会主义制度，推进国家治理体系和治理能力现代化。要从根本上改革束缚生产力发展的经济体制，坚持和完善社会主义市场经济体制；与此相适应，要进行政治体制改革和其他领域的改革。要坚持对外开放的基本国策，吸收和借鉴人类社会创造的一切文明成果。改革开放应当大胆探索，勇于开拓，提高改革决策的科学性，更加注重改革的系统性、整体性、协同性，在实践中开创新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6" name="矩形 5"/>
          <p:cNvSpPr/>
          <p:nvPr/>
        </p:nvSpPr>
        <p:spPr>
          <a:xfrm>
            <a:off x="1087120" y="1079749"/>
            <a:ext cx="9215120" cy="5632311"/>
          </a:xfrm>
          <a:prstGeom prst="rect">
            <a:avLst/>
          </a:prstGeom>
        </p:spPr>
        <p:txBody>
          <a:bodyPr wrap="square">
            <a:spAutoFit/>
          </a:bodyPr>
          <a:lstStyle/>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中国共产党领导人民发展社会主义市场经济</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中国共产党领导人民发展社会主义民主政治</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中国共产党领导人民发展社会主义先进文化</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中国共产党领导人民构建社会主义和谐社会</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中国共产党领导人民建设社会主义生态文明</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中国共产党坚持对人民解放军和其他人民武装力量的绝对领导</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中国共产党维护和发展平等团结互助和谐的社会主义民族关系</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中国共产党领导最广泛的爱国统一战线</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中国共产党坚持独立自主的和平外交政策</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以改革创新精神全面推进党的建设新的伟大工程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36880" y="1117600"/>
          <a:ext cx="11409680" cy="55944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75360" y="1095216"/>
            <a:ext cx="9286240" cy="5170646"/>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中国共产党要领导全国各族人民实现“两个一百年”奋斗目标、实现中华民族伟大复兴的中国梦，必须紧密围绕</a:t>
            </a:r>
            <a:r>
              <a:rPr lang="zh-CN" altLang="en-US" sz="2000" dirty="0">
                <a:solidFill>
                  <a:srgbClr val="FFC000"/>
                </a:solidFill>
                <a:latin typeface="微软雅黑" panose="020B0503020204020204" pitchFamily="34" charset="-122"/>
                <a:ea typeface="微软雅黑" panose="020B0503020204020204" pitchFamily="34" charset="-122"/>
              </a:rPr>
              <a:t>党的基本路线</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党要管党、全面从严治党</a:t>
            </a:r>
            <a:r>
              <a:rPr lang="zh-CN" altLang="en-US" sz="2000" dirty="0">
                <a:solidFill>
                  <a:schemeClr val="bg1"/>
                </a:solidFill>
                <a:latin typeface="微软雅黑" panose="020B0503020204020204" pitchFamily="34" charset="-122"/>
                <a:ea typeface="微软雅黑" panose="020B0503020204020204" pitchFamily="34" charset="-122"/>
              </a:rPr>
              <a:t>，加强</a:t>
            </a:r>
            <a:r>
              <a:rPr lang="zh-CN" altLang="en-US" sz="2000" dirty="0">
                <a:solidFill>
                  <a:srgbClr val="FFC000"/>
                </a:solidFill>
                <a:latin typeface="微软雅黑" panose="020B0503020204020204" pitchFamily="34" charset="-122"/>
                <a:ea typeface="微软雅黑" panose="020B0503020204020204" pitchFamily="34" charset="-122"/>
              </a:rPr>
              <a:t>党的长期执政能力建设、先进性和纯洁性建设</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C000"/>
                </a:solidFill>
                <a:latin typeface="微软雅黑" panose="020B0503020204020204" pitchFamily="34" charset="-122"/>
                <a:ea typeface="微软雅黑" panose="020B0503020204020204" pitchFamily="34" charset="-122"/>
              </a:rPr>
              <a:t>以改革创新精神全面推进党的建设新的伟大工程</a:t>
            </a:r>
            <a:r>
              <a:rPr lang="zh-CN" altLang="en-US" sz="2000" dirty="0">
                <a:solidFill>
                  <a:schemeClr val="bg1"/>
                </a:solidFill>
                <a:latin typeface="微软雅黑" panose="020B0503020204020204" pitchFamily="34" charset="-122"/>
                <a:ea typeface="微软雅黑" panose="020B0503020204020204" pitchFamily="34" charset="-122"/>
              </a:rPr>
              <a:t>，以</a:t>
            </a:r>
            <a:r>
              <a:rPr lang="zh-CN" altLang="en-US" sz="2000" dirty="0">
                <a:solidFill>
                  <a:srgbClr val="FFC000"/>
                </a:solidFill>
                <a:latin typeface="微软雅黑" panose="020B0503020204020204" pitchFamily="34" charset="-122"/>
                <a:ea typeface="微软雅黑" panose="020B0503020204020204" pitchFamily="34" charset="-122"/>
              </a:rPr>
              <a:t>党的政治建设</a:t>
            </a:r>
            <a:r>
              <a:rPr lang="zh-CN" altLang="en-US" sz="2000" dirty="0">
                <a:solidFill>
                  <a:schemeClr val="bg1"/>
                </a:solidFill>
                <a:latin typeface="微软雅黑" panose="020B0503020204020204" pitchFamily="34" charset="-122"/>
                <a:ea typeface="微软雅黑" panose="020B0503020204020204" pitchFamily="34" charset="-122"/>
              </a:rPr>
              <a:t>为统领，全面推进</a:t>
            </a:r>
            <a:r>
              <a:rPr lang="zh-CN" altLang="en-US" sz="2000" dirty="0">
                <a:solidFill>
                  <a:srgbClr val="FFC000"/>
                </a:solidFill>
                <a:latin typeface="微软雅黑" panose="020B0503020204020204" pitchFamily="34" charset="-122"/>
                <a:ea typeface="微软雅黑" panose="020B0503020204020204" pitchFamily="34" charset="-122"/>
              </a:rPr>
              <a:t>党的政治建设、思想建设、组织建设、作风建设、纪律建设</a:t>
            </a:r>
            <a:r>
              <a:rPr lang="zh-CN" altLang="en-US" sz="2000" dirty="0">
                <a:solidFill>
                  <a:schemeClr val="bg1"/>
                </a:solidFill>
                <a:latin typeface="微软雅黑" panose="020B0503020204020204" pitchFamily="34" charset="-122"/>
                <a:ea typeface="微软雅黑" panose="020B0503020204020204" pitchFamily="34" charset="-122"/>
              </a:rPr>
              <a:t>，把</a:t>
            </a:r>
            <a:r>
              <a:rPr lang="zh-CN" altLang="en-US" sz="2000" dirty="0">
                <a:solidFill>
                  <a:srgbClr val="FFC000"/>
                </a:solidFill>
                <a:latin typeface="微软雅黑" panose="020B0503020204020204" pitchFamily="34" charset="-122"/>
                <a:ea typeface="微软雅黑" panose="020B0503020204020204" pitchFamily="34" charset="-122"/>
              </a:rPr>
              <a:t>制度建设</a:t>
            </a:r>
            <a:r>
              <a:rPr lang="zh-CN" altLang="en-US" sz="2000" dirty="0">
                <a:solidFill>
                  <a:schemeClr val="bg1"/>
                </a:solidFill>
                <a:latin typeface="微软雅黑" panose="020B0503020204020204" pitchFamily="34" charset="-122"/>
                <a:ea typeface="微软雅黑" panose="020B0503020204020204" pitchFamily="34" charset="-122"/>
              </a:rPr>
              <a:t>贯穿其中，深入推进</a:t>
            </a:r>
            <a:r>
              <a:rPr lang="zh-CN" altLang="en-US" sz="2000" dirty="0">
                <a:solidFill>
                  <a:srgbClr val="FFC000"/>
                </a:solidFill>
                <a:latin typeface="微软雅黑" panose="020B0503020204020204" pitchFamily="34" charset="-122"/>
                <a:ea typeface="微软雅黑" panose="020B0503020204020204" pitchFamily="34" charset="-122"/>
              </a:rPr>
              <a:t>反腐败斗争</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C000"/>
                </a:solidFill>
                <a:latin typeface="微软雅黑" panose="020B0503020204020204" pitchFamily="34" charset="-122"/>
                <a:ea typeface="微软雅黑" panose="020B0503020204020204" pitchFamily="34" charset="-122"/>
              </a:rPr>
              <a:t>全面提高党的建设科学化水平</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立党为公、执政为民</a:t>
            </a:r>
            <a:r>
              <a:rPr lang="zh-CN" altLang="en-US" sz="2000" dirty="0">
                <a:solidFill>
                  <a:schemeClr val="bg1"/>
                </a:solidFill>
                <a:latin typeface="微软雅黑" panose="020B0503020204020204" pitchFamily="34" charset="-122"/>
                <a:ea typeface="微软雅黑" panose="020B0503020204020204" pitchFamily="34" charset="-122"/>
              </a:rPr>
              <a:t>，发扬党的优良传统和作风，不断提高党的领导水平和执政水平，提高拒腐防变和抵御风险的能力，不断增强</a:t>
            </a:r>
            <a:r>
              <a:rPr lang="zh-CN" altLang="en-US" sz="2000" dirty="0">
                <a:solidFill>
                  <a:srgbClr val="FFC000"/>
                </a:solidFill>
                <a:latin typeface="微软雅黑" panose="020B0503020204020204" pitchFamily="34" charset="-122"/>
                <a:ea typeface="微软雅黑" panose="020B0503020204020204" pitchFamily="34" charset="-122"/>
              </a:rPr>
              <a:t>自我净化、自我完善、自我革新、自我提高能力</a:t>
            </a:r>
            <a:r>
              <a:rPr lang="zh-CN" altLang="en-US" sz="2000" dirty="0">
                <a:solidFill>
                  <a:schemeClr val="bg1"/>
                </a:solidFill>
                <a:latin typeface="微软雅黑" panose="020B0503020204020204" pitchFamily="34" charset="-122"/>
                <a:ea typeface="微软雅黑" panose="020B0503020204020204" pitchFamily="34" charset="-122"/>
              </a:rPr>
              <a:t>，不断增强党的阶级基础和扩大党的群众基础，不断提高</a:t>
            </a:r>
            <a:r>
              <a:rPr lang="zh-CN" altLang="en-US" sz="2000" dirty="0">
                <a:solidFill>
                  <a:srgbClr val="FFC000"/>
                </a:solidFill>
                <a:latin typeface="微软雅黑" panose="020B0503020204020204" pitchFamily="34" charset="-122"/>
                <a:ea typeface="微软雅黑" panose="020B0503020204020204" pitchFamily="34" charset="-122"/>
              </a:rPr>
              <a:t>党的创造力、凝聚力、战斗力</a:t>
            </a:r>
            <a:r>
              <a:rPr lang="zh-CN" altLang="en-US" sz="2000" dirty="0">
                <a:solidFill>
                  <a:schemeClr val="bg1"/>
                </a:solidFill>
                <a:latin typeface="微软雅黑" panose="020B0503020204020204" pitchFamily="34" charset="-122"/>
                <a:ea typeface="微软雅黑" panose="020B0503020204020204" pitchFamily="34" charset="-122"/>
              </a:rPr>
              <a:t>，建设</a:t>
            </a:r>
            <a:r>
              <a:rPr lang="zh-CN" altLang="en-US" sz="2000" dirty="0">
                <a:solidFill>
                  <a:srgbClr val="FFC000"/>
                </a:solidFill>
                <a:latin typeface="微软雅黑" panose="020B0503020204020204" pitchFamily="34" charset="-122"/>
                <a:ea typeface="微软雅黑" panose="020B0503020204020204" pitchFamily="34" charset="-122"/>
              </a:rPr>
              <a:t>学习型、服务型、创新型</a:t>
            </a:r>
            <a:r>
              <a:rPr lang="zh-CN" altLang="en-US" sz="2000" dirty="0">
                <a:solidFill>
                  <a:schemeClr val="bg1"/>
                </a:solidFill>
                <a:latin typeface="微软雅黑" panose="020B0503020204020204" pitchFamily="34" charset="-122"/>
                <a:ea typeface="微软雅黑" panose="020B0503020204020204" pitchFamily="34" charset="-122"/>
              </a:rPr>
              <a:t>的马克思主义执政党，使我们党始终走在时代前列，成为</a:t>
            </a:r>
            <a:r>
              <a:rPr lang="zh-CN" altLang="en-US" sz="2000" dirty="0">
                <a:solidFill>
                  <a:srgbClr val="FFC000"/>
                </a:solidFill>
                <a:latin typeface="微软雅黑" panose="020B0503020204020204" pitchFamily="34" charset="-122"/>
                <a:ea typeface="微软雅黑" panose="020B0503020204020204" pitchFamily="34" charset="-122"/>
              </a:rPr>
              <a:t>领导全国人民沿着中国特色社会主义道路不断前进的坚强核心</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04800" y="876549"/>
            <a:ext cx="9855200" cy="6093976"/>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第一，坚持党的基本路线。</a:t>
            </a:r>
            <a:r>
              <a:rPr lang="zh-CN" altLang="en-US" sz="2000" dirty="0">
                <a:solidFill>
                  <a:schemeClr val="bg1"/>
                </a:solidFill>
                <a:latin typeface="微软雅黑" panose="020B0503020204020204" pitchFamily="34" charset="-122"/>
                <a:ea typeface="微软雅黑" panose="020B0503020204020204" pitchFamily="34" charset="-122"/>
              </a:rPr>
              <a:t>全党要用邓小平理论、“三个代表”重要思想、科学发展观、习近平新时代中国特色社会主义思想和党的基本路线统一思想，统一行动，并且毫不动摇地长期坚持下去。</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第二，坚持解放思想，实事求是，与时俱进，求真务实。</a:t>
            </a:r>
            <a:r>
              <a:rPr lang="zh-CN" altLang="en-US" sz="2000" dirty="0">
                <a:solidFill>
                  <a:schemeClr val="bg1"/>
                </a:solidFill>
                <a:latin typeface="微软雅黑" panose="020B0503020204020204" pitchFamily="34" charset="-122"/>
                <a:ea typeface="微软雅黑" panose="020B0503020204020204" pitchFamily="34" charset="-122"/>
              </a:rPr>
              <a:t>党的思想路线是一切从实际出发，理论联系实际，实事求是，在实践中检验真理和发展真理。</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第三，坚持全心全意为人民服务。</a:t>
            </a:r>
            <a:r>
              <a:rPr lang="zh-CN" altLang="en-US" sz="2000" dirty="0">
                <a:solidFill>
                  <a:schemeClr val="bg1"/>
                </a:solidFill>
                <a:latin typeface="微软雅黑" panose="020B0503020204020204" pitchFamily="34" charset="-122"/>
                <a:ea typeface="微软雅黑" panose="020B0503020204020204" pitchFamily="34" charset="-122"/>
              </a:rPr>
              <a:t>（党的宗旨）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第四，坚持民主集中制。</a:t>
            </a:r>
            <a:r>
              <a:rPr lang="zh-CN" altLang="en-US" sz="2000" dirty="0">
                <a:solidFill>
                  <a:schemeClr val="bg1"/>
                </a:solidFill>
                <a:latin typeface="微软雅黑" panose="020B0503020204020204" pitchFamily="34" charset="-122"/>
                <a:ea typeface="微软雅黑" panose="020B0503020204020204" pitchFamily="34" charset="-122"/>
              </a:rPr>
              <a:t>民主集中制是民主基础上的集中和集中指导下的民主相结合。它既是党的根本组织原则，也是群众路线在党的生活中的运用。</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必须实行正确的集中，牢固树立</a:t>
            </a:r>
            <a:r>
              <a:rPr lang="zh-CN" altLang="en-US" sz="2000" dirty="0">
                <a:solidFill>
                  <a:srgbClr val="FFC000"/>
                </a:solidFill>
                <a:latin typeface="微软雅黑" panose="020B0503020204020204" pitchFamily="34" charset="-122"/>
                <a:ea typeface="微软雅黑" panose="020B0503020204020204" pitchFamily="34" charset="-122"/>
              </a:rPr>
              <a:t>政治意识、大局意识、核心意识、看齐意识</a:t>
            </a:r>
            <a:r>
              <a:rPr lang="zh-CN" altLang="en-US" sz="2000" dirty="0">
                <a:solidFill>
                  <a:schemeClr val="bg1"/>
                </a:solidFill>
                <a:latin typeface="微软雅黑" panose="020B0503020204020204" pitchFamily="34" charset="-122"/>
                <a:ea typeface="微软雅黑" panose="020B0503020204020204" pitchFamily="34" charset="-122"/>
              </a:rPr>
              <a:t>，坚定维护以习近平同志为核心的党中央权威和集中统一领导，保证全党的团结统一和行动一致，保证党的决定得到迅速有效的贯彻执行。加强和规范党内政治生活，增强</a:t>
            </a:r>
            <a:r>
              <a:rPr lang="zh-CN" altLang="en-US" sz="2000" dirty="0">
                <a:solidFill>
                  <a:srgbClr val="FFC000"/>
                </a:solidFill>
                <a:latin typeface="微软雅黑" panose="020B0503020204020204" pitchFamily="34" charset="-122"/>
                <a:ea typeface="微软雅黑" panose="020B0503020204020204" pitchFamily="34" charset="-122"/>
              </a:rPr>
              <a:t>党内政治生活的政治性、时代性、原则性、战斗性</a:t>
            </a:r>
            <a:r>
              <a:rPr lang="zh-CN" altLang="en-US" sz="2000" dirty="0">
                <a:solidFill>
                  <a:schemeClr val="bg1"/>
                </a:solidFill>
                <a:latin typeface="微软雅黑" panose="020B0503020204020204" pitchFamily="34" charset="-122"/>
                <a:ea typeface="微软雅黑" panose="020B0503020204020204" pitchFamily="34" charset="-122"/>
              </a:rPr>
              <a:t>，发展积极健康的党内政治文化，营造风清气正的良好政治生态。</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第五，坚持从严管党治党。</a:t>
            </a:r>
            <a:r>
              <a:rPr lang="zh-CN" altLang="en-US" sz="2000" dirty="0">
                <a:solidFill>
                  <a:schemeClr val="bg1"/>
                </a:solidFill>
                <a:latin typeface="微软雅黑" panose="020B0503020204020204" pitchFamily="34" charset="-122"/>
                <a:ea typeface="微软雅黑" panose="020B0503020204020204" pitchFamily="34" charset="-122"/>
              </a:rPr>
              <a:t>全面从严治党永远在路上。</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739120" y="1280160"/>
            <a:ext cx="670560" cy="5016758"/>
          </a:xfrm>
          <a:prstGeom prst="rect">
            <a:avLst/>
          </a:prstGeom>
          <a:noFill/>
        </p:spPr>
        <p:txBody>
          <a:bodyPr wrap="square" rtlCol="0">
            <a:spAutoFit/>
          </a:bodyPr>
          <a:lstStyle/>
          <a:p>
            <a:r>
              <a:rPr lang="zh-CN" altLang="en-US" sz="3200" b="1"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党的建设五项基本要求</a:t>
            </a:r>
            <a:endParaRPr lang="zh-CN" altLang="en-US" sz="3200" b="1"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P270</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04800" y="1221989"/>
            <a:ext cx="9855200" cy="4708981"/>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第一条　</a:t>
            </a:r>
            <a:r>
              <a:rPr lang="zh-CN" altLang="en-US" sz="2000" dirty="0">
                <a:solidFill>
                  <a:srgbClr val="FFC000"/>
                </a:solidFill>
                <a:latin typeface="微软雅黑" panose="020B0503020204020204" pitchFamily="34" charset="-122"/>
                <a:ea typeface="微软雅黑" panose="020B0503020204020204" pitchFamily="34" charset="-122"/>
              </a:rPr>
              <a:t>年满十八岁的中国工人、农民、军人、知识分子和其他社会阶层的先进分子，承认党的纲领和章程，愿意参加党的一个组织并在其中积极工作、执行党的决议和按期交纳党费的，可以申请加入中国共产党。</a:t>
            </a:r>
            <a:endParaRPr lang="en-US" altLang="zh-CN" sz="2000" dirty="0">
              <a:solidFill>
                <a:srgbClr val="FFC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C000"/>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第二条　</a:t>
            </a:r>
            <a:r>
              <a:rPr lang="zh-CN" altLang="en-US" sz="2000" dirty="0">
                <a:solidFill>
                  <a:srgbClr val="FFC000"/>
                </a:solidFill>
                <a:latin typeface="微软雅黑" panose="020B0503020204020204" pitchFamily="34" charset="-122"/>
                <a:ea typeface="微软雅黑" panose="020B0503020204020204" pitchFamily="34" charset="-122"/>
              </a:rPr>
              <a:t>中国共产党党员是中国工人阶级的有共产主义觉悟的先锋战士。</a:t>
            </a:r>
            <a:endParaRPr lang="zh-CN" altLang="en-US" sz="2000"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中国共产党党员必须全心全意为人民服务，不惜牺牲个人的一切，为实现共产主义奋斗终身。</a:t>
            </a:r>
            <a:endParaRPr lang="zh-CN" altLang="en-US" sz="2000"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中国共产党党员永远是劳动人民的普通一员。除了法律和政策规定范围内的个人利益和工作职权以外，所有共产党员都不得谋求任何私利和特权。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0" y="1221989"/>
            <a:ext cx="12192000" cy="5447645"/>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第三条　</a:t>
            </a:r>
            <a:r>
              <a:rPr lang="zh-CN" altLang="en-US" sz="2000" dirty="0">
                <a:solidFill>
                  <a:srgbClr val="FFC000"/>
                </a:solidFill>
                <a:latin typeface="微软雅黑" panose="020B0503020204020204" pitchFamily="34" charset="-122"/>
                <a:ea typeface="微软雅黑" panose="020B0503020204020204" pitchFamily="34" charset="-122"/>
              </a:rPr>
              <a:t>党员</a:t>
            </a:r>
            <a:r>
              <a:rPr lang="zh-CN" altLang="en-US" sz="2000" dirty="0">
                <a:solidFill>
                  <a:schemeClr val="bg1"/>
                </a:solidFill>
                <a:latin typeface="微软雅黑" panose="020B0503020204020204" pitchFamily="34" charset="-122"/>
                <a:ea typeface="微软雅黑" panose="020B0503020204020204" pitchFamily="34" charset="-122"/>
              </a:rPr>
              <a:t>必须履行下列</a:t>
            </a:r>
            <a:r>
              <a:rPr lang="zh-CN" altLang="en-US" sz="2000" dirty="0">
                <a:solidFill>
                  <a:srgbClr val="FFC000"/>
                </a:solidFill>
                <a:latin typeface="微软雅黑" panose="020B0503020204020204" pitchFamily="34" charset="-122"/>
                <a:ea typeface="微软雅黑" panose="020B0503020204020204" pitchFamily="34" charset="-122"/>
              </a:rPr>
              <a:t>义务</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一）认真学习马克思列宁主义、毛泽东思想、邓小平理论、“三个代表”重要思想、科学发展观、习近平新时代中国特色社会主义思想，学习党的路线、方针、政策和决议，学习党的基本知识，学习科学、文化、法律和业务知识，努力提高为人民服务的本领。</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（二）贯彻执行党的基本路线和各项方针、政策，带头参加改革开放和社会主义现代化建设，带动群众为经济发展和社会进步艰苦奋斗，在生产、工作、学习和社会生活中起先锋模范作用。</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（三）坚持党和人民的利益高于一切，个人利益服从党和人民的利益，吃苦在前，享受在后，克己奉公，多做贡献。</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（四）自觉遵守党的纪律，首先是党的政治纪律和政治规矩，模范遵守国家的法律法规，严格保守党和国家的秘密，执行党的决定，服从组织分配，积极完成党的任务。</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（五）维护党的团结和统一，对党忠诚老实，言行一致，坚决反对一切派别组织和小集团活动，反对阳奉阴违的两面派行为和一切阴谋诡计。</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（六）切实开展批评和自我批评，勇于揭露和纠正违反党的原则的言行和工作中的缺点、错误，坚决同消极腐败现象作斗争。</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（七）密切联系群众，向群众宣传党的主张，遇事同群众商量，及时向党反映群众的意见和要求，维护群众的正当利益。</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八）发扬社会主义新风尚，带头实践社会主义核心价值观和社会主义荣辱观，提倡共产主义道德，弘扬中华民族传统美德，为了保护国家和人民的利益，在一切困难和危险的时刻挺身而出，英勇斗争，不怕牺牲。</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4705604"/>
            <a:ext cx="12192000" cy="312071"/>
          </a:xfrm>
          <a:prstGeom prst="rect">
            <a:avLst/>
          </a:prstGeom>
          <a:solidFill>
            <a:srgbClr val="006A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743371" y="4526587"/>
            <a:ext cx="818402" cy="695804"/>
            <a:chOff x="1783635" y="4451703"/>
            <a:chExt cx="1571975" cy="1419312"/>
          </a:xfrm>
        </p:grpSpPr>
        <p:sp>
          <p:nvSpPr>
            <p:cNvPr id="7" name="Shape 1259"/>
            <p:cNvSpPr/>
            <p:nvPr/>
          </p:nvSpPr>
          <p:spPr>
            <a:xfrm>
              <a:off x="1783635" y="4451703"/>
              <a:ext cx="1419311"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006AC1"/>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6AC1"/>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1</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sp>
        <p:nvSpPr>
          <p:cNvPr id="15" name="文本框 14"/>
          <p:cNvSpPr txBox="1"/>
          <p:nvPr/>
        </p:nvSpPr>
        <p:spPr>
          <a:xfrm>
            <a:off x="1097053" y="5535375"/>
            <a:ext cx="2063931" cy="1200329"/>
          </a:xfrm>
          <a:prstGeom prst="rect">
            <a:avLst/>
          </a:prstGeom>
          <a:noFill/>
        </p:spPr>
        <p:txBody>
          <a:bodyPr wrap="square" rtlCol="0">
            <a:spAutoFit/>
          </a:bodyPr>
          <a:lstStyle/>
          <a:p>
            <a:pPr marL="457200" indent="-457200" algn="ctr">
              <a:lnSpc>
                <a:spcPct val="150000"/>
              </a:lnSpc>
              <a:buAutoNum type="arabicPlain" startAt="40"/>
            </a:pPr>
            <a:r>
              <a:rPr lang="zh-CN" altLang="en-US" sz="2400" b="1" dirty="0">
                <a:solidFill>
                  <a:schemeClr val="bg1"/>
                </a:solidFill>
              </a:rPr>
              <a:t>分钟</a:t>
            </a:r>
            <a:endParaRPr lang="en-US" altLang="zh-CN" sz="2400" b="1" dirty="0">
              <a:solidFill>
                <a:schemeClr val="bg1"/>
              </a:solidFill>
            </a:endParaRPr>
          </a:p>
          <a:p>
            <a:pPr algn="ctr">
              <a:lnSpc>
                <a:spcPct val="150000"/>
              </a:lnSpc>
            </a:pPr>
            <a:r>
              <a:rPr lang="en-US" altLang="zh-CN" sz="2400" dirty="0">
                <a:solidFill>
                  <a:schemeClr val="bg1"/>
                </a:solidFill>
              </a:rPr>
              <a:t>13:30-14:10</a:t>
            </a:r>
            <a:endParaRPr lang="zh-CN" altLang="en-US" sz="2400" dirty="0">
              <a:solidFill>
                <a:schemeClr val="bg1"/>
              </a:solidFill>
            </a:endParaRPr>
          </a:p>
        </p:txBody>
      </p:sp>
      <p:sp>
        <p:nvSpPr>
          <p:cNvPr id="21" name="标题 1"/>
          <p:cNvSpPr txBox="1"/>
          <p:nvPr/>
        </p:nvSpPr>
        <p:spPr>
          <a:xfrm>
            <a:off x="58433" y="281740"/>
            <a:ext cx="12133567"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r>
              <a:rPr lang="zh-CN" altLang="en-US" dirty="0">
                <a:latin typeface="微软雅黑" panose="020B0503020204020204" pitchFamily="34" charset="-122"/>
                <a:ea typeface="微软雅黑" panose="020B0503020204020204" pitchFamily="34" charset="-122"/>
              </a:rPr>
              <a:t>考试安排：</a:t>
            </a:r>
            <a:r>
              <a:rPr lang="en-US" altLang="zh-CN" sz="4000" dirty="0">
                <a:latin typeface="微软雅黑" panose="020B0503020204020204" pitchFamily="34" charset="-122"/>
                <a:ea typeface="微软雅黑" panose="020B0503020204020204" pitchFamily="34" charset="-122"/>
              </a:rPr>
              <a:t>4</a:t>
            </a:r>
            <a:r>
              <a:rPr lang="zh-CN" altLang="en-US" sz="4000" dirty="0">
                <a:latin typeface="微软雅黑" panose="020B0503020204020204" pitchFamily="34" charset="-122"/>
                <a:ea typeface="微软雅黑" panose="020B0503020204020204" pitchFamily="34" charset="-122"/>
              </a:rPr>
              <a:t>月</a:t>
            </a:r>
            <a:r>
              <a:rPr lang="en-US" altLang="zh-CN" sz="4000" dirty="0">
                <a:latin typeface="微软雅黑" panose="020B0503020204020204" pitchFamily="34" charset="-122"/>
                <a:ea typeface="微软雅黑" panose="020B0503020204020204" pitchFamily="34" charset="-122"/>
              </a:rPr>
              <a:t>8</a:t>
            </a:r>
            <a:r>
              <a:rPr lang="zh-CN" altLang="en-US" sz="4000" dirty="0">
                <a:latin typeface="微软雅黑" panose="020B0503020204020204" pitchFamily="34" charset="-122"/>
                <a:ea typeface="微软雅黑" panose="020B0503020204020204" pitchFamily="34" charset="-122"/>
              </a:rPr>
              <a:t>日（周日）下午  三教  全校统考</a:t>
            </a:r>
            <a:endParaRPr lang="zh-CN" altLang="en-US" sz="4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763922" y="1269944"/>
            <a:ext cx="3031261" cy="3032523"/>
            <a:chOff x="7536866" y="633297"/>
            <a:chExt cx="3031261" cy="3032523"/>
          </a:xfrm>
        </p:grpSpPr>
        <p:sp>
          <p:nvSpPr>
            <p:cNvPr id="23" name="文本框 22"/>
            <p:cNvSpPr txBox="1"/>
            <p:nvPr/>
          </p:nvSpPr>
          <p:spPr>
            <a:xfrm>
              <a:off x="7536866" y="633297"/>
              <a:ext cx="3031261" cy="3032523"/>
            </a:xfrm>
            <a:prstGeom prst="rect">
              <a:avLst/>
            </a:prstGeom>
            <a:solidFill>
              <a:srgbClr val="006AC1"/>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63511" y="896295"/>
              <a:ext cx="1358758" cy="1358758"/>
            </a:xfrm>
            <a:prstGeom prst="rect">
              <a:avLst/>
            </a:prstGeom>
          </p:spPr>
        </p:pic>
        <p:sp>
          <p:nvSpPr>
            <p:cNvPr id="25" name="文本框 24"/>
            <p:cNvSpPr txBox="1"/>
            <p:nvPr/>
          </p:nvSpPr>
          <p:spPr>
            <a:xfrm>
              <a:off x="7727384" y="3019737"/>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闭卷考试</a:t>
              </a:r>
              <a:endPar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5776075" y="4516427"/>
            <a:ext cx="818475" cy="695804"/>
            <a:chOff x="1783494" y="4430978"/>
            <a:chExt cx="1572116" cy="1419312"/>
          </a:xfrm>
        </p:grpSpPr>
        <p:sp>
          <p:nvSpPr>
            <p:cNvPr id="27" name="Shape 1259"/>
            <p:cNvSpPr/>
            <p:nvPr/>
          </p:nvSpPr>
          <p:spPr>
            <a:xfrm>
              <a:off x="1783494" y="4430978"/>
              <a:ext cx="1419312"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505050"/>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8"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05050"/>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2</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grpSp>
        <p:nvGrpSpPr>
          <p:cNvPr id="30" name="组合 29"/>
          <p:cNvGrpSpPr/>
          <p:nvPr/>
        </p:nvGrpSpPr>
        <p:grpSpPr>
          <a:xfrm>
            <a:off x="9637691" y="4556952"/>
            <a:ext cx="818402" cy="695804"/>
            <a:chOff x="1783635" y="4451703"/>
            <a:chExt cx="1571975" cy="1419312"/>
          </a:xfrm>
        </p:grpSpPr>
        <p:sp>
          <p:nvSpPr>
            <p:cNvPr id="31" name="Shape 1259"/>
            <p:cNvSpPr/>
            <p:nvPr/>
          </p:nvSpPr>
          <p:spPr>
            <a:xfrm>
              <a:off x="1783635" y="4451703"/>
              <a:ext cx="1419311"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006AC1"/>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2"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6AC1"/>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3</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sp>
        <p:nvSpPr>
          <p:cNvPr id="34" name="文本框 33"/>
          <p:cNvSpPr txBox="1"/>
          <p:nvPr/>
        </p:nvSpPr>
        <p:spPr>
          <a:xfrm>
            <a:off x="5064034" y="5535375"/>
            <a:ext cx="2063931" cy="1200329"/>
          </a:xfrm>
          <a:prstGeom prst="rect">
            <a:avLst/>
          </a:prstGeom>
          <a:noFill/>
        </p:spPr>
        <p:txBody>
          <a:bodyPr wrap="square" rtlCol="0">
            <a:spAutoFit/>
          </a:bodyPr>
          <a:lstStyle/>
          <a:p>
            <a:pPr algn="ctr">
              <a:lnSpc>
                <a:spcPct val="150000"/>
              </a:lnSpc>
            </a:pPr>
            <a:r>
              <a:rPr lang="en-US" altLang="zh-CN" sz="2400" b="1" dirty="0">
                <a:solidFill>
                  <a:schemeClr val="bg1">
                    <a:lumMod val="75000"/>
                  </a:schemeClr>
                </a:solidFill>
              </a:rPr>
              <a:t>10  </a:t>
            </a:r>
            <a:r>
              <a:rPr lang="zh-CN" altLang="en-US" sz="2400" b="1" dirty="0">
                <a:solidFill>
                  <a:schemeClr val="bg1">
                    <a:lumMod val="75000"/>
                  </a:schemeClr>
                </a:solidFill>
              </a:rPr>
              <a:t>分钟</a:t>
            </a:r>
            <a:endParaRPr lang="en-US" altLang="zh-CN" b="1" dirty="0">
              <a:solidFill>
                <a:schemeClr val="bg1">
                  <a:lumMod val="75000"/>
                </a:schemeClr>
              </a:solidFill>
            </a:endParaRPr>
          </a:p>
          <a:p>
            <a:pPr algn="ctr">
              <a:lnSpc>
                <a:spcPct val="150000"/>
              </a:lnSpc>
            </a:pPr>
            <a:r>
              <a:rPr lang="en-US" altLang="zh-CN" sz="2400" dirty="0">
                <a:solidFill>
                  <a:schemeClr val="bg1">
                    <a:lumMod val="75000"/>
                  </a:schemeClr>
                </a:solidFill>
              </a:rPr>
              <a:t>14:10-14:20</a:t>
            </a:r>
            <a:endParaRPr lang="zh-CN" altLang="en-US" sz="2400" dirty="0">
              <a:solidFill>
                <a:schemeClr val="bg1">
                  <a:lumMod val="75000"/>
                </a:schemeClr>
              </a:solidFill>
            </a:endParaRPr>
          </a:p>
        </p:txBody>
      </p:sp>
      <p:sp>
        <p:nvSpPr>
          <p:cNvPr id="35" name="文本框 34"/>
          <p:cNvSpPr txBox="1"/>
          <p:nvPr/>
        </p:nvSpPr>
        <p:spPr>
          <a:xfrm>
            <a:off x="8975186" y="5519033"/>
            <a:ext cx="2063931" cy="1200329"/>
          </a:xfrm>
          <a:prstGeom prst="rect">
            <a:avLst/>
          </a:prstGeom>
          <a:noFill/>
        </p:spPr>
        <p:txBody>
          <a:bodyPr wrap="square" rtlCol="0">
            <a:spAutoFit/>
          </a:bodyPr>
          <a:lstStyle/>
          <a:p>
            <a:pPr marL="457200" indent="-457200" algn="ctr">
              <a:lnSpc>
                <a:spcPct val="150000"/>
              </a:lnSpc>
              <a:buAutoNum type="arabicPlain" startAt="50"/>
            </a:pPr>
            <a:r>
              <a:rPr lang="zh-CN" altLang="en-US" sz="2400" b="1" dirty="0">
                <a:solidFill>
                  <a:schemeClr val="bg1"/>
                </a:solidFill>
              </a:rPr>
              <a:t>分钟</a:t>
            </a:r>
            <a:endParaRPr lang="en-US" altLang="zh-CN" sz="2400" b="1" dirty="0">
              <a:solidFill>
                <a:schemeClr val="bg1"/>
              </a:solidFill>
            </a:endParaRPr>
          </a:p>
          <a:p>
            <a:pPr algn="ctr">
              <a:lnSpc>
                <a:spcPct val="150000"/>
              </a:lnSpc>
            </a:pPr>
            <a:r>
              <a:rPr lang="en-US" altLang="zh-CN" sz="2400" dirty="0">
                <a:solidFill>
                  <a:schemeClr val="bg1"/>
                </a:solidFill>
              </a:rPr>
              <a:t>14:20-15:10</a:t>
            </a:r>
            <a:endParaRPr lang="zh-CN" altLang="en-US" sz="2400" dirty="0">
              <a:solidFill>
                <a:schemeClr val="bg1"/>
              </a:solidFill>
            </a:endParaRPr>
          </a:p>
        </p:txBody>
      </p:sp>
      <p:grpSp>
        <p:nvGrpSpPr>
          <p:cNvPr id="37" name="组合 36"/>
          <p:cNvGrpSpPr/>
          <p:nvPr/>
        </p:nvGrpSpPr>
        <p:grpSpPr>
          <a:xfrm>
            <a:off x="8491520" y="1252813"/>
            <a:ext cx="3031261" cy="3032523"/>
            <a:chOff x="1277903" y="1912738"/>
            <a:chExt cx="3031261" cy="3032523"/>
          </a:xfrm>
        </p:grpSpPr>
        <p:sp>
          <p:nvSpPr>
            <p:cNvPr id="39" name="文本框 38"/>
            <p:cNvSpPr txBox="1"/>
            <p:nvPr/>
          </p:nvSpPr>
          <p:spPr>
            <a:xfrm>
              <a:off x="1277903" y="1912738"/>
              <a:ext cx="3031261" cy="3032523"/>
            </a:xfrm>
            <a:prstGeom prst="rect">
              <a:avLst/>
            </a:prstGeom>
            <a:solidFill>
              <a:srgbClr val="006AC1"/>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609" y="2467557"/>
              <a:ext cx="1861848" cy="844143"/>
            </a:xfrm>
            <a:prstGeom prst="rect">
              <a:avLst/>
            </a:prstGeom>
          </p:spPr>
        </p:pic>
      </p:grpSp>
      <p:sp>
        <p:nvSpPr>
          <p:cNvPr id="41" name="文本框 40"/>
          <p:cNvSpPr txBox="1"/>
          <p:nvPr/>
        </p:nvSpPr>
        <p:spPr>
          <a:xfrm>
            <a:off x="8714353" y="3626344"/>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开卷考试</a:t>
            </a:r>
            <a:endPar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4629978" y="1283930"/>
            <a:ext cx="3031261" cy="3032523"/>
            <a:chOff x="7536866" y="633297"/>
            <a:chExt cx="3031261" cy="3032523"/>
          </a:xfrm>
        </p:grpSpPr>
        <p:sp>
          <p:nvSpPr>
            <p:cNvPr id="43" name="文本框 42"/>
            <p:cNvSpPr txBox="1"/>
            <p:nvPr/>
          </p:nvSpPr>
          <p:spPr>
            <a:xfrm>
              <a:off x="7536866" y="633297"/>
              <a:ext cx="3031261" cy="3032523"/>
            </a:xfrm>
            <a:prstGeom prst="rect">
              <a:avLst/>
            </a:prstGeom>
            <a:solidFill>
              <a:srgbClr val="505050"/>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sp>
          <p:nvSpPr>
            <p:cNvPr id="45" name="文本框 44"/>
            <p:cNvSpPr txBox="1"/>
            <p:nvPr/>
          </p:nvSpPr>
          <p:spPr>
            <a:xfrm>
              <a:off x="7727384" y="3019737"/>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中场休息</a:t>
              </a:r>
              <a:endPar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endParaRPr>
            </a:p>
          </p:txBody>
        </p:sp>
      </p:grpSp>
      <p:pic>
        <p:nvPicPr>
          <p:cNvPr id="46" name="图片 4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007549" y="1680037"/>
            <a:ext cx="2332563" cy="1332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25120" y="1221989"/>
            <a:ext cx="11389360" cy="5539978"/>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第四条　</a:t>
            </a:r>
            <a:r>
              <a:rPr lang="zh-CN" altLang="en-US" sz="2000" dirty="0">
                <a:solidFill>
                  <a:srgbClr val="FFC000"/>
                </a:solidFill>
                <a:latin typeface="微软雅黑" panose="020B0503020204020204" pitchFamily="34" charset="-122"/>
                <a:ea typeface="微软雅黑" panose="020B0503020204020204" pitchFamily="34" charset="-122"/>
              </a:rPr>
              <a:t>党员</a:t>
            </a:r>
            <a:r>
              <a:rPr lang="zh-CN" altLang="en-US" sz="2000" dirty="0">
                <a:solidFill>
                  <a:schemeClr val="bg1"/>
                </a:solidFill>
                <a:latin typeface="微软雅黑" panose="020B0503020204020204" pitchFamily="34" charset="-122"/>
                <a:ea typeface="微软雅黑" panose="020B0503020204020204" pitchFamily="34" charset="-122"/>
              </a:rPr>
              <a:t>享有下列</a:t>
            </a:r>
            <a:r>
              <a:rPr lang="zh-CN" altLang="en-US" sz="2000" dirty="0">
                <a:solidFill>
                  <a:srgbClr val="FFC000"/>
                </a:solidFill>
                <a:latin typeface="微软雅黑" panose="020B0503020204020204" pitchFamily="34" charset="-122"/>
                <a:ea typeface="微软雅黑" panose="020B0503020204020204" pitchFamily="34" charset="-122"/>
              </a:rPr>
              <a:t>权利</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（一）参加党的有关会议，阅读党的有关文件，接受党的教育和培训。</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（二）在党的会议上和党报党刊上，参加关于党的政策问题的讨论。</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（三）对党的工作提出建议和倡议。</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（四）在党的会议上有根据地批评党的任何组织和任何党员，向党负责地揭发、检举党的任何组织和任何党员违法乱纪的事实，要求处分违法乱纪的党员，要求罢免或撤换不称职的干部。</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（五）行使表决权、选举权，有被选举权。</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（六）在党组织讨论决定对党员的党纪处分或作出鉴定时，本人有权参加和进行申辩，其他党员可以为他作证和辩护。</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（七）对党的决议和政策如有不同意见，在坚决执行的前提下，可以声明保留，并且可以把自己的意见向党的上级组织直至中央提出。</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（八）向党的上级组织直至中央提出请求、申诉和控告，并要求有关组织给以负责的答复。</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党的任何一级组织直至中央都无权剥夺党员的上述权利。</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913604"/>
            <a:ext cx="12133566" cy="5909310"/>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第五条　发展党员，必须把</a:t>
            </a:r>
            <a:r>
              <a:rPr lang="zh-CN" altLang="en-US" dirty="0">
                <a:solidFill>
                  <a:srgbClr val="FFC000"/>
                </a:solidFill>
                <a:latin typeface="微软雅黑" panose="020B0503020204020204" pitchFamily="34" charset="-122"/>
                <a:ea typeface="微软雅黑" panose="020B0503020204020204" pitchFamily="34" charset="-122"/>
              </a:rPr>
              <a:t>政治标准</a:t>
            </a:r>
            <a:r>
              <a:rPr lang="zh-CN" altLang="en-US" dirty="0">
                <a:solidFill>
                  <a:schemeClr val="bg1"/>
                </a:solidFill>
                <a:latin typeface="微软雅黑" panose="020B0503020204020204" pitchFamily="34" charset="-122"/>
                <a:ea typeface="微软雅黑" panose="020B0503020204020204" pitchFamily="34" charset="-122"/>
              </a:rPr>
              <a:t>放在首位，经过党的支部，坚持</a:t>
            </a:r>
            <a:r>
              <a:rPr lang="zh-CN" altLang="en-US" dirty="0">
                <a:solidFill>
                  <a:srgbClr val="FFC000"/>
                </a:solidFill>
                <a:latin typeface="微软雅黑" panose="020B0503020204020204" pitchFamily="34" charset="-122"/>
                <a:ea typeface="微软雅黑" panose="020B0503020204020204" pitchFamily="34" charset="-122"/>
              </a:rPr>
              <a:t>个别吸收的原则</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申请入党的人，要</a:t>
            </a:r>
            <a:r>
              <a:rPr lang="zh-CN" altLang="en-US" dirty="0">
                <a:solidFill>
                  <a:srgbClr val="FFC000"/>
                </a:solidFill>
                <a:latin typeface="微软雅黑" panose="020B0503020204020204" pitchFamily="34" charset="-122"/>
                <a:ea typeface="微软雅黑" panose="020B0503020204020204" pitchFamily="34" charset="-122"/>
              </a:rPr>
              <a:t>填写入党志愿书</a:t>
            </a:r>
            <a:r>
              <a:rPr lang="zh-CN" altLang="en-US" dirty="0">
                <a:solidFill>
                  <a:schemeClr val="bg1"/>
                </a:solidFill>
                <a:latin typeface="微软雅黑" panose="020B0503020204020204" pitchFamily="34" charset="-122"/>
                <a:ea typeface="微软雅黑" panose="020B0503020204020204" pitchFamily="34" charset="-122"/>
              </a:rPr>
              <a:t>，要有</a:t>
            </a:r>
            <a:r>
              <a:rPr lang="zh-CN" altLang="en-US" dirty="0">
                <a:solidFill>
                  <a:srgbClr val="FFC000"/>
                </a:solidFill>
                <a:latin typeface="微软雅黑" panose="020B0503020204020204" pitchFamily="34" charset="-122"/>
                <a:ea typeface="微软雅黑" panose="020B0503020204020204" pitchFamily="34" charset="-122"/>
              </a:rPr>
              <a:t>两名正式党员作介绍人</a:t>
            </a:r>
            <a:r>
              <a:rPr lang="zh-CN" altLang="en-US" dirty="0">
                <a:solidFill>
                  <a:schemeClr val="bg1"/>
                </a:solidFill>
                <a:latin typeface="微软雅黑" panose="020B0503020204020204" pitchFamily="34" charset="-122"/>
                <a:ea typeface="微软雅黑" panose="020B0503020204020204" pitchFamily="34" charset="-122"/>
              </a:rPr>
              <a:t>，要</a:t>
            </a:r>
            <a:r>
              <a:rPr lang="zh-CN" altLang="en-US" dirty="0">
                <a:solidFill>
                  <a:srgbClr val="FFC000"/>
                </a:solidFill>
                <a:latin typeface="微软雅黑" panose="020B0503020204020204" pitchFamily="34" charset="-122"/>
                <a:ea typeface="微软雅黑" panose="020B0503020204020204" pitchFamily="34" charset="-122"/>
              </a:rPr>
              <a:t>经过支部大会通过和上级党组织批准</a:t>
            </a:r>
            <a:r>
              <a:rPr lang="zh-CN" altLang="en-US" dirty="0">
                <a:solidFill>
                  <a:schemeClr val="bg1"/>
                </a:solidFill>
                <a:latin typeface="微软雅黑" panose="020B0503020204020204" pitchFamily="34" charset="-122"/>
                <a:ea typeface="微软雅黑" panose="020B0503020204020204" pitchFamily="34" charset="-122"/>
              </a:rPr>
              <a:t>，并且</a:t>
            </a:r>
            <a:r>
              <a:rPr lang="zh-CN" altLang="en-US" dirty="0">
                <a:solidFill>
                  <a:srgbClr val="FFC000"/>
                </a:solidFill>
                <a:latin typeface="微软雅黑" panose="020B0503020204020204" pitchFamily="34" charset="-122"/>
                <a:ea typeface="微软雅黑" panose="020B0503020204020204" pitchFamily="34" charset="-122"/>
              </a:rPr>
              <a:t>经过预备期的考察</a:t>
            </a:r>
            <a:r>
              <a:rPr lang="zh-CN" altLang="en-US" dirty="0">
                <a:solidFill>
                  <a:schemeClr val="bg1"/>
                </a:solidFill>
                <a:latin typeface="微软雅黑" panose="020B0503020204020204" pitchFamily="34" charset="-122"/>
                <a:ea typeface="微软雅黑" panose="020B0503020204020204" pitchFamily="34" charset="-122"/>
              </a:rPr>
              <a:t>，才能成为正式党员。</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第六条　</a:t>
            </a:r>
            <a:r>
              <a:rPr lang="zh-CN" altLang="en-US" dirty="0">
                <a:solidFill>
                  <a:srgbClr val="FFC000"/>
                </a:solidFill>
                <a:latin typeface="微软雅黑" panose="020B0503020204020204" pitchFamily="34" charset="-122"/>
                <a:ea typeface="微软雅黑" panose="020B0503020204020204" pitchFamily="34" charset="-122"/>
              </a:rPr>
              <a:t>预备党员必须面向党旗进行入党宣誓。誓词</a:t>
            </a:r>
            <a:r>
              <a:rPr lang="zh-CN" altLang="en-US" dirty="0">
                <a:solidFill>
                  <a:schemeClr val="bg1"/>
                </a:solidFill>
                <a:latin typeface="微软雅黑" panose="020B0503020204020204" pitchFamily="34" charset="-122"/>
                <a:ea typeface="微软雅黑" panose="020B0503020204020204" pitchFamily="34" charset="-122"/>
              </a:rPr>
              <a:t>如下：</a:t>
            </a:r>
            <a:r>
              <a:rPr lang="zh-CN" altLang="en-US" dirty="0">
                <a:solidFill>
                  <a:srgbClr val="FFC000"/>
                </a:solidFill>
                <a:latin typeface="微软雅黑" panose="020B0503020204020204" pitchFamily="34" charset="-122"/>
                <a:ea typeface="微软雅黑" panose="020B0503020204020204" pitchFamily="34" charset="-122"/>
              </a:rPr>
              <a:t>我志愿加入中国共产党，拥护党的纲领，遵守党的章程，履行党员义务，执行党的决定，严守党的纪律，保守党的秘密，对党忠诚，积极工作，为共产主义奋斗终身，随时准备为党和人民牺牲一切，永不叛党。</a:t>
            </a:r>
            <a:endParaRPr lang="zh-CN" altLang="en-US"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第七条　预备党员的</a:t>
            </a:r>
            <a:r>
              <a:rPr lang="zh-CN" altLang="en-US" dirty="0">
                <a:solidFill>
                  <a:srgbClr val="FFC000"/>
                </a:solidFill>
                <a:latin typeface="微软雅黑" panose="020B0503020204020204" pitchFamily="34" charset="-122"/>
                <a:ea typeface="微软雅黑" panose="020B0503020204020204" pitchFamily="34" charset="-122"/>
              </a:rPr>
              <a:t>预备期为一年</a:t>
            </a:r>
            <a:r>
              <a:rPr lang="zh-CN" altLang="en-US" dirty="0">
                <a:solidFill>
                  <a:schemeClr val="bg1"/>
                </a:solidFill>
                <a:latin typeface="微软雅黑" panose="020B0503020204020204" pitchFamily="34" charset="-122"/>
                <a:ea typeface="微软雅黑" panose="020B0503020204020204" pitchFamily="34" charset="-122"/>
              </a:rPr>
              <a:t>。党组织对预备党员应当认真教育和考察。</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预备党员的义务同正式党员一样。预备党员的权利，除了没有表决权、选举权和被选举权以外，也同正式党员一样。</a:t>
            </a:r>
            <a:endParaRPr lang="zh-CN" altLang="en-US"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预备党员预备期满，党的支部应当及时讨论他能否转为正式党员。认真履行党员义务，具备党员条件的，应当按期转为正式党员；需要继续考察和教育的，可以</a:t>
            </a:r>
            <a:r>
              <a:rPr lang="zh-CN" altLang="en-US" dirty="0">
                <a:solidFill>
                  <a:srgbClr val="FFC000"/>
                </a:solidFill>
                <a:latin typeface="微软雅黑" panose="020B0503020204020204" pitchFamily="34" charset="-122"/>
                <a:ea typeface="微软雅黑" panose="020B0503020204020204" pitchFamily="34" charset="-122"/>
              </a:rPr>
              <a:t>延长预备期</a:t>
            </a:r>
            <a:r>
              <a:rPr lang="zh-CN" altLang="en-US" dirty="0">
                <a:solidFill>
                  <a:schemeClr val="bg1"/>
                </a:solidFill>
                <a:latin typeface="微软雅黑" panose="020B0503020204020204" pitchFamily="34" charset="-122"/>
                <a:ea typeface="微软雅黑" panose="020B0503020204020204" pitchFamily="34" charset="-122"/>
              </a:rPr>
              <a:t>，但不能超过一年；不履行党员义务，不具备党员条件的，应当</a:t>
            </a:r>
            <a:r>
              <a:rPr lang="zh-CN" altLang="en-US" dirty="0">
                <a:solidFill>
                  <a:srgbClr val="FFC000"/>
                </a:solidFill>
                <a:latin typeface="微软雅黑" panose="020B0503020204020204" pitchFamily="34" charset="-122"/>
                <a:ea typeface="微软雅黑" panose="020B0503020204020204" pitchFamily="34" charset="-122"/>
              </a:rPr>
              <a:t>取消预备党员资格</a:t>
            </a:r>
            <a:r>
              <a:rPr lang="zh-CN" altLang="en-US" dirty="0">
                <a:solidFill>
                  <a:schemeClr val="bg1"/>
                </a:solidFill>
                <a:latin typeface="微软雅黑" panose="020B0503020204020204" pitchFamily="34" charset="-122"/>
                <a:ea typeface="微软雅黑" panose="020B0503020204020204" pitchFamily="34" charset="-122"/>
              </a:rPr>
              <a:t>。预备党员转为正式党员，或延长预备期，或取消预备党员资格，都应当经支部大会讨论通过和上级党组织批准。</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预备党员的预备期，从支部大会通过他为预备党员之日算起。党员的党龄，从预备期满转为正式党员之日算起。</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1238724"/>
            <a:ext cx="12133566" cy="4247317"/>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第八条　</a:t>
            </a:r>
            <a:r>
              <a:rPr lang="zh-CN" altLang="en-US" dirty="0">
                <a:solidFill>
                  <a:srgbClr val="FFC000"/>
                </a:solidFill>
                <a:latin typeface="微软雅黑" panose="020B0503020204020204" pitchFamily="34" charset="-122"/>
                <a:ea typeface="微软雅黑" panose="020B0503020204020204" pitchFamily="34" charset="-122"/>
              </a:rPr>
              <a:t>每个党员，不论职务高低，都必须编入党的一个支部、小组或其他特定组织，参加党的组织生活，接受党内外群众的监督。</a:t>
            </a:r>
            <a:r>
              <a:rPr lang="zh-CN" altLang="en-US" dirty="0">
                <a:solidFill>
                  <a:schemeClr val="bg1"/>
                </a:solidFill>
                <a:latin typeface="微软雅黑" panose="020B0503020204020204" pitchFamily="34" charset="-122"/>
                <a:ea typeface="微软雅黑" panose="020B0503020204020204" pitchFamily="34" charset="-122"/>
              </a:rPr>
              <a:t>党员领导干部还必须参加党委、党组的民主生活会。不允许有任何不参加党的组织生活、不接受党内外群众监督的特殊党员。</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第九条　</a:t>
            </a:r>
            <a:r>
              <a:rPr lang="zh-CN" altLang="en-US" dirty="0">
                <a:solidFill>
                  <a:srgbClr val="FFC000"/>
                </a:solidFill>
                <a:latin typeface="微软雅黑" panose="020B0503020204020204" pitchFamily="34" charset="-122"/>
                <a:ea typeface="微软雅黑" panose="020B0503020204020204" pitchFamily="34" charset="-122"/>
              </a:rPr>
              <a:t>党员有退党的自由</a:t>
            </a:r>
            <a:r>
              <a:rPr lang="zh-CN" altLang="en-US" dirty="0">
                <a:solidFill>
                  <a:schemeClr val="bg1"/>
                </a:solidFill>
                <a:latin typeface="微软雅黑" panose="020B0503020204020204" pitchFamily="34" charset="-122"/>
                <a:ea typeface="微软雅黑" panose="020B0503020204020204" pitchFamily="34" charset="-122"/>
              </a:rPr>
              <a:t>。党员要求退党，应当经支部大会讨论后宣布除名，并报上级党组织备案。</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党员缺乏革命意志，不履行党员义务，不符合党员条件，党的支部应当对他进行教育，要求他</a:t>
            </a:r>
            <a:r>
              <a:rPr lang="zh-CN" altLang="en-US" dirty="0">
                <a:solidFill>
                  <a:srgbClr val="FFC000"/>
                </a:solidFill>
                <a:latin typeface="微软雅黑" panose="020B0503020204020204" pitchFamily="34" charset="-122"/>
                <a:ea typeface="微软雅黑" panose="020B0503020204020204" pitchFamily="34" charset="-122"/>
              </a:rPr>
              <a:t>限期改正</a:t>
            </a:r>
            <a:r>
              <a:rPr lang="zh-CN" altLang="en-US" dirty="0">
                <a:solidFill>
                  <a:schemeClr val="bg1"/>
                </a:solidFill>
                <a:latin typeface="微软雅黑" panose="020B0503020204020204" pitchFamily="34" charset="-122"/>
                <a:ea typeface="微软雅黑" panose="020B0503020204020204" pitchFamily="34" charset="-122"/>
              </a:rPr>
              <a:t>；经教育仍无转变的，应当</a:t>
            </a:r>
            <a:r>
              <a:rPr lang="zh-CN" altLang="en-US" dirty="0">
                <a:solidFill>
                  <a:srgbClr val="FFC000"/>
                </a:solidFill>
                <a:latin typeface="微软雅黑" panose="020B0503020204020204" pitchFamily="34" charset="-122"/>
                <a:ea typeface="微软雅黑" panose="020B0503020204020204" pitchFamily="34" charset="-122"/>
              </a:rPr>
              <a:t>劝他退党</a:t>
            </a:r>
            <a:r>
              <a:rPr lang="zh-CN" altLang="en-US" dirty="0">
                <a:solidFill>
                  <a:schemeClr val="bg1"/>
                </a:solidFill>
                <a:latin typeface="微软雅黑" panose="020B0503020204020204" pitchFamily="34" charset="-122"/>
                <a:ea typeface="微软雅黑" panose="020B0503020204020204" pitchFamily="34" charset="-122"/>
              </a:rPr>
              <a:t>。劝党员退党，应当经支部大会讨论决定，并报上级党组织批准。如被劝告退党的党员坚持不退，应当提交支部大会讨论，决定把他</a:t>
            </a:r>
            <a:r>
              <a:rPr lang="zh-CN" altLang="en-US" dirty="0">
                <a:solidFill>
                  <a:srgbClr val="FFC000"/>
                </a:solidFill>
                <a:latin typeface="微软雅黑" panose="020B0503020204020204" pitchFamily="34" charset="-122"/>
                <a:ea typeface="微软雅黑" panose="020B0503020204020204" pitchFamily="34" charset="-122"/>
              </a:rPr>
              <a:t>除名</a:t>
            </a:r>
            <a:r>
              <a:rPr lang="zh-CN" altLang="en-US" dirty="0">
                <a:solidFill>
                  <a:schemeClr val="bg1"/>
                </a:solidFill>
                <a:latin typeface="微软雅黑" panose="020B0503020204020204" pitchFamily="34" charset="-122"/>
                <a:ea typeface="微软雅黑" panose="020B0503020204020204" pitchFamily="34" charset="-122"/>
              </a:rPr>
              <a:t>，并报上级党组织批准。</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党员如果没有正当理由，连续六个月不参加党的组织生活，或不交纳党费，或不做党所分配的工作，就被认为是自行脱党。支部大会应当决定把这样的党员除名，并报上级党组织批准。</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6898640" y="328829"/>
            <a:ext cx="49479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第七章  党的纪律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P287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1238724"/>
            <a:ext cx="12133566" cy="5444888"/>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第三十九条　</a:t>
            </a:r>
            <a:r>
              <a:rPr lang="zh-CN" altLang="en-US" dirty="0">
                <a:solidFill>
                  <a:srgbClr val="FFC000"/>
                </a:solidFill>
                <a:latin typeface="微软雅黑" panose="020B0503020204020204" pitchFamily="34" charset="-122"/>
                <a:ea typeface="微软雅黑" panose="020B0503020204020204" pitchFamily="34" charset="-122"/>
              </a:rPr>
              <a:t>党的纪律是党的各级组织和全体党员必须遵守的行为规则，是维护党的团结统一、完成党的任务的保证。</a:t>
            </a:r>
            <a:r>
              <a:rPr lang="zh-CN" altLang="en-US" dirty="0">
                <a:solidFill>
                  <a:schemeClr val="bg1"/>
                </a:solidFill>
                <a:latin typeface="微软雅黑" panose="020B0503020204020204" pitchFamily="34" charset="-122"/>
                <a:ea typeface="微软雅黑" panose="020B0503020204020204" pitchFamily="34" charset="-122"/>
              </a:rPr>
              <a:t>党组织必须严格执行和维护党的纪律，共产党员必须自觉接受党的纪律的约束。</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第四十条　党的纪律主要包括</a:t>
            </a:r>
            <a:r>
              <a:rPr lang="zh-CN" altLang="en-US" dirty="0">
                <a:solidFill>
                  <a:srgbClr val="FFC000"/>
                </a:solidFill>
                <a:latin typeface="微软雅黑" panose="020B0503020204020204" pitchFamily="34" charset="-122"/>
                <a:ea typeface="微软雅黑" panose="020B0503020204020204" pitchFamily="34" charset="-122"/>
              </a:rPr>
              <a:t>政治纪律、组织纪律、廉洁纪律、群众纪律、工作纪律、生活纪律。</a:t>
            </a:r>
            <a:endParaRPr lang="zh-CN" altLang="en-US"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坚持惩前毖后、治病救人，执纪必严、违纪必究，抓早抓小、防微杜渐，按照错误性质和情节轻重，给以批评教育直至纪律处分。运用监督执纪“四种形态”，让“红红脸、出出汗”成为常态，党纪处分、组织调整成为管党治党的重要手段，严重违纪、严重触犯刑律的党员必须开除党籍。</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党内严格禁止用违反党章和国家法律的手段对待党员，严格禁止打击报复和诬告陷害。违反这些规定的组织或个人必须受到党的纪律和国家法律的追究。</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第四十一条　</a:t>
            </a:r>
            <a:r>
              <a:rPr lang="zh-CN" altLang="en-US" dirty="0">
                <a:solidFill>
                  <a:srgbClr val="FFC000"/>
                </a:solidFill>
                <a:latin typeface="微软雅黑" panose="020B0503020204020204" pitchFamily="34" charset="-122"/>
                <a:ea typeface="微软雅黑" panose="020B0503020204020204" pitchFamily="34" charset="-122"/>
              </a:rPr>
              <a:t>对党员的纪律处分有五种：警告、严重警告、撤销党内职务、留党察看、开除党籍。</a:t>
            </a:r>
            <a:endParaRPr lang="zh-CN" altLang="en-US"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留党察看最长不超过两年。党员在留党察看期间没有表决权、选举权和被选举权。</a:t>
            </a:r>
            <a:r>
              <a:rPr lang="zh-CN" altLang="en-US" dirty="0">
                <a:solidFill>
                  <a:schemeClr val="bg1"/>
                </a:solidFill>
                <a:latin typeface="微软雅黑" panose="020B0503020204020204" pitchFamily="34" charset="-122"/>
                <a:ea typeface="微软雅黑" panose="020B0503020204020204" pitchFamily="34" charset="-122"/>
              </a:rPr>
              <a:t>党员经过留党察看，确已改正错误的，应当恢复其党员的权利；坚持错误不改的，应当开除党籍。</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开除党籍是党内的最高处分。</a:t>
            </a:r>
            <a:r>
              <a:rPr lang="zh-CN" altLang="en-US" dirty="0">
                <a:solidFill>
                  <a:schemeClr val="bg1"/>
                </a:solidFill>
                <a:latin typeface="微软雅黑" panose="020B0503020204020204" pitchFamily="34" charset="-122"/>
                <a:ea typeface="微软雅黑" panose="020B0503020204020204" pitchFamily="34" charset="-122"/>
              </a:rPr>
              <a:t>各级党组织在决定或批准开除党员党籍的时候，应当全面研究有关的材料和意见，采取十分慎重的态度。</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10871200" y="1788160"/>
            <a:ext cx="873760" cy="680720"/>
          </a:xfrm>
          <a:prstGeom prst="wedgeRoundRectCallout">
            <a:avLst>
              <a:gd name="adj1" fmla="val -94791"/>
              <a:gd name="adj2" fmla="val 3861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DC3C00"/>
                </a:solidFill>
              </a:rPr>
              <a:t>六大纪律</a:t>
            </a:r>
            <a:endParaRPr lang="zh-CN" altLang="en-US" dirty="0">
              <a:solidFill>
                <a:srgbClr val="DC3C00"/>
              </a:solidFill>
            </a:endParaRPr>
          </a:p>
        </p:txBody>
      </p:sp>
      <p:sp>
        <p:nvSpPr>
          <p:cNvPr id="6" name="圆角矩形标注 5"/>
          <p:cNvSpPr/>
          <p:nvPr/>
        </p:nvSpPr>
        <p:spPr>
          <a:xfrm>
            <a:off x="10871200" y="4235886"/>
            <a:ext cx="873760" cy="680720"/>
          </a:xfrm>
          <a:prstGeom prst="wedgeRoundRectCallout">
            <a:avLst>
              <a:gd name="adj1" fmla="val -94791"/>
              <a:gd name="adj2" fmla="val 3861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DC3C00"/>
                </a:solidFill>
              </a:rPr>
              <a:t>五种处分</a:t>
            </a:r>
            <a:endParaRPr lang="zh-CN" altLang="en-US" dirty="0">
              <a:solidFill>
                <a:srgbClr val="DC3C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605384" y="1141762"/>
            <a:ext cx="6096000" cy="5590120"/>
          </a:xfrm>
          <a:prstGeom prst="rect">
            <a:avLst/>
          </a:prstGeom>
        </p:spPr>
        <p:txBody>
          <a:bodyPr>
            <a:spAutoFit/>
          </a:bodyPr>
          <a:lstStyle/>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（一）坚定理想信念</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（二）坚持党的基本路线</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（三）坚决维护党中央权威</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（四）严明党的政治纪律</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（五）保持党同人民群众血肉联系</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（六）坚持民主集中制原则</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（七）发扬党内民主和保障党员权利</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（八）坚持正确选人用人导向</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（九）严格党的组织生活制度</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（十）开展批评和自我批评</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（十一）加强对权力运行的制约和监督</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（十二）保持清正廉洁的政治本色</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522584" y="3321963"/>
            <a:ext cx="1169551" cy="122971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大  纲</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左大括号 3"/>
          <p:cNvSpPr/>
          <p:nvPr/>
        </p:nvSpPr>
        <p:spPr>
          <a:xfrm>
            <a:off x="2783840" y="1406982"/>
            <a:ext cx="375920" cy="505968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75920" y="1188720"/>
            <a:ext cx="11470640" cy="5478423"/>
          </a:xfrm>
          <a:prstGeom prst="rect">
            <a:avLst/>
          </a:prstGeom>
        </p:spPr>
        <p:txBody>
          <a:bodyPr wrap="square">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在长期实践中，我们党坚持把开展严肃认真的党内政治生活作为党的建设重要任务来抓，形成了以</a:t>
            </a:r>
            <a:r>
              <a:rPr lang="zh-CN" altLang="en-US" sz="2000" dirty="0">
                <a:solidFill>
                  <a:srgbClr val="FFC000"/>
                </a:solidFill>
                <a:latin typeface="微软雅黑" panose="020B0503020204020204" pitchFamily="34" charset="-122"/>
                <a:ea typeface="微软雅黑" panose="020B0503020204020204" pitchFamily="34" charset="-122"/>
              </a:rPr>
              <a:t>实事求是、理论联系实际、密切联系群众、批评和自我批评、民主集中制、严明党的纪律</a:t>
            </a:r>
            <a:r>
              <a:rPr lang="zh-CN" altLang="en-US" sz="2000" dirty="0">
                <a:solidFill>
                  <a:schemeClr val="bg1"/>
                </a:solidFill>
                <a:latin typeface="微软雅黑" panose="020B0503020204020204" pitchFamily="34" charset="-122"/>
                <a:ea typeface="微软雅黑" panose="020B0503020204020204" pitchFamily="34" charset="-122"/>
              </a:rPr>
              <a:t>等为主要内容的党内政治生活基本规范，为巩固党的团结和集中统一、保持党的先进性和纯洁性、增强党的生机活力积累了丰富经验，为保证完成党在各个历史时期中心任务发挥了重要作用。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新形势下加强和规范党内政治生活，必须</a:t>
            </a:r>
            <a:r>
              <a:rPr lang="zh-CN" altLang="en-US" sz="2000" dirty="0">
                <a:solidFill>
                  <a:srgbClr val="FFC000"/>
                </a:solidFill>
                <a:latin typeface="微软雅黑" panose="020B0503020204020204" pitchFamily="34" charset="-122"/>
                <a:ea typeface="微软雅黑" panose="020B0503020204020204" pitchFamily="34" charset="-122"/>
              </a:rPr>
              <a:t>以党章为根本遵循</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党的政治路线、思想路线、组织路线、群众路线</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增强党内政治生活的政治性、时代性、原则性、战斗性</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增强党自我净化、自我完善、自我革新、自我提高能力</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提高党的领导水平和执政水平、增强拒腐防变和抵御风险能力</a:t>
            </a:r>
            <a:r>
              <a:rPr lang="zh-CN" altLang="en-US" sz="2000" dirty="0">
                <a:solidFill>
                  <a:schemeClr val="bg1"/>
                </a:solidFill>
                <a:latin typeface="微软雅黑" panose="020B0503020204020204" pitchFamily="34" charset="-122"/>
                <a:ea typeface="微软雅黑" panose="020B0503020204020204" pitchFamily="34" charset="-122"/>
              </a:rPr>
              <a:t>，着力维护党中央权威、保证党的团结统一、保持</a:t>
            </a:r>
            <a:r>
              <a:rPr lang="zh-CN" altLang="en-US" sz="2000" dirty="0">
                <a:solidFill>
                  <a:srgbClr val="FFC000"/>
                </a:solidFill>
                <a:latin typeface="微软雅黑" panose="020B0503020204020204" pitchFamily="34" charset="-122"/>
                <a:ea typeface="微软雅黑" panose="020B0503020204020204" pitchFamily="34" charset="-122"/>
              </a:rPr>
              <a:t>党的先进性和纯洁性</a:t>
            </a:r>
            <a:r>
              <a:rPr lang="zh-CN" altLang="en-US" sz="2000" dirty="0">
                <a:solidFill>
                  <a:schemeClr val="bg1"/>
                </a:solidFill>
                <a:latin typeface="微软雅黑" panose="020B0503020204020204" pitchFamily="34" charset="-122"/>
                <a:ea typeface="微软雅黑" panose="020B0503020204020204" pitchFamily="34" charset="-122"/>
              </a:rPr>
              <a:t>，努力在全党形成</a:t>
            </a:r>
            <a:r>
              <a:rPr lang="zh-CN" altLang="en-US" sz="2000" dirty="0">
                <a:solidFill>
                  <a:srgbClr val="FFC000"/>
                </a:solidFill>
                <a:latin typeface="微软雅黑" panose="020B0503020204020204" pitchFamily="34" charset="-122"/>
                <a:ea typeface="微软雅黑" panose="020B0503020204020204" pitchFamily="34" charset="-122"/>
              </a:rPr>
              <a:t>又有集中又有民主、又有纪律又有自由、又有统一意志又有个人心情舒畅生动活泼的政治局面</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共产主义远大理想和中国特色社会主义共同理想</a:t>
            </a:r>
            <a:r>
              <a:rPr lang="zh-CN" altLang="en-US" sz="2000" dirty="0">
                <a:solidFill>
                  <a:schemeClr val="bg1"/>
                </a:solidFill>
                <a:latin typeface="微软雅黑" panose="020B0503020204020204" pitchFamily="34" charset="-122"/>
                <a:ea typeface="微软雅黑" panose="020B0503020204020204" pitchFamily="34" charset="-122"/>
              </a:rPr>
              <a:t>，是中国共产党人的精神支柱和政治灵魂，也是保持党的团结统一的思想基础。必须高度重视思想政治建设，把坚定理想信念作为开展党内政治生活的首要任务。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P38</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422683"/>
            <a:ext cx="11450320" cy="5478423"/>
          </a:xfrm>
          <a:prstGeom prst="rect">
            <a:avLst/>
          </a:prstGeom>
        </p:spPr>
        <p:txBody>
          <a:bodyPr wrap="square">
            <a:spAutoFit/>
          </a:bodyPr>
          <a:lstStyle/>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人类在和自然界的不断斗争中，不断地改造自然界，同时也不断地改造着人类自己，改造着人们彼此间的关系。人们的本身，人们的社会关系、社会组织形式以及人们的思想意识等，都是在社会的人们和自然界的长年斗争中不断地改造和进步的。</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我们应该把自己看作是需要而且可能改造的。如果不这样做，我们就不能进步，就不能实现改造社会的任务。</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我们共产党员，是近代历史上最先进的革命者，是改造社会、改造世界的现代担当者和推动者。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革命者要改造和提高自己，必须参加革命的实践，绝不能离开革命的实践；同时，也离不开自己在实践中的主观努力，离不开在实践中的自我修养和学习。</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革命实践的锻炼和修养，无产阶级意识的锻炼和修养，对于每一个党员都是重要的，而在取得政权以后更为重要。我们共产党不是天上掉下来的，而是从中国社会中产生的。每个党员都是从中国社会中来的，并且今天还是生活在这个社会中，还经常和这个社会中一切不好的东西接触。不论是无产阶级或是非无产阶级出身的党员，不论是老党员或是新党员，他们会或多或少地带有旧社会的思想意识和习惯，这是不奇怪的。为了保持我们无产阶级的先锋战士的纯洁，提高我们的革命品质和工作能力，每个党员都必须从各方面加强自己的锻炼和修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一、共产党员为什么要进行修养？</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P64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422683"/>
            <a:ext cx="11450320" cy="2015936"/>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思想意识上的修养是怎么回事？</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这在基本上就是每个党员用无产阶级的思想意识去同自己的各种非无产阶级思想意识进行斗争；用共产主义的世界观去同自己的各种非共产主义的世界观进行斗争；用无产阶级的、人民的、党的利益高于一切的原则去同自己的个人主义思想进行斗争。上述斗争是一种思想上的矛盾的斗争，它是社会阶级斗争的反映。</a:t>
            </a:r>
            <a:r>
              <a:rPr lang="en-US" altLang="zh-CN" sz="2000" dirty="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6" name="矩形 5"/>
          <p:cNvSpPr/>
          <p:nvPr/>
        </p:nvSpPr>
        <p:spPr>
          <a:xfrm>
            <a:off x="314960" y="3759483"/>
            <a:ext cx="11450320" cy="3170099"/>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什么是共产主义社会？</a:t>
            </a:r>
            <a:r>
              <a:rPr lang="en-US" altLang="zh-CN" sz="2000" dirty="0">
                <a:solidFill>
                  <a:schemeClr val="bg1"/>
                </a:solidFill>
                <a:latin typeface="微软雅黑" panose="020B0503020204020204" pitchFamily="34" charset="-122"/>
                <a:ea typeface="微软雅黑" panose="020B0503020204020204" pitchFamily="34" charset="-122"/>
              </a:rPr>
              <a:t>P65</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答：在那种世界里，没有剥削者、压迫者，没有地主、资本家，没有帝国主义和法西斯蒂等，也没有受压迫、受剥削的人，没有剥削制度造成的黑暗、愚昧、落后等。</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在那种社会里，物质生产和精神生产都有高度的蓬蓬勃勃的发展，能够满足所有社会成员的各方面的需要。那时，人类都成为有高等文化程度和技术水平的、大公无私的、聪明的共产主义劳动者，人类中彼此充满了互相帮助、互相亲爱，没有尔虞我诈、互相损害、互相残杀和战争等等不合理的事情。</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那种社会，当然是人类历史上最好的、最美丽的、最进步的社会。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P64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639648"/>
            <a:ext cx="11450320" cy="3170099"/>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rPr>
              <a:t>共产主义是空前伟大，又是空前艰难的？</a:t>
            </a:r>
            <a:r>
              <a:rPr lang="en-US" altLang="zh-CN" sz="2000" dirty="0">
                <a:solidFill>
                  <a:schemeClr val="bg1"/>
                </a:solidFill>
                <a:latin typeface="微软雅黑" panose="020B0503020204020204" pitchFamily="34" charset="-122"/>
                <a:ea typeface="微软雅黑" panose="020B0503020204020204" pitchFamily="34" charset="-122"/>
              </a:rPr>
              <a:t>P67</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答：一方面，我们要了解：共产主义事业是人类历史上空前伟大的事业；共产主义要最后地消灭剥削、消灭阶级，要解放全人类，要把人类社会推进到空前未有的、无限光明的、无限美妙的幸福境地。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另一方面，我们也应该了解：共产主义事业是人类历史上空前艰难的事业，必须经过长期的艰苦的曲折的斗争，才能战胜最强大的敌人，战胜一切剥削阶级；在取得胜利以后，还要长期地耐心地进行社会经济的改造和思想文化的改造，才能肃清剥削阶级在人民中的一切影响和传统习惯等，并且建立新的社会经济制度、新的共产主义的文化和社会道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P94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639648"/>
            <a:ext cx="11450320" cy="4708981"/>
          </a:xfrm>
          <a:prstGeom prst="rect">
            <a:avLst/>
          </a:prstGeom>
        </p:spPr>
        <p:txBody>
          <a:bodyPr wrap="square">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我们的党不是从天上掉下来的，而是从中国社会中产生出来的。一般说来，我们的党员是中国的优秀儿女，是中国无产阶级的先锋部队，但是他们都是来自中国旧社会的各部分，而今天中国存在着剥削阶级和他们的影响</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自私自利、阴谋诡计、官僚主义等各种恶浊的东西。正是因为社会上和党内还存在这些恶浊的东西，共产党就有改造社会的任务，党员就有改造自己的必要，就有修养和锻炼的必要。</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斯大林说：无产阶级政党内部的矛盾的根源在于两种情况。第一，就是在阶级斗争的环境中资产阶级和资产阶级思想对无产阶级及其政党的压力，无产阶级中最不坚定的阶层和无产阶级政党中最不坚定的分子往往受到这种压力的影响。不能认为无产阶级是完全与社会隔绝的，是站在社会之外的。无产阶级是社会的一部分，它和社会各种不同的阶层有千丝万缕的联系。而党是无产阶级的一部分。第二，就是工人阶级的庞杂性，工人阶级内部存在着各种阶层。第一个阶层就是无产阶级的基本群众。第二个阶层就是那些不久以前才从非无产阶级，即从农民、小市民队伍、知识分子中分化出来的人。第三个阶层就是工人贵族。</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八、党内各种错误思想意识的来源</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58434" y="281740"/>
            <a:ext cx="95122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r>
              <a:rPr lang="zh-CN" altLang="en-US" dirty="0">
                <a:latin typeface="微软雅黑" panose="020B0503020204020204" pitchFamily="34" charset="-122"/>
                <a:ea typeface="微软雅黑" panose="020B0503020204020204" pitchFamily="34" charset="-122"/>
              </a:rPr>
              <a:t>考试形式：</a:t>
            </a:r>
            <a:r>
              <a:rPr lang="en-US" altLang="zh-CN" sz="4000" dirty="0">
                <a:latin typeface="微软雅黑" panose="020B0503020204020204" pitchFamily="34" charset="-122"/>
                <a:ea typeface="微软雅黑" panose="020B0503020204020204" pitchFamily="34" charset="-122"/>
              </a:rPr>
              <a:t>70</a:t>
            </a:r>
            <a:r>
              <a:rPr lang="zh-CN" altLang="en-US" sz="4000" dirty="0">
                <a:latin typeface="微软雅黑" panose="020B0503020204020204" pitchFamily="34" charset="-122"/>
                <a:ea typeface="微软雅黑" panose="020B0503020204020204" pitchFamily="34" charset="-122"/>
              </a:rPr>
              <a:t>分以上及格</a:t>
            </a:r>
            <a:endParaRPr lang="zh-CN" altLang="en-US" sz="4000"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774825" y="1839490"/>
            <a:ext cx="5213350" cy="213840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774825" y="4162261"/>
            <a:ext cx="5213350" cy="213840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7090940" y="1839489"/>
            <a:ext cx="3556605" cy="446117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845529" y="3338680"/>
            <a:ext cx="5142646"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闭卷考试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40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8" name="文本框 7"/>
          <p:cNvSpPr txBox="1"/>
          <p:nvPr/>
        </p:nvSpPr>
        <p:spPr>
          <a:xfrm>
            <a:off x="3828508" y="1927307"/>
            <a:ext cx="3063659"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－填空，</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空</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－简答，</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－论述，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9" name="文本框 8"/>
          <p:cNvSpPr txBox="1"/>
          <p:nvPr/>
        </p:nvSpPr>
        <p:spPr>
          <a:xfrm>
            <a:off x="1926809" y="5604360"/>
            <a:ext cx="5061366"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开卷考试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30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80908" y="4233627"/>
            <a:ext cx="3063659"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－填空，</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空</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－简答，</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－论述，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140159" y="5604359"/>
            <a:ext cx="3823751"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院系评议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30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709718" y="1927307"/>
            <a:ext cx="2701381"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－学习心得，</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－自评互评，</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－活动表现，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P45</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92760" y="922519"/>
          <a:ext cx="9982200" cy="602692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椭圆 5"/>
          <p:cNvSpPr/>
          <p:nvPr/>
        </p:nvSpPr>
        <p:spPr>
          <a:xfrm>
            <a:off x="10899126" y="1117600"/>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48</a:t>
            </a:r>
            <a:endParaRPr lang="zh-CN" altLang="en-US" dirty="0"/>
          </a:p>
        </p:txBody>
      </p:sp>
      <p:sp>
        <p:nvSpPr>
          <p:cNvPr id="9" name="椭圆 8"/>
          <p:cNvSpPr/>
          <p:nvPr/>
        </p:nvSpPr>
        <p:spPr>
          <a:xfrm>
            <a:off x="10876252" y="2072640"/>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50</a:t>
            </a:r>
            <a:endParaRPr lang="zh-CN" altLang="en-US" dirty="0"/>
          </a:p>
        </p:txBody>
      </p:sp>
      <p:sp>
        <p:nvSpPr>
          <p:cNvPr id="10" name="椭圆 9"/>
          <p:cNvSpPr/>
          <p:nvPr/>
        </p:nvSpPr>
        <p:spPr>
          <a:xfrm>
            <a:off x="10876252" y="5443296"/>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98</a:t>
            </a:r>
            <a:endParaRPr lang="zh-CN" altLang="en-US" dirty="0"/>
          </a:p>
        </p:txBody>
      </p:sp>
      <p:sp>
        <p:nvSpPr>
          <p:cNvPr id="11" name="椭圆 10"/>
          <p:cNvSpPr/>
          <p:nvPr/>
        </p:nvSpPr>
        <p:spPr>
          <a:xfrm>
            <a:off x="10899126" y="4348480"/>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81</a:t>
            </a:r>
            <a:endParaRPr lang="zh-CN" altLang="en-US" dirty="0"/>
          </a:p>
        </p:txBody>
      </p:sp>
      <p:sp>
        <p:nvSpPr>
          <p:cNvPr id="12" name="椭圆 11"/>
          <p:cNvSpPr/>
          <p:nvPr/>
        </p:nvSpPr>
        <p:spPr>
          <a:xfrm>
            <a:off x="10876252" y="2802928"/>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55</a:t>
            </a:r>
            <a:endParaRPr lang="zh-CN" altLang="en-US" dirty="0"/>
          </a:p>
        </p:txBody>
      </p:sp>
      <p:sp>
        <p:nvSpPr>
          <p:cNvPr id="13" name="椭圆 12"/>
          <p:cNvSpPr/>
          <p:nvPr/>
        </p:nvSpPr>
        <p:spPr>
          <a:xfrm>
            <a:off x="10876252" y="6210000"/>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114</a:t>
            </a:r>
            <a:endParaRPr lang="zh-CN" altLang="en-US" sz="1200" dirty="0"/>
          </a:p>
        </p:txBody>
      </p:sp>
      <p:sp>
        <p:nvSpPr>
          <p:cNvPr id="14" name="椭圆 13"/>
          <p:cNvSpPr/>
          <p:nvPr/>
        </p:nvSpPr>
        <p:spPr>
          <a:xfrm>
            <a:off x="10876252" y="3555676"/>
            <a:ext cx="648000" cy="64800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73</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毛泽东：</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整顿党的作风</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5" name="矩形 14"/>
          <p:cNvSpPr/>
          <p:nvPr/>
        </p:nvSpPr>
        <p:spPr>
          <a:xfrm>
            <a:off x="1774825" y="1839490"/>
            <a:ext cx="5213350" cy="213840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774825" y="4162261"/>
            <a:ext cx="5213350" cy="213840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      我们反对主观主义、宗派主义、党八股，有两条宗旨是必须注意的：第一是“惩前毖后”，第二是“治病救人”。（</a:t>
            </a:r>
            <a:r>
              <a:rPr lang="en-US" altLang="zh-CN" sz="2400" dirty="0">
                <a:latin typeface="微软雅黑" panose="020B0503020204020204" pitchFamily="34" charset="-122"/>
                <a:ea typeface="微软雅黑" panose="020B0503020204020204" pitchFamily="34" charset="-122"/>
              </a:rPr>
              <a:t>P19</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7" name="矩形 16"/>
          <p:cNvSpPr/>
          <p:nvPr/>
        </p:nvSpPr>
        <p:spPr>
          <a:xfrm>
            <a:off x="7090940" y="1839489"/>
            <a:ext cx="3556605" cy="446117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769816" y="2202763"/>
            <a:ext cx="5269742" cy="1200329"/>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反对主观主义以整顿学风，反对宗派主义以整顿党风，反对党八股以整顿文风，这就是我们的任务。（</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140159" y="5604359"/>
            <a:ext cx="3823751"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内容提要</a:t>
            </a:r>
            <a:endPar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709718" y="1927307"/>
            <a:ext cx="2638864" cy="830997"/>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－主观主义    </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－宗派主义</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P12</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毛泽东：</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论人民民主专政</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5" name="矩形 14"/>
          <p:cNvSpPr/>
          <p:nvPr/>
        </p:nvSpPr>
        <p:spPr>
          <a:xfrm>
            <a:off x="809625" y="1748050"/>
            <a:ext cx="4565015" cy="432763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人民是什么</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在中国，在现阶段，是工人阶级，农民阶级，城市小资产阶级和民族资产阶级。这些阶级在工人阶级和共产党的领导之下，团结起来，组成自己的国家，选举自己的政府，向着帝国主义的走狗即地主阶级和官僚资产阶级以及代表这些阶级的国民党反动派及其帮凶们实行专政，实行独裁，压迫这些人，只许他们规规矩矩，不许他们乱说乱动。如要乱说乱动，立即取缔，予以制裁。对于人们内部，则实行民主制度，人民有言论集会结社等项的自由权。选举权，只给人民，不给反动派。这两方面，对人民内部的民主方面和对反动派的专政方面，互相结合起来，就是人民民主专政。（</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P30</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5557522" y="1751406"/>
            <a:ext cx="5741986" cy="2190673"/>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我们有许多宝贵的经验。一个有纪律的，有马克思列宁主义的理论武装的，采取自我批评方法的，联系人民群众的党。一个由这样的党领导的军队。一个由这样的党领导的各革命阶级各革命派别的统一战线。这三件是我们战胜敌人的主要武器。（</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9" name="矩形 8"/>
          <p:cNvSpPr/>
          <p:nvPr/>
        </p:nvSpPr>
        <p:spPr>
          <a:xfrm>
            <a:off x="5557522" y="4114800"/>
            <a:ext cx="5741986" cy="196088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总结我们的经验，集中到一点，就是工人阶级 </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经过共产党</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领导的以工农联盟为基础的人民民主专政。这个专政必须和国际革命力量团结一致。这就是我们的公式，这就是我们的主要经验，这就是我们的主要纲领。（</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邓小平：</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建设一个成熟的有战斗力的党</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P116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7" name="矩形 16"/>
          <p:cNvSpPr/>
          <p:nvPr/>
        </p:nvSpPr>
        <p:spPr>
          <a:xfrm>
            <a:off x="6917750" y="1301006"/>
            <a:ext cx="2521630" cy="4461171"/>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组织上，形成了一个健全的马克思列宁主义的党，树立了一个正确的党风。在党的第七次全国代表大会时，毛泽东同志把党风概括为三条：第一，这个党必须是理论同实际相结合的党；第二，这个党必须是密切联系群众的党；第三，这个党必须是建立在自我批评基础上的党。</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113280" y="1301006"/>
            <a:ext cx="2092825" cy="4461171"/>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在思想上，我们党有了把马克思列宁主义同中国革命的具体实践相结合的毛泽东思想，广大干部和党员掌握了这个思想。</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4326815" y="1301006"/>
            <a:ext cx="2470225" cy="446117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在政治上，从遵义会议以后，党内虽然有过错误的路线，但是毛泽东同志总是用正确的路线去克服错误的路线，因此，从那以后党的方针和政策都是正确的。</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075010" y="5923280"/>
            <a:ext cx="10060350" cy="701040"/>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我们全党成熟的标志是第七次全国代表大会，那是在一九四五年。</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江泽民：</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治国必先治党，治党务必从严</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10" name="矩形 9"/>
          <p:cNvSpPr/>
          <p:nvPr/>
        </p:nvSpPr>
        <p:spPr>
          <a:xfrm>
            <a:off x="1017258" y="2003124"/>
            <a:ext cx="10060350" cy="296351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从严治党，是我们党的优良传统和宝贵经验，也是我们党的一贯方针。坚定不移地贯彻好这个方针，是保持党的先进性和纯洁性，增强党的凝聚力和战斗力的重要保证。（</a:t>
            </a:r>
            <a:r>
              <a:rPr lang="en-US" altLang="zh-CN" sz="2400" dirty="0">
                <a:latin typeface="微软雅黑" panose="020B0503020204020204" pitchFamily="34" charset="-122"/>
                <a:ea typeface="微软雅黑" panose="020B0503020204020204" pitchFamily="34" charset="-122"/>
              </a:rPr>
              <a:t>P122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在从严治党中，首先要治理好领导班子和领导干部。（</a:t>
            </a:r>
            <a:r>
              <a:rPr lang="en-US" altLang="zh-CN" sz="2400" dirty="0">
                <a:latin typeface="微软雅黑" panose="020B0503020204020204" pitchFamily="34" charset="-122"/>
                <a:ea typeface="微软雅黑" panose="020B0503020204020204" pitchFamily="34" charset="-122"/>
              </a:rPr>
              <a:t>P125</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四个方面</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P122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胡锦涛：</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在新时期保持共产党员先进性专题报告会上的重要讲话</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P153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92760" y="1117601"/>
          <a:ext cx="9982200" cy="5831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椭圆 5"/>
          <p:cNvSpPr/>
          <p:nvPr/>
        </p:nvSpPr>
        <p:spPr>
          <a:xfrm>
            <a:off x="10824571" y="1390255"/>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154</a:t>
            </a:r>
            <a:endParaRPr lang="zh-CN" altLang="en-US" sz="1200" dirty="0"/>
          </a:p>
        </p:txBody>
      </p:sp>
      <p:sp>
        <p:nvSpPr>
          <p:cNvPr id="9" name="椭圆 8"/>
          <p:cNvSpPr/>
          <p:nvPr/>
        </p:nvSpPr>
        <p:spPr>
          <a:xfrm>
            <a:off x="10830642" y="2650127"/>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145</a:t>
            </a:r>
            <a:endParaRPr lang="zh-CN" altLang="en-US" sz="1200" dirty="0"/>
          </a:p>
        </p:txBody>
      </p:sp>
      <p:sp>
        <p:nvSpPr>
          <p:cNvPr id="12" name="椭圆 11"/>
          <p:cNvSpPr/>
          <p:nvPr/>
        </p:nvSpPr>
        <p:spPr>
          <a:xfrm>
            <a:off x="10824571" y="4022452"/>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148</a:t>
            </a:r>
            <a:endParaRPr lang="zh-CN" altLang="en-US" sz="1200" dirty="0"/>
          </a:p>
        </p:txBody>
      </p:sp>
      <p:sp>
        <p:nvSpPr>
          <p:cNvPr id="14" name="椭圆 13"/>
          <p:cNvSpPr/>
          <p:nvPr/>
        </p:nvSpPr>
        <p:spPr>
          <a:xfrm>
            <a:off x="10824571" y="5480728"/>
            <a:ext cx="648000" cy="64800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158</a:t>
            </a:r>
            <a:endParaRPr lang="zh-CN"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青年要自觉践行社会主义核心价值观</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2117558" y="1568919"/>
          <a:ext cx="7917314" cy="46367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不忘初心，继续前进</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在庆祝中国共产党成立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95</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周年大会上的讲话</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P176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2888649" y="1799925"/>
          <a:ext cx="7612514" cy="33784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矩形 11"/>
          <p:cNvSpPr/>
          <p:nvPr/>
        </p:nvSpPr>
        <p:spPr>
          <a:xfrm>
            <a:off x="1113511" y="5590125"/>
            <a:ext cx="10060350" cy="1109058"/>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       全国广大青年要深刻了解近代以来中国人民和中华民族不懈奋斗的光荣历史和伟大历程，坚定不移跟着中国共产党走，勇做走在时代前列的奋进者、开拓者、奉献者，让青春在为祖国、为人民、为民族的奉献中焕发出绚丽光彩！</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决胜全面建成小康社会夺取新时代中国特色社会主义伟大胜利</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在中国共产党第十九次全国代表大会大会上的讲话</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P199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983874" y="1275723"/>
          <a:ext cx="8128000" cy="50673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决胜全面建成小康社会夺取新时代中国特色社会主义伟大胜利</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在中国共产党第十九次全国代表大会大会上的讲话</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P199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310105" y="1232035"/>
          <a:ext cx="9624193" cy="54527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209201" y="3312640"/>
            <a:ext cx="6459733" cy="783255"/>
          </a:xfrm>
          <a:prstGeom prst="rect">
            <a:avLst/>
          </a:prstGeom>
          <a:solidFill>
            <a:srgbClr val="006AC1"/>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endPar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209210" y="538016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endPar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4" name="椭圆 13"/>
          <p:cNvSpPr/>
          <p:nvPr/>
        </p:nvSpPr>
        <p:spPr>
          <a:xfrm>
            <a:off x="3834509" y="3524395"/>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2</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中国共产党廉洁自律准则</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5078313"/>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       中国共产党全体党员和各级党员领导干部必须坚定共产主义理想和中国特色社会主义信念，必须坚持全心全意为人民服务根本宗旨，必须继承发扬党的优良传统和作风，必须自觉培养高尚道德情操，努力弘扬中华民族传统美德，廉洁自律，接受监督，永葆党的先进性和纯洁性。</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党员廉洁自律规范</a:t>
            </a:r>
            <a:endParaRPr lang="zh-CN" altLang="en-US" sz="2000" b="1"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第一条 坚持公私分明，先公后私，克己奉公。</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第二条 坚持崇廉拒腐，清白做人，干净做事。</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第三条 坚持尚俭戒奢，艰苦朴素，勤俭节约。</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第四条 坚持吃苦在前，享受在后，甘于奉献。</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党员领导干部廉洁自律规范</a:t>
            </a:r>
            <a:endParaRPr lang="zh-CN" altLang="en-US" sz="2000" b="1"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第五条 廉洁从政，自觉保持人民公仆本色。</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第六条 廉洁用权，自觉维护人民根本利益。</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第七条 廉洁修身，自觉提升思想道德境界。</a:t>
            </a:r>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第八条 廉洁齐家，自觉带头树立良好家风。</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中国共产党纪律处分条例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P322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2" y="1434164"/>
            <a:ext cx="5447899" cy="4154984"/>
          </a:xfrm>
          <a:prstGeom prst="rect">
            <a:avLst/>
          </a:prstGeom>
          <a:solidFill>
            <a:srgbClr val="DC3C00"/>
          </a:solidFill>
        </p:spPr>
        <p:txBody>
          <a:bodyPr wrap="square" rtlCol="0">
            <a:spAutoFit/>
          </a:bodyPr>
          <a:lstStyle/>
          <a:p>
            <a:pPr algn="ct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第一编    总则</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第一章  指导思想、原则和适用范围        </a:t>
            </a:r>
            <a:r>
              <a:rPr lang="en-US" altLang="zh-CN" sz="2000" dirty="0">
                <a:solidFill>
                  <a:schemeClr val="bg1"/>
                </a:solidFill>
                <a:latin typeface="微软雅黑" panose="020B0503020204020204" pitchFamily="34" charset="-122"/>
                <a:ea typeface="微软雅黑" panose="020B0503020204020204" pitchFamily="34" charset="-122"/>
              </a:rPr>
              <a:t>P322</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党的纪律处分工作应对坚持的原则</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条</a:t>
            </a:r>
            <a:r>
              <a:rPr lang="en-US" altLang="zh-CN" sz="2000" dirty="0">
                <a:solidFill>
                  <a:schemeClr val="bg1"/>
                </a:solidFill>
                <a:latin typeface="微软雅黑" panose="020B0503020204020204" pitchFamily="34" charset="-122"/>
                <a:ea typeface="微软雅黑" panose="020B0503020204020204" pitchFamily="34" charset="-122"/>
              </a:rPr>
              <a:t>P323</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第二章  违纪与纪律处分                         </a:t>
            </a:r>
            <a:r>
              <a:rPr lang="en-US" altLang="zh-CN" sz="2000" dirty="0">
                <a:solidFill>
                  <a:schemeClr val="bg1"/>
                </a:solidFill>
                <a:latin typeface="微软雅黑" panose="020B0503020204020204" pitchFamily="34" charset="-122"/>
                <a:ea typeface="微软雅黑" panose="020B0503020204020204" pitchFamily="34" charset="-122"/>
              </a:rPr>
              <a:t>P323</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对党员纪律处分的种类</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类</a:t>
            </a:r>
            <a:r>
              <a:rPr lang="en-US" altLang="zh-CN" sz="2000" dirty="0">
                <a:solidFill>
                  <a:schemeClr val="bg1"/>
                </a:solidFill>
                <a:latin typeface="微软雅黑" panose="020B0503020204020204" pitchFamily="34" charset="-122"/>
                <a:ea typeface="微软雅黑" panose="020B0503020204020204" pitchFamily="34" charset="-122"/>
              </a:rPr>
              <a:t>P324</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第三章  纪律处分运用规则                      </a:t>
            </a:r>
            <a:r>
              <a:rPr lang="en-US" altLang="zh-CN" sz="2000" dirty="0">
                <a:solidFill>
                  <a:schemeClr val="bg1"/>
                </a:solidFill>
                <a:latin typeface="微软雅黑" panose="020B0503020204020204" pitchFamily="34" charset="-122"/>
                <a:ea typeface="微软雅黑" panose="020B0503020204020204" pitchFamily="34" charset="-122"/>
              </a:rPr>
              <a:t>P327</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从轻、减轻，从重、加重</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第四章  对违法犯罪党员的纪律处分        </a:t>
            </a:r>
            <a:r>
              <a:rPr lang="en-US" altLang="zh-CN" sz="2000" dirty="0">
                <a:solidFill>
                  <a:schemeClr val="bg1"/>
                </a:solidFill>
                <a:latin typeface="微软雅黑" panose="020B0503020204020204" pitchFamily="34" charset="-122"/>
                <a:ea typeface="微软雅黑" panose="020B0503020204020204" pitchFamily="34" charset="-122"/>
              </a:rPr>
              <a:t>P329</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第五章  其他规定</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
        <p:nvSpPr>
          <p:cNvPr id="5" name="文本框 4"/>
          <p:cNvSpPr txBox="1"/>
          <p:nvPr/>
        </p:nvSpPr>
        <p:spPr>
          <a:xfrm>
            <a:off x="6381550" y="1434164"/>
            <a:ext cx="5390146" cy="4154984"/>
          </a:xfrm>
          <a:prstGeom prst="rect">
            <a:avLst/>
          </a:prstGeom>
          <a:solidFill>
            <a:srgbClr val="009000"/>
          </a:solidFill>
        </p:spPr>
        <p:txBody>
          <a:bodyPr wrap="square" rtlCol="0">
            <a:spAutoFit/>
          </a:bodyPr>
          <a:lstStyle/>
          <a:p>
            <a:pPr algn="ct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第二编    分则</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第六章  违反政治纪律的行为                 </a:t>
            </a:r>
            <a:r>
              <a:rPr lang="en-US" altLang="zh-CN" sz="2000" dirty="0">
                <a:solidFill>
                  <a:schemeClr val="bg1"/>
                </a:solidFill>
                <a:latin typeface="微软雅黑" panose="020B0503020204020204" pitchFamily="34" charset="-122"/>
                <a:ea typeface="微软雅黑" panose="020B0503020204020204" pitchFamily="34" charset="-122"/>
              </a:rPr>
              <a:t>P333</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第七章  违反组织、人事纪律的行为       </a:t>
            </a:r>
            <a:r>
              <a:rPr lang="en-US" altLang="zh-CN" sz="2000" dirty="0">
                <a:solidFill>
                  <a:schemeClr val="bg1"/>
                </a:solidFill>
                <a:latin typeface="微软雅黑" panose="020B0503020204020204" pitchFamily="34" charset="-122"/>
                <a:ea typeface="微软雅黑" panose="020B0503020204020204" pitchFamily="34" charset="-122"/>
              </a:rPr>
              <a:t>P339</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第八章  违反廉洁自律规定的行为          </a:t>
            </a:r>
            <a:r>
              <a:rPr lang="en-US" altLang="zh-CN" sz="2000" dirty="0">
                <a:solidFill>
                  <a:schemeClr val="bg1"/>
                </a:solidFill>
                <a:latin typeface="微软雅黑" panose="020B0503020204020204" pitchFamily="34" charset="-122"/>
                <a:ea typeface="微软雅黑" panose="020B0503020204020204" pitchFamily="34" charset="-122"/>
              </a:rPr>
              <a:t>P343</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第九章  贪污贿赂行为                           </a:t>
            </a:r>
            <a:r>
              <a:rPr lang="en-US" altLang="zh-CN" sz="2000" dirty="0">
                <a:solidFill>
                  <a:schemeClr val="bg1"/>
                </a:solidFill>
                <a:latin typeface="微软雅黑" panose="020B0503020204020204" pitchFamily="34" charset="-122"/>
                <a:ea typeface="微软雅黑" panose="020B0503020204020204" pitchFamily="34" charset="-122"/>
              </a:rPr>
              <a:t>P349</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第十章  破坏社会主义经济秩序的行为   </a:t>
            </a:r>
            <a:r>
              <a:rPr lang="en-US" altLang="zh-CN" sz="2000" dirty="0">
                <a:solidFill>
                  <a:schemeClr val="bg1"/>
                </a:solidFill>
                <a:latin typeface="微软雅黑" panose="020B0503020204020204" pitchFamily="34" charset="-122"/>
                <a:ea typeface="微软雅黑" panose="020B0503020204020204" pitchFamily="34" charset="-122"/>
              </a:rPr>
              <a:t>P351</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第十一章  违反财经纪律的行为             </a:t>
            </a:r>
            <a:r>
              <a:rPr lang="en-US" altLang="zh-CN" sz="2000" dirty="0">
                <a:solidFill>
                  <a:schemeClr val="bg1"/>
                </a:solidFill>
                <a:latin typeface="微软雅黑" panose="020B0503020204020204" pitchFamily="34" charset="-122"/>
                <a:ea typeface="微软雅黑" panose="020B0503020204020204" pitchFamily="34" charset="-122"/>
              </a:rPr>
              <a:t>P355</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中国共产党党内监督条例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P358</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3693319"/>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第五条    任务、主要内容  </a:t>
            </a:r>
            <a:r>
              <a:rPr lang="en-US" altLang="zh-CN" sz="2000" dirty="0">
                <a:solidFill>
                  <a:schemeClr val="bg1"/>
                </a:solidFill>
                <a:latin typeface="微软雅黑" panose="020B0503020204020204" pitchFamily="34" charset="-122"/>
                <a:ea typeface="微软雅黑" panose="020B0503020204020204" pitchFamily="34" charset="-122"/>
              </a:rPr>
              <a:t>P359</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第六条    重点对象  </a:t>
            </a:r>
            <a:r>
              <a:rPr lang="en-US" altLang="zh-CN" sz="2000" dirty="0">
                <a:solidFill>
                  <a:schemeClr val="bg1"/>
                </a:solidFill>
                <a:latin typeface="微软雅黑" panose="020B0503020204020204" pitchFamily="34" charset="-122"/>
                <a:ea typeface="微软雅黑" panose="020B0503020204020204" pitchFamily="34" charset="-122"/>
              </a:rPr>
              <a:t>P360</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第七条    四种形态  </a:t>
            </a:r>
            <a:r>
              <a:rPr lang="en-US" altLang="zh-CN" sz="2000" dirty="0">
                <a:solidFill>
                  <a:schemeClr val="bg1"/>
                </a:solidFill>
                <a:latin typeface="微软雅黑" panose="020B0503020204020204" pitchFamily="34" charset="-122"/>
                <a:ea typeface="微软雅黑" panose="020B0503020204020204" pitchFamily="34" charset="-122"/>
              </a:rPr>
              <a:t>P360</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第九条    监督体系  </a:t>
            </a:r>
            <a:r>
              <a:rPr lang="en-US" altLang="zh-CN" sz="2000" dirty="0">
                <a:solidFill>
                  <a:schemeClr val="bg1"/>
                </a:solidFill>
                <a:latin typeface="微软雅黑" panose="020B0503020204020204" pitchFamily="34" charset="-122"/>
                <a:ea typeface="微软雅黑" panose="020B0503020204020204" pitchFamily="34" charset="-122"/>
              </a:rPr>
              <a:t>P360</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第二十六条  党的各级纪律检查委员承担的具体任务  </a:t>
            </a:r>
            <a:r>
              <a:rPr lang="en-US" altLang="zh-CN" sz="2000" dirty="0">
                <a:solidFill>
                  <a:schemeClr val="bg1"/>
                </a:solidFill>
                <a:latin typeface="微软雅黑" panose="020B0503020204020204" pitchFamily="34" charset="-122"/>
                <a:ea typeface="微软雅黑" panose="020B0503020204020204" pitchFamily="34" charset="-122"/>
              </a:rPr>
              <a:t>P365</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第三十五条  党的基层组织的监督职责  </a:t>
            </a:r>
            <a:r>
              <a:rPr lang="en-US" altLang="zh-CN" sz="2000" dirty="0">
                <a:solidFill>
                  <a:schemeClr val="bg1"/>
                </a:solidFill>
                <a:latin typeface="微软雅黑" panose="020B0503020204020204" pitchFamily="34" charset="-122"/>
                <a:ea typeface="微软雅黑" panose="020B0503020204020204" pitchFamily="34" charset="-122"/>
              </a:rPr>
              <a:t>P367</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第三十六条  党员的监督义务  </a:t>
            </a:r>
            <a:r>
              <a:rPr lang="en-US" altLang="zh-CN" sz="2000" dirty="0">
                <a:solidFill>
                  <a:schemeClr val="bg1"/>
                </a:solidFill>
                <a:latin typeface="微软雅黑" panose="020B0503020204020204" pitchFamily="34" charset="-122"/>
                <a:ea typeface="微软雅黑" panose="020B0503020204020204" pitchFamily="34" charset="-122"/>
              </a:rPr>
              <a:t>P368</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中国共产党发展党员工作细则</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P372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5170646"/>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第一章  总则  </a:t>
            </a:r>
            <a:r>
              <a:rPr lang="en-US" altLang="zh-CN" sz="2000" dirty="0">
                <a:solidFill>
                  <a:schemeClr val="bg1"/>
                </a:solidFill>
                <a:latin typeface="微软雅黑" panose="020B0503020204020204" pitchFamily="34" charset="-122"/>
                <a:ea typeface="微软雅黑" panose="020B0503020204020204" pitchFamily="34" charset="-122"/>
              </a:rPr>
              <a:t>P372</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第二条、第三条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第二章  入党积极分子的确定和培养教育  </a:t>
            </a:r>
            <a:r>
              <a:rPr lang="en-US" altLang="zh-CN" sz="2000" dirty="0">
                <a:solidFill>
                  <a:schemeClr val="bg1"/>
                </a:solidFill>
                <a:latin typeface="微软雅黑" panose="020B0503020204020204" pitchFamily="34" charset="-122"/>
                <a:ea typeface="微软雅黑" panose="020B0503020204020204" pitchFamily="34" charset="-122"/>
              </a:rPr>
              <a:t>P373</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第五条、第九条、第十条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第三章  发展对象的确定和考察  </a:t>
            </a:r>
            <a:r>
              <a:rPr lang="en-US" altLang="zh-CN" sz="2000" dirty="0">
                <a:solidFill>
                  <a:schemeClr val="bg1"/>
                </a:solidFill>
                <a:latin typeface="微软雅黑" panose="020B0503020204020204" pitchFamily="34" charset="-122"/>
                <a:ea typeface="微软雅黑" panose="020B0503020204020204" pitchFamily="34" charset="-122"/>
              </a:rPr>
              <a:t>P374</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第四章  预备党员的接收  </a:t>
            </a:r>
            <a:r>
              <a:rPr lang="en-US" altLang="zh-CN" sz="2000" dirty="0">
                <a:solidFill>
                  <a:schemeClr val="bg1"/>
                </a:solidFill>
                <a:latin typeface="微软雅黑" panose="020B0503020204020204" pitchFamily="34" charset="-122"/>
                <a:ea typeface="微软雅黑" panose="020B0503020204020204" pitchFamily="34" charset="-122"/>
              </a:rPr>
              <a:t>P376</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第五章  预备党员的教育、考察和转正  </a:t>
            </a:r>
            <a:r>
              <a:rPr lang="en-US" altLang="zh-CN" sz="2000" dirty="0">
                <a:solidFill>
                  <a:schemeClr val="bg1"/>
                </a:solidFill>
                <a:latin typeface="微软雅黑" panose="020B0503020204020204" pitchFamily="34" charset="-122"/>
                <a:ea typeface="微软雅黑" panose="020B0503020204020204" pitchFamily="34" charset="-122"/>
              </a:rPr>
              <a:t>P379</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第六章  发展党员工作的领导和纪律  </a:t>
            </a:r>
            <a:r>
              <a:rPr lang="en-US" altLang="zh-CN" sz="2000" dirty="0">
                <a:solidFill>
                  <a:schemeClr val="bg1"/>
                </a:solidFill>
                <a:latin typeface="微软雅黑" panose="020B0503020204020204" pitchFamily="34" charset="-122"/>
                <a:ea typeface="微软雅黑" panose="020B0503020204020204" pitchFamily="34" charset="-122"/>
              </a:rPr>
              <a:t>P381</a:t>
            </a:r>
            <a:endParaRPr lang="zh-CN" altLang="en-US" sz="2400"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462013"/>
            <a:ext cx="9932589" cy="576217"/>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中共中央关于加强和改进党的作风建设的决定</a:t>
            </a:r>
            <a:r>
              <a:rPr lang="en-US" altLang="zh-CN"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10" name="矩形 9"/>
          <p:cNvSpPr/>
          <p:nvPr/>
        </p:nvSpPr>
        <p:spPr>
          <a:xfrm>
            <a:off x="1007632" y="1280160"/>
            <a:ext cx="10060350" cy="5279457"/>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作风建设是党的建设的重要组成部分。我们党历来高度重视作风建设，在长期革命和建设的实践中，形成并坚持发扬了理论联系实际、密切联系群众、批评与自我批评等优良作风。（</a:t>
            </a:r>
            <a:r>
              <a:rPr lang="en-US" altLang="zh-CN" sz="2000" dirty="0">
                <a:latin typeface="微软雅黑" panose="020B0503020204020204" pitchFamily="34" charset="-122"/>
                <a:ea typeface="微软雅黑" panose="020B0503020204020204" pitchFamily="34" charset="-122"/>
              </a:rPr>
              <a:t>P385</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党的作风建设既是一项长期而艰巨的任务，又是一项现实而紧迫的工作。必须把总体要求同阶段性目标结合起来。当前和今后一个时期，要抓住重点，集中解决党的思想作风、学风、工作作风、领导作风和干部生活作风方面的突出问题。</a:t>
            </a:r>
            <a:r>
              <a:rPr lang="zh-CN" altLang="en-US" sz="2000" dirty="0">
                <a:solidFill>
                  <a:srgbClr val="FFFF00"/>
                </a:solidFill>
                <a:latin typeface="微软雅黑" panose="020B0503020204020204" pitchFamily="34" charset="-122"/>
                <a:ea typeface="微软雅黑" panose="020B0503020204020204" pitchFamily="34" charset="-122"/>
              </a:rPr>
              <a:t>主要任务</a:t>
            </a:r>
            <a:r>
              <a:rPr lang="zh-CN" altLang="en-US" sz="2000" dirty="0">
                <a:latin typeface="微软雅黑" panose="020B0503020204020204" pitchFamily="34" charset="-122"/>
                <a:ea typeface="微软雅黑" panose="020B0503020204020204" pitchFamily="34" charset="-122"/>
              </a:rPr>
              <a:t>是：坚持解放思想、实事求是，反对因循守旧、不思进取；坚持理论联系实际，反对照抄照搬、本本主义；坚持密切联系群众，反对形式主义、官僚主义；坚持民主集中制原则，反对独断专行、软弱涣散；坚持党的纪律，反对自由主义；坚持清正廉洁，反对以权谋私；坚持艰苦奋斗，反对享乐主义；坚持任人唯贤，反对用人上的不正之风。（</a:t>
            </a:r>
            <a:r>
              <a:rPr lang="en-US" altLang="zh-CN" sz="2000" dirty="0">
                <a:latin typeface="微软雅黑" panose="020B0503020204020204" pitchFamily="34" charset="-122"/>
                <a:ea typeface="微软雅黑" panose="020B0503020204020204" pitchFamily="34" charset="-122"/>
              </a:rPr>
              <a:t>P388</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11414" y="453455"/>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P384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中共中央关于加强和改进新形势下党的建设若干重大问题的决定</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P409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13886" y="1607419"/>
            <a:ext cx="11454063" cy="4801314"/>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一、加强和改进新形势下党的建设的重要性和紧迫性  </a:t>
            </a:r>
            <a:r>
              <a:rPr lang="en-US" altLang="zh-CN" sz="2000" dirty="0">
                <a:solidFill>
                  <a:schemeClr val="bg1"/>
                </a:solidFill>
                <a:latin typeface="微软雅黑" panose="020B0503020204020204" pitchFamily="34" charset="-122"/>
                <a:ea typeface="微软雅黑" panose="020B0503020204020204" pitchFamily="34" charset="-122"/>
              </a:rPr>
              <a:t>P409</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存在问题</a:t>
            </a:r>
            <a:r>
              <a:rPr lang="en-US" altLang="zh-CN" sz="2000" dirty="0">
                <a:solidFill>
                  <a:schemeClr val="bg1"/>
                </a:solidFill>
                <a:latin typeface="微软雅黑" panose="020B0503020204020204" pitchFamily="34" charset="-122"/>
                <a:ea typeface="微软雅黑" panose="020B0503020204020204" pitchFamily="34" charset="-122"/>
              </a:rPr>
              <a:t>P411</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二、总结运用和丰富发展执政党建设基本经验  </a:t>
            </a:r>
            <a:r>
              <a:rPr lang="en-US" altLang="zh-CN" sz="2000" dirty="0">
                <a:solidFill>
                  <a:schemeClr val="bg1"/>
                </a:solidFill>
                <a:latin typeface="微软雅黑" panose="020B0503020204020204" pitchFamily="34" charset="-122"/>
                <a:ea typeface="微软雅黑" panose="020B0503020204020204" pitchFamily="34" charset="-122"/>
              </a:rPr>
              <a:t>P413</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基本经验</a:t>
            </a:r>
            <a:r>
              <a:rPr lang="en-US" altLang="zh-CN" sz="2000" dirty="0">
                <a:solidFill>
                  <a:schemeClr val="bg1"/>
                </a:solidFill>
                <a:latin typeface="微软雅黑" panose="020B0503020204020204" pitchFamily="34" charset="-122"/>
                <a:ea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rPr>
              <a:t>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三、建设马克思主义学习型政党，提高全党思想政治水平  </a:t>
            </a:r>
            <a:r>
              <a:rPr lang="en-US" altLang="zh-CN" sz="2000" dirty="0">
                <a:solidFill>
                  <a:schemeClr val="bg1"/>
                </a:solidFill>
                <a:latin typeface="微软雅黑" panose="020B0503020204020204" pitchFamily="34" charset="-122"/>
                <a:ea typeface="微软雅黑" panose="020B0503020204020204" pitchFamily="34" charset="-122"/>
              </a:rPr>
              <a:t>P415</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四、坚持和健全民主集中制，积极发展党内民主</a:t>
            </a:r>
            <a:r>
              <a:rPr lang="en-US" altLang="zh-CN" sz="2000" dirty="0">
                <a:solidFill>
                  <a:schemeClr val="bg1"/>
                </a:solidFill>
                <a:latin typeface="微软雅黑" panose="020B0503020204020204" pitchFamily="34" charset="-122"/>
                <a:ea typeface="微软雅黑" panose="020B0503020204020204" pitchFamily="34" charset="-122"/>
              </a:rPr>
              <a:t>P419</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五、深化干部人事制度改革，建设善于推动科学发展、促进社会和谐的高素质干部队伍  </a:t>
            </a:r>
            <a:r>
              <a:rPr lang="en-US" altLang="zh-CN" sz="2000" dirty="0">
                <a:solidFill>
                  <a:schemeClr val="bg1"/>
                </a:solidFill>
                <a:latin typeface="微软雅黑" panose="020B0503020204020204" pitchFamily="34" charset="-122"/>
                <a:ea typeface="微软雅黑" panose="020B0503020204020204" pitchFamily="34" charset="-122"/>
              </a:rPr>
              <a:t>P423</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六、做好抓基层打基础工作，夯实党执政的组织基础  </a:t>
            </a:r>
            <a:r>
              <a:rPr lang="en-US" altLang="zh-CN" sz="2000" dirty="0">
                <a:solidFill>
                  <a:schemeClr val="bg1"/>
                </a:solidFill>
                <a:latin typeface="微软雅黑" panose="020B0503020204020204" pitchFamily="34" charset="-122"/>
                <a:ea typeface="微软雅黑" panose="020B0503020204020204" pitchFamily="34" charset="-122"/>
              </a:rPr>
              <a:t>P426</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七、弘扬党的优良作风，保持党同人民群众的血肉联系  </a:t>
            </a:r>
            <a:r>
              <a:rPr lang="en-US" altLang="zh-CN" sz="2000" dirty="0">
                <a:solidFill>
                  <a:schemeClr val="bg1"/>
                </a:solidFill>
                <a:latin typeface="微软雅黑" panose="020B0503020204020204" pitchFamily="34" charset="-122"/>
                <a:ea typeface="微软雅黑" panose="020B0503020204020204" pitchFamily="34" charset="-122"/>
              </a:rPr>
              <a:t>P429</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八、加快推进惩治和预防腐败体系建设，深入开展反腐败斗争  </a:t>
            </a:r>
            <a:r>
              <a:rPr lang="en-US" altLang="zh-CN" sz="2000" dirty="0">
                <a:solidFill>
                  <a:schemeClr val="bg1"/>
                </a:solidFill>
                <a:latin typeface="微软雅黑" panose="020B0503020204020204" pitchFamily="34" charset="-122"/>
                <a:ea typeface="微软雅黑" panose="020B0503020204020204" pitchFamily="34" charset="-122"/>
              </a:rPr>
              <a:t>P433</a:t>
            </a:r>
            <a:endParaRPr lang="zh-CN" altLang="en-US" sz="2400"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03548" y="1384219"/>
            <a:ext cx="5329518"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029015" y="1766061"/>
            <a:ext cx="5649721" cy="1268380"/>
          </a:xfrm>
        </p:spPr>
        <p:txBody>
          <a:bodyPr>
            <a:noAutofit/>
          </a:bodyPr>
          <a:lstStyle/>
          <a:p>
            <a:r>
              <a:rPr lang="zh-CN" altLang="en-US" sz="88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谢谢大家</a:t>
            </a:r>
            <a:endParaRPr lang="zh-CN" altLang="en-US" sz="88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3" name="副标题 2" hidden="1"/>
          <p:cNvSpPr>
            <a:spLocks noGrp="1"/>
          </p:cNvSpPr>
          <p:nvPr>
            <p:ph type="subTitle" idx="1"/>
          </p:nvPr>
        </p:nvSpPr>
        <p:spPr>
          <a:xfrm>
            <a:off x="58178" y="6451972"/>
            <a:ext cx="4882590" cy="604111"/>
          </a:xfrm>
        </p:spPr>
        <p:txBody>
          <a:bodyPr>
            <a:normAutofit/>
          </a:bodyPr>
          <a:lstStyle/>
          <a:p>
            <a:pPr algn="just"/>
            <a:r>
              <a:rPr lang="en-US" altLang="zh-CN" sz="1200" dirty="0">
                <a:solidFill>
                  <a:schemeClr val="bg1"/>
                </a:solidFill>
                <a:latin typeface="方正兰亭纤黑简体" panose="03000509000000000000" pitchFamily="65" charset="-122"/>
                <a:ea typeface="方正兰亭纤黑简体" panose="03000509000000000000" pitchFamily="65" charset="-122"/>
              </a:rPr>
              <a:t>2013</a:t>
            </a:r>
            <a:r>
              <a:rPr lang="zh-CN" altLang="en-US" sz="1200" dirty="0">
                <a:solidFill>
                  <a:schemeClr val="bg1"/>
                </a:solidFill>
                <a:latin typeface="方正兰亭纤黑简体" panose="03000509000000000000" pitchFamily="65" charset="-122"/>
                <a:ea typeface="方正兰亭纤黑简体" panose="03000509000000000000" pitchFamily="65" charset="-122"/>
              </a:rPr>
              <a:t>年马克思主义哲学导论（下）课程</a:t>
            </a:r>
            <a:endParaRPr lang="zh-CN" altLang="en-US" sz="1200" dirty="0">
              <a:solidFill>
                <a:schemeClr val="bg1"/>
              </a:solidFill>
              <a:latin typeface="方正兰亭纤黑简体" panose="03000509000000000000" pitchFamily="65" charset="-122"/>
              <a:ea typeface="方正兰亭纤黑简体" panose="03000509000000000000" pitchFamily="65" charset="-122"/>
            </a:endParaRPr>
          </a:p>
        </p:txBody>
      </p:sp>
      <p:sp>
        <p:nvSpPr>
          <p:cNvPr id="9" name="文本框 8"/>
          <p:cNvSpPr txBox="1"/>
          <p:nvPr/>
        </p:nvSpPr>
        <p:spPr>
          <a:xfrm>
            <a:off x="6140752" y="6614985"/>
            <a:ext cx="5380688" cy="258532"/>
          </a:xfrm>
          <a:prstGeom prst="rect">
            <a:avLst/>
          </a:prstGeom>
          <a:noFill/>
        </p:spPr>
        <p:txBody>
          <a:bodyPr wrap="square" rtlCol="0">
            <a:spAutoFit/>
          </a:bodyPr>
          <a:lstStyle/>
          <a:p>
            <a:pPr algn="r">
              <a:lnSpc>
                <a:spcPct val="120000"/>
              </a:lnSpc>
            </a:pPr>
            <a:r>
              <a:rPr lang="en-US" altLang="zh-CN" sz="900" dirty="0">
                <a:gradFill>
                  <a:gsLst>
                    <a:gs pos="1000">
                      <a:srgbClr val="FFFFFF"/>
                    </a:gs>
                    <a:gs pos="100000">
                      <a:srgbClr val="FFFFFF"/>
                    </a:gs>
                  </a:gsLst>
                  <a:lin ang="5400000" scaled="1"/>
                </a:gradFill>
                <a:latin typeface="+mj-lt"/>
                <a:ea typeface="微软雅黑" panose="020B0503020204020204" pitchFamily="34" charset="-122"/>
              </a:rPr>
              <a:t>PPT</a:t>
            </a:r>
            <a:r>
              <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设计版权所有</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a:t>
            </a:r>
            <a:r>
              <a:rPr lang="en-US" altLang="zh-CN" sz="900" dirty="0">
                <a:gradFill>
                  <a:gsLst>
                    <a:gs pos="1000">
                      <a:srgbClr val="FFFFFF"/>
                    </a:gs>
                    <a:gs pos="100000">
                      <a:srgbClr val="FFFFFF"/>
                    </a:gs>
                  </a:gsLst>
                  <a:lin ang="5400000" scaled="1"/>
                </a:gradFill>
                <a:latin typeface="+mj-lt"/>
                <a:ea typeface="微软雅黑" panose="020B0503020204020204" pitchFamily="34" charset="-122"/>
              </a:rPr>
              <a:t>2013</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 </a:t>
            </a:r>
            <a:r>
              <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杨偲劢 </a:t>
            </a:r>
            <a:r>
              <a:rPr lang="en-US" altLang="zh-CN" sz="900" dirty="0">
                <a:gradFill>
                  <a:gsLst>
                    <a:gs pos="1000">
                      <a:srgbClr val="FFFFFF"/>
                    </a:gs>
                    <a:gs pos="100000">
                      <a:srgbClr val="FFFFFF"/>
                    </a:gs>
                  </a:gsLst>
                  <a:lin ang="5400000" scaled="1"/>
                </a:gradFill>
                <a:latin typeface="+mj-lt"/>
                <a:ea typeface="微软雅黑" panose="020B0503020204020204" pitchFamily="34" charset="-122"/>
              </a:rPr>
              <a:t>Copyright © 2013 Smile Young All Rights Reserved</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a:t>
            </a:r>
            <a:endPar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0610" y="5947509"/>
            <a:ext cx="3317949" cy="683264"/>
          </a:xfrm>
          <a:prstGeom prst="rect">
            <a:avLst/>
          </a:prstGeom>
          <a:noFill/>
        </p:spPr>
        <p:txBody>
          <a:bodyPr wrap="square" rtlCol="0">
            <a:spAutoFit/>
          </a:bodyPr>
          <a:lstStyle/>
          <a:p>
            <a:pPr algn="just">
              <a:lnSpc>
                <a:spcPct val="120000"/>
              </a:lnSpc>
            </a:pPr>
            <a:r>
              <a:rPr lang="zh-CN" altLang="en-US" sz="1600" dirty="0">
                <a:gradFill>
                  <a:gsLst>
                    <a:gs pos="1000">
                      <a:schemeClr val="accent1">
                        <a:lumMod val="0"/>
                        <a:lumOff val="100000"/>
                      </a:schemeClr>
                    </a:gs>
                    <a:gs pos="100000">
                      <a:srgbClr val="FFFFFF"/>
                    </a:gs>
                  </a:gsLst>
                  <a:lin ang="5400000" scaled="1"/>
                </a:gradFill>
                <a:latin typeface="微软雅黑" panose="020B0503020204020204" pitchFamily="34" charset="-122"/>
                <a:ea typeface="微软雅黑" panose="020B0503020204020204" pitchFamily="34" charset="-122"/>
              </a:rPr>
              <a:t>张  婧  北京大学工学院党委副书记</a:t>
            </a:r>
            <a:endParaRPr lang="en-US" altLang="zh-CN" sz="1600" dirty="0">
              <a:gradFill>
                <a:gsLst>
                  <a:gs pos="1000">
                    <a:schemeClr val="accent1">
                      <a:lumMod val="0"/>
                      <a:lumOff val="100000"/>
                    </a:schemeClr>
                  </a:gs>
                  <a:gs pos="100000">
                    <a:srgbClr val="FFFFFF"/>
                  </a:gs>
                </a:gsLst>
                <a:lin ang="5400000" scaled="1"/>
              </a:gradFill>
              <a:latin typeface="微软雅黑" panose="020B0503020204020204" pitchFamily="34" charset="-122"/>
              <a:ea typeface="微软雅黑" panose="020B0503020204020204" pitchFamily="34" charset="-122"/>
            </a:endParaRPr>
          </a:p>
          <a:p>
            <a:pPr algn="just">
              <a:lnSpc>
                <a:spcPct val="120000"/>
              </a:lnSpc>
            </a:pPr>
            <a:r>
              <a:rPr lang="en-US" altLang="zh-CN" sz="1600" dirty="0">
                <a:gradFill>
                  <a:gsLst>
                    <a:gs pos="1000">
                      <a:schemeClr val="accent1">
                        <a:lumMod val="0"/>
                        <a:lumOff val="100000"/>
                      </a:schemeClr>
                    </a:gs>
                    <a:gs pos="100000">
                      <a:srgbClr val="FFFFFF"/>
                    </a:gs>
                  </a:gsLst>
                  <a:lin ang="5400000" scaled="1"/>
                </a:gradFill>
                <a:latin typeface="Segoe UI" panose="020B0502040204020203" charset="0"/>
                <a:ea typeface="Segoe UI Symbol" panose="020B0502040204020203" pitchFamily="34" charset="0"/>
                <a:cs typeface="Segoe UI" panose="020B0502040204020203" charset="0"/>
              </a:rPr>
              <a:t>zhangjing2006@pku.edu.cn</a:t>
            </a:r>
            <a:endParaRPr lang="zh-CN" altLang="en-US" sz="1600" dirty="0">
              <a:gradFill>
                <a:gsLst>
                  <a:gs pos="1000">
                    <a:schemeClr val="accent1">
                      <a:lumMod val="0"/>
                      <a:lumOff val="100000"/>
                    </a:schemeClr>
                  </a:gs>
                  <a:gs pos="100000">
                    <a:srgbClr val="FFFFFF"/>
                  </a:gs>
                </a:gsLst>
                <a:lin ang="5400000" scaled="1"/>
              </a:gradFill>
              <a:latin typeface="Segoe UI" panose="020B0502040204020203" charset="0"/>
              <a:ea typeface="方正兰亭纤黑简体" panose="03000509000000000000" pitchFamily="65" charset="-122"/>
              <a:cs typeface="Segoe UI" panose="020B0502040204020203" charset="0"/>
            </a:endParaRPr>
          </a:p>
        </p:txBody>
      </p:sp>
      <p:sp>
        <p:nvSpPr>
          <p:cNvPr id="14" name="矩形 13"/>
          <p:cNvSpPr/>
          <p:nvPr/>
        </p:nvSpPr>
        <p:spPr>
          <a:xfrm>
            <a:off x="6103548" y="3385335"/>
            <a:ext cx="5329518" cy="511584"/>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400" dirty="0">
              <a:latin typeface="方正兰亭黑简体" panose="02000000000000000000" pitchFamily="2" charset="-122"/>
              <a:ea typeface="方正兰亭黑简体" panose="02000000000000000000" pitchFamily="2" charset="-122"/>
            </a:endParaRPr>
          </a:p>
        </p:txBody>
      </p:sp>
      <p:sp>
        <p:nvSpPr>
          <p:cNvPr id="11" name="矩形 10"/>
          <p:cNvSpPr/>
          <p:nvPr/>
        </p:nvSpPr>
        <p:spPr>
          <a:xfrm>
            <a:off x="6558867" y="3445292"/>
            <a:ext cx="4464036" cy="400110"/>
          </a:xfrm>
          <a:prstGeom prst="rect">
            <a:avLst/>
          </a:prstGeom>
        </p:spPr>
        <p:txBody>
          <a:bodyPr wrap="square">
            <a:spAutoFit/>
          </a:bodyPr>
          <a:lstStyle/>
          <a:p>
            <a:pPr algn="dist"/>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北京大学党性教育读书班  考试要点</a:t>
            </a:r>
            <a:endPar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1996" y="5027505"/>
            <a:ext cx="2520000" cy="7098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0018" y="1570674"/>
            <a:ext cx="4276800" cy="3240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601599" y="1550354"/>
            <a:ext cx="4276800" cy="3240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1"/>
          <a:stretch>
            <a:fillRect/>
          </a:stretch>
        </p:blipFill>
        <p:spPr>
          <a:xfrm>
            <a:off x="6824947" y="1730354"/>
            <a:ext cx="3830103" cy="2880000"/>
          </a:xfrm>
          <a:prstGeom prst="rect">
            <a:avLst/>
          </a:prstGeom>
        </p:spPr>
      </p:pic>
      <p:sp>
        <p:nvSpPr>
          <p:cNvPr id="3" name="标题 1"/>
          <p:cNvSpPr txBox="1"/>
          <p:nvPr/>
        </p:nvSpPr>
        <p:spPr>
          <a:xfrm>
            <a:off x="58435" y="281740"/>
            <a:ext cx="3736748"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考试范围</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51692"/>
          <a:stretch>
            <a:fillRect/>
          </a:stretch>
        </p:blipFill>
        <p:spPr>
          <a:xfrm>
            <a:off x="2491564" y="1750674"/>
            <a:ext cx="1953708" cy="2880000"/>
          </a:xfrm>
          <a:prstGeom prst="rect">
            <a:avLst/>
          </a:prstGeom>
        </p:spPr>
      </p:pic>
      <p:sp>
        <p:nvSpPr>
          <p:cNvPr id="8" name="文本框 7"/>
          <p:cNvSpPr txBox="1"/>
          <p:nvPr/>
        </p:nvSpPr>
        <p:spPr>
          <a:xfrm>
            <a:off x="2144979" y="5517211"/>
            <a:ext cx="2646878" cy="584775"/>
          </a:xfrm>
          <a:prstGeom prst="rect">
            <a:avLst/>
          </a:prstGeom>
          <a:noFill/>
        </p:spPr>
        <p:txBody>
          <a:bodyPr wrap="none" rtlCol="0">
            <a:spAutoFit/>
          </a:bodyPr>
          <a:lstStyle/>
          <a:p>
            <a:r>
              <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自编辅导教材</a:t>
            </a:r>
            <a:endPar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endParaRPr>
          </a:p>
        </p:txBody>
      </p:sp>
      <p:sp>
        <p:nvSpPr>
          <p:cNvPr id="9" name="文本框 8"/>
          <p:cNvSpPr txBox="1"/>
          <p:nvPr/>
        </p:nvSpPr>
        <p:spPr>
          <a:xfrm>
            <a:off x="7416559" y="5517211"/>
            <a:ext cx="2646878" cy="584775"/>
          </a:xfrm>
          <a:prstGeom prst="rect">
            <a:avLst/>
          </a:prstGeom>
          <a:noFill/>
        </p:spPr>
        <p:txBody>
          <a:bodyPr wrap="none" rtlCol="0">
            <a:spAutoFit/>
          </a:bodyPr>
          <a:lstStyle/>
          <a:p>
            <a:r>
              <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专题辅导报告</a:t>
            </a:r>
            <a:endPar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15287" y="1395778"/>
            <a:ext cx="6516313" cy="117117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闭卷考试范围</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577190" y="1419473"/>
            <a:ext cx="4258335" cy="1147482"/>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576000" y="3257082"/>
            <a:ext cx="4258335" cy="1147482"/>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a:t>
            </a:r>
            <a:endPar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政治生活的若干准则</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576000" y="5123520"/>
            <a:ext cx="4258335" cy="1147482"/>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en-US" altLang="zh-CN"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论共产党员的修养</a:t>
            </a:r>
            <a:r>
              <a:rPr lang="en-US" altLang="zh-CN"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384799" y="1368673"/>
            <a:ext cx="5709920" cy="1211357"/>
          </a:xfrm>
          <a:prstGeom prst="rect">
            <a:avLst/>
          </a:prstGeom>
          <a:noFill/>
        </p:spPr>
        <p:txBody>
          <a:bodyPr wrap="square" rtlCol="0">
            <a:spAutoFit/>
          </a:bodyPr>
          <a:lstStyle/>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第七章  党的纪律</a:t>
            </a:r>
            <a:endPar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9" name="矩形 8"/>
          <p:cNvSpPr/>
          <p:nvPr/>
        </p:nvSpPr>
        <p:spPr>
          <a:xfrm>
            <a:off x="5015287" y="3233387"/>
            <a:ext cx="6516313" cy="117117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3" name="矩形 12"/>
          <p:cNvSpPr/>
          <p:nvPr/>
        </p:nvSpPr>
        <p:spPr>
          <a:xfrm>
            <a:off x="5015287" y="5123520"/>
            <a:ext cx="6516313" cy="1171177"/>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74638" y="5106575"/>
            <a:ext cx="6400801" cy="1211357"/>
          </a:xfrm>
          <a:prstGeom prst="rect">
            <a:avLst/>
          </a:prstGeom>
          <a:noFill/>
        </p:spPr>
        <p:txBody>
          <a:bodyPr wrap="square" rtlCol="0">
            <a:spAutoFit/>
          </a:bodyPr>
          <a:lstStyle/>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一、共产党员为什么要修养</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八、党内各种错误思想意识的来源</a:t>
            </a:r>
            <a:endPar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293359" y="3213296"/>
            <a:ext cx="5709920" cy="826637"/>
          </a:xfrm>
          <a:prstGeom prst="rect">
            <a:avLst/>
          </a:prstGeom>
          <a:noFill/>
        </p:spPr>
        <p:txBody>
          <a:bodyPr wrap="square" rtlCol="0">
            <a:spAutoFit/>
          </a:bodyPr>
          <a:lstStyle/>
          <a:p>
            <a:pPr>
              <a:lnSpc>
                <a:spcPct val="125000"/>
              </a:lnSpc>
            </a:pP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大  纲</a:t>
            </a:r>
            <a:endPar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59549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1.</a:t>
            </a:r>
            <a:r>
              <a:rPr lang="zh-CN" altLang="en-US" dirty="0">
                <a:solidFill>
                  <a:prstClr val="white"/>
                </a:solidFill>
                <a:latin typeface="微软雅黑" panose="020B0503020204020204" pitchFamily="34" charset="-122"/>
                <a:ea typeface="微软雅黑" panose="020B0503020204020204" pitchFamily="34" charset="-122"/>
              </a:rPr>
              <a:t>毛泽东  整顿党的作风</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2.</a:t>
            </a:r>
            <a:r>
              <a:rPr lang="zh-CN" altLang="en-US" dirty="0">
                <a:solidFill>
                  <a:prstClr val="white"/>
                </a:solidFill>
                <a:latin typeface="微软雅黑" panose="020B0503020204020204" pitchFamily="34" charset="-122"/>
                <a:ea typeface="微软雅黑" panose="020B0503020204020204" pitchFamily="34" charset="-122"/>
              </a:rPr>
              <a:t>毛泽东  论人民民主专政</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3.</a:t>
            </a:r>
            <a:r>
              <a:rPr lang="zh-CN" altLang="en-US" dirty="0">
                <a:solidFill>
                  <a:prstClr val="white"/>
                </a:solidFill>
                <a:latin typeface="微软雅黑" panose="020B0503020204020204" pitchFamily="34" charset="-122"/>
                <a:ea typeface="微软雅黑" panose="020B0503020204020204" pitchFamily="34" charset="-122"/>
              </a:rPr>
              <a:t>刘少奇  论共产党员的修养（一、五、八节除外）</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4.</a:t>
            </a:r>
            <a:r>
              <a:rPr lang="zh-CN" altLang="en-US" dirty="0">
                <a:solidFill>
                  <a:prstClr val="white"/>
                </a:solidFill>
                <a:latin typeface="微软雅黑" panose="020B0503020204020204" pitchFamily="34" charset="-122"/>
                <a:ea typeface="微软雅黑" panose="020B0503020204020204" pitchFamily="34" charset="-122"/>
              </a:rPr>
              <a:t>邓小平  建设一个成熟的有战斗力的党（节选）</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5.</a:t>
            </a:r>
            <a:r>
              <a:rPr lang="zh-CN" altLang="en-US" dirty="0">
                <a:solidFill>
                  <a:prstClr val="white"/>
                </a:solidFill>
                <a:latin typeface="微软雅黑" panose="020B0503020204020204" pitchFamily="34" charset="-122"/>
                <a:ea typeface="微软雅黑" panose="020B0503020204020204" pitchFamily="34" charset="-122"/>
              </a:rPr>
              <a:t>江泽民  治国必先治党，治党务必从严</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6.</a:t>
            </a:r>
            <a:r>
              <a:rPr lang="zh-CN" altLang="en-US" dirty="0">
                <a:solidFill>
                  <a:prstClr val="white"/>
                </a:solidFill>
                <a:latin typeface="微软雅黑" panose="020B0503020204020204" pitchFamily="34" charset="-122"/>
                <a:ea typeface="微软雅黑" panose="020B0503020204020204" pitchFamily="34" charset="-122"/>
              </a:rPr>
              <a:t>胡锦涛  在新时期保持共产党员先进性专题报告会上的</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          重要讲话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7.</a:t>
            </a:r>
            <a:r>
              <a:rPr lang="zh-CN" altLang="en-US" dirty="0">
                <a:solidFill>
                  <a:prstClr val="white"/>
                </a:solidFill>
                <a:latin typeface="微软雅黑" panose="020B0503020204020204" pitchFamily="34" charset="-122"/>
                <a:ea typeface="微软雅黑" panose="020B0503020204020204" pitchFamily="34" charset="-122"/>
              </a:rPr>
              <a:t>习近平  在北京大学师生座谈会上的讲话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8.</a:t>
            </a:r>
            <a:r>
              <a:rPr lang="zh-CN" altLang="en-US" dirty="0">
                <a:solidFill>
                  <a:prstClr val="white"/>
                </a:solidFill>
                <a:latin typeface="微软雅黑" panose="020B0503020204020204" pitchFamily="34" charset="-122"/>
                <a:ea typeface="微软雅黑" panose="020B0503020204020204" pitchFamily="34" charset="-122"/>
              </a:rPr>
              <a:t>习近平  在庆祝中国共产党成立</a:t>
            </a:r>
            <a:r>
              <a:rPr lang="en-US" altLang="zh-CN" dirty="0">
                <a:solidFill>
                  <a:prstClr val="white"/>
                </a:solidFill>
                <a:latin typeface="微软雅黑" panose="020B0503020204020204" pitchFamily="34" charset="-122"/>
                <a:ea typeface="微软雅黑" panose="020B0503020204020204" pitchFamily="34" charset="-122"/>
              </a:rPr>
              <a:t>95</a:t>
            </a:r>
            <a:r>
              <a:rPr lang="zh-CN" altLang="en-US" dirty="0">
                <a:solidFill>
                  <a:prstClr val="white"/>
                </a:solidFill>
                <a:latin typeface="微软雅黑" panose="020B0503020204020204" pitchFamily="34" charset="-122"/>
                <a:ea typeface="微软雅黑" panose="020B0503020204020204" pitchFamily="34" charset="-122"/>
              </a:rPr>
              <a:t>周年大会上的讲话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9.</a:t>
            </a:r>
            <a:r>
              <a:rPr lang="zh-CN" altLang="en-US" dirty="0">
                <a:solidFill>
                  <a:prstClr val="white"/>
                </a:solidFill>
                <a:latin typeface="微软雅黑" panose="020B0503020204020204" pitchFamily="34" charset="-122"/>
                <a:ea typeface="微软雅黑" panose="020B0503020204020204" pitchFamily="34" charset="-122"/>
              </a:rPr>
              <a:t>习近平  在中国共产党第十九次全国代表大会上的报告</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034390" y="1727200"/>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1034389" y="3236762"/>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1034389" y="49000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endPar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59549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中国共产党廉洁自律准则</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中国共产党纪律处分条例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中国共产党党内监督条例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中国共产党发展党员工作细则</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中共中央关于加强和改进党的作风建设的决定</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中共中央关于加强和改进新形势下党的建设若干重大</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问题的决定</a:t>
            </a:r>
            <a:endParaRPr lang="zh-CN" altLang="en-US" dirty="0">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034390" y="17272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1034389" y="3236762"/>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1034389" y="49000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endPar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案1">
      <a:majorFont>
        <a:latin typeface="Segoe UI"/>
        <a:ea typeface="方正兰亭纤黑简体"/>
        <a:cs typeface=""/>
      </a:majorFont>
      <a:minorFont>
        <a:latin typeface="Segoe UI"/>
        <a:ea typeface="方正兰亭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AC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a:gradFill>
              <a:gsLst>
                <a:gs pos="1000">
                  <a:schemeClr val="bg1"/>
                </a:gs>
                <a:gs pos="100000">
                  <a:schemeClr val="bg1"/>
                </a:gs>
              </a:gsLst>
              <a:lin ang="5400000" scaled="1"/>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案1">
      <a:majorFont>
        <a:latin typeface="Segoe UI"/>
        <a:ea typeface="方正兰亭纤黑简体"/>
        <a:cs typeface=""/>
      </a:majorFont>
      <a:minorFont>
        <a:latin typeface="Segoe UI"/>
        <a:ea typeface="方正兰亭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13031</Words>
  <Application>WPS 演示</Application>
  <PresentationFormat>宽屏</PresentationFormat>
  <Paragraphs>698</Paragraphs>
  <Slides>56</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56</vt:i4>
      </vt:variant>
    </vt:vector>
  </HeadingPairs>
  <TitlesOfParts>
    <vt:vector size="74" baseType="lpstr">
      <vt:lpstr>Arial</vt:lpstr>
      <vt:lpstr>宋体</vt:lpstr>
      <vt:lpstr>Wingdings</vt:lpstr>
      <vt:lpstr>方正兰亭纤黑简体</vt:lpstr>
      <vt:lpstr>黑体</vt:lpstr>
      <vt:lpstr>方正兰亭黑简体</vt:lpstr>
      <vt:lpstr>微软雅黑</vt:lpstr>
      <vt:lpstr>Segoe UI Light</vt:lpstr>
      <vt:lpstr>BebasNeueBold</vt:lpstr>
      <vt:lpstr>Segoe Print</vt:lpstr>
      <vt:lpstr>DFGothic-EB</vt:lpstr>
      <vt:lpstr>MS UI Gothic</vt:lpstr>
      <vt:lpstr>Arial Unicode MS</vt:lpstr>
      <vt:lpstr>Segoe UI</vt:lpstr>
      <vt:lpstr>Calibri</vt:lpstr>
      <vt:lpstr>Segoe UI Symbol</vt:lpstr>
      <vt:lpstr>Office 主题</vt:lpstr>
      <vt:lpstr>1_Office 主题</vt:lpstr>
      <vt:lpstr>考试要点</vt:lpstr>
      <vt:lpstr>目　录</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Smile Young</dc:creator>
  <cp:lastModifiedBy>岁冷松筠</cp:lastModifiedBy>
  <cp:revision>534</cp:revision>
  <dcterms:created xsi:type="dcterms:W3CDTF">2013-11-07T08:05:00Z</dcterms:created>
  <dcterms:modified xsi:type="dcterms:W3CDTF">2021-10-08T14:06:27Z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11F543D7DBE943549A7F10A6104BABA7</vt:lpwstr>
  </property>
  <property fmtid="{D5CDD505-2E9C-101B-9397-08002B2CF9AE}" pid="3" name="KSOProductBuildVer">
    <vt:lpwstr>2052-11.1.0.10938</vt:lpwstr>
  </property>
</Properties>
</file>