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docProps/custom.xml" ContentType="application/vnd.openxmlformats-officedocument.custom-properties+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1"/>
  </p:notesMasterIdLst>
  <p:handoutMasterIdLst>
    <p:handoutMasterId r:id="rId32"/>
  </p:handoutMasterIdLst>
  <p:sldIdLst>
    <p:sldId id="296" r:id="rId5"/>
    <p:sldId id="287" r:id="rId6"/>
    <p:sldId id="297" r:id="rId7"/>
    <p:sldId id="298" r:id="rId8"/>
    <p:sldId id="299" r:id="rId9"/>
    <p:sldId id="325" r:id="rId10"/>
    <p:sldId id="300" r:id="rId11"/>
    <p:sldId id="273" r:id="rId12"/>
    <p:sldId id="284" r:id="rId13"/>
    <p:sldId id="285" r:id="rId14"/>
    <p:sldId id="286" r:id="rId15"/>
    <p:sldId id="277" r:id="rId16"/>
    <p:sldId id="278" r:id="rId17"/>
    <p:sldId id="280" r:id="rId18"/>
    <p:sldId id="281" r:id="rId19"/>
    <p:sldId id="304" r:id="rId20"/>
    <p:sldId id="289" r:id="rId21"/>
    <p:sldId id="288" r:id="rId22"/>
    <p:sldId id="291" r:id="rId23"/>
    <p:sldId id="306" r:id="rId24"/>
    <p:sldId id="305" r:id="rId25"/>
    <p:sldId id="290" r:id="rId26"/>
    <p:sldId id="293" r:id="rId27"/>
    <p:sldId id="308" r:id="rId28"/>
    <p:sldId id="309" r:id="rId29"/>
    <p:sldId id="324"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CC"/>
    <a:srgbClr val="003300"/>
    <a:srgbClr val="800000"/>
    <a:srgbClr val="FFCC00"/>
    <a:srgbClr val="000099"/>
    <a:srgbClr val="660033"/>
    <a:srgbClr val="D60093"/>
    <a:srgbClr val="99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Fără stil, fără grilă">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il tematic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Fără stil, grilă tabel">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Stil mediu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87" autoAdjust="0"/>
    <p:restoredTop sz="94660"/>
  </p:normalViewPr>
  <p:slideViewPr>
    <p:cSldViewPr showGuides="1">
      <p:cViewPr varScale="1">
        <p:scale>
          <a:sx n="88" d="100"/>
          <a:sy n="88" d="100"/>
        </p:scale>
        <p:origin x="-174" y="-96"/>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396FE7-4DBE-4624-9578-4822F6B35098}" type="doc">
      <dgm:prSet loTypeId="urn:microsoft.com/office/officeart/2005/8/layout/vList6" loCatId="list" qsTypeId="urn:microsoft.com/office/officeart/2005/8/quickstyle/simple5" qsCatId="simple" csTypeId="urn:microsoft.com/office/officeart/2005/8/colors/accent1_2" csCatId="accent1" phldr="1"/>
      <dgm:spPr/>
      <dgm:t>
        <a:bodyPr/>
        <a:lstStyle/>
        <a:p>
          <a:endParaRPr lang="en-US"/>
        </a:p>
      </dgm:t>
    </dgm:pt>
    <dgm:pt modelId="{9A2A68BC-C418-4EEF-B030-99361D0CD2AC}">
      <dgm:prSet phldrT="[Text]">
        <dgm:style>
          <a:lnRef idx="1">
            <a:schemeClr val="accent5"/>
          </a:lnRef>
          <a:fillRef idx="3">
            <a:schemeClr val="accent5"/>
          </a:fillRef>
          <a:effectRef idx="2">
            <a:schemeClr val="accent5"/>
          </a:effectRef>
          <a:fontRef idx="minor">
            <a:schemeClr val="lt1"/>
          </a:fontRef>
        </dgm:style>
      </dgm:prSet>
      <dgm:spPr>
        <a:solidFill>
          <a:srgbClr val="000099"/>
        </a:solidFill>
      </dgm:spPr>
      <dgm:t>
        <a:bodyPr/>
        <a:lstStyle/>
        <a:p>
          <a:r>
            <a:rPr lang="ro-RO" dirty="0" smtClean="0">
              <a:latin typeface="Calibri" pitchFamily="34" charset="0"/>
            </a:rPr>
            <a:t>Limbaj orientat pe obiecte</a:t>
          </a:r>
          <a:endParaRPr lang="en-US" dirty="0">
            <a:latin typeface="Calibri" pitchFamily="34" charset="0"/>
          </a:endParaRPr>
        </a:p>
      </dgm:t>
    </dgm:pt>
    <dgm:pt modelId="{E39A34EE-F3A5-42BC-8841-8FFD5830855C}" type="parTrans" cxnId="{423B9613-B975-459C-9E42-D7D713B1353E}">
      <dgm:prSet/>
      <dgm:spPr/>
      <dgm:t>
        <a:bodyPr/>
        <a:lstStyle/>
        <a:p>
          <a:endParaRPr lang="en-US"/>
        </a:p>
      </dgm:t>
    </dgm:pt>
    <dgm:pt modelId="{2546D9CD-4D22-47A3-ABA2-98F43D9D8691}" type="sibTrans" cxnId="{423B9613-B975-459C-9E42-D7D713B1353E}">
      <dgm:prSet/>
      <dgm:spPr/>
      <dgm:t>
        <a:bodyPr/>
        <a:lstStyle/>
        <a:p>
          <a:endParaRPr lang="en-US"/>
        </a:p>
      </dgm:t>
    </dgm:pt>
    <dgm:pt modelId="{6DE6F446-A8FF-43C6-8E51-F59AC69CFC0F}">
      <dgm:prSet phldrT="[Text]" custT="1"/>
      <dgm:spPr>
        <a:solidFill>
          <a:srgbClr val="0070C0">
            <a:alpha val="89804"/>
          </a:srgbClr>
        </a:solidFill>
      </dgm:spPr>
      <dgm:t>
        <a:bodyPr/>
        <a:lstStyle/>
        <a:p>
          <a:r>
            <a:rPr lang="ro-RO" sz="1800" b="1" dirty="0" smtClean="0">
              <a:solidFill>
                <a:schemeClr val="bg1"/>
              </a:solidFill>
              <a:latin typeface="Calibri" pitchFamily="34" charset="0"/>
            </a:rPr>
            <a:t>Orice program conține cel puțin o clasă</a:t>
          </a:r>
          <a:endParaRPr lang="en-US" sz="1800" b="1" dirty="0">
            <a:solidFill>
              <a:schemeClr val="bg1"/>
            </a:solidFill>
            <a:latin typeface="Calibri" pitchFamily="34" charset="0"/>
          </a:endParaRPr>
        </a:p>
      </dgm:t>
    </dgm:pt>
    <dgm:pt modelId="{4B42A4DD-DAB7-450C-9721-091F500FADB0}" type="parTrans" cxnId="{2CA71421-EF19-4FEB-B7FA-A883788EA9E8}">
      <dgm:prSet/>
      <dgm:spPr/>
      <dgm:t>
        <a:bodyPr/>
        <a:lstStyle/>
        <a:p>
          <a:endParaRPr lang="en-US"/>
        </a:p>
      </dgm:t>
    </dgm:pt>
    <dgm:pt modelId="{F5A22EC4-C727-4FB4-AC40-63DEDEDB4DD4}" type="sibTrans" cxnId="{2CA71421-EF19-4FEB-B7FA-A883788EA9E8}">
      <dgm:prSet/>
      <dgm:spPr/>
      <dgm:t>
        <a:bodyPr/>
        <a:lstStyle/>
        <a:p>
          <a:endParaRPr lang="en-US"/>
        </a:p>
      </dgm:t>
    </dgm:pt>
    <dgm:pt modelId="{DA013BC8-C4E1-4573-9D5B-1555B3F149DC}">
      <dgm:prSet phldrT="[Text]" custT="1"/>
      <dgm:spPr>
        <a:solidFill>
          <a:srgbClr val="0070C0">
            <a:alpha val="89804"/>
          </a:srgbClr>
        </a:solidFill>
      </dgm:spPr>
      <dgm:t>
        <a:bodyPr/>
        <a:lstStyle/>
        <a:p>
          <a:r>
            <a:rPr lang="ro-RO" sz="1800" b="1" dirty="0" smtClean="0">
              <a:solidFill>
                <a:schemeClr val="bg1"/>
              </a:solidFill>
              <a:latin typeface="Calibri" pitchFamily="34" charset="0"/>
            </a:rPr>
            <a:t>Nu mai există funcții independente</a:t>
          </a:r>
          <a:endParaRPr lang="en-US" sz="1800" b="1" dirty="0">
            <a:solidFill>
              <a:schemeClr val="bg1"/>
            </a:solidFill>
            <a:latin typeface="Calibri" pitchFamily="34" charset="0"/>
          </a:endParaRPr>
        </a:p>
      </dgm:t>
    </dgm:pt>
    <dgm:pt modelId="{0410BA86-8986-4151-B070-CDFE2AC82304}" type="parTrans" cxnId="{26D6BF20-58AF-449D-96F2-3D913B7F3C2D}">
      <dgm:prSet/>
      <dgm:spPr/>
      <dgm:t>
        <a:bodyPr/>
        <a:lstStyle/>
        <a:p>
          <a:endParaRPr lang="en-US"/>
        </a:p>
      </dgm:t>
    </dgm:pt>
    <dgm:pt modelId="{0F58E59B-69D2-4E35-A20D-2404F7B64D14}" type="sibTrans" cxnId="{26D6BF20-58AF-449D-96F2-3D913B7F3C2D}">
      <dgm:prSet/>
      <dgm:spPr/>
      <dgm:t>
        <a:bodyPr/>
        <a:lstStyle/>
        <a:p>
          <a:endParaRPr lang="en-US"/>
        </a:p>
      </dgm:t>
    </dgm:pt>
    <dgm:pt modelId="{A5D728E9-115E-4239-940F-620C83D5EB7F}">
      <dgm:prSet phldrT="[Text]">
        <dgm:style>
          <a:lnRef idx="1">
            <a:schemeClr val="accent5"/>
          </a:lnRef>
          <a:fillRef idx="3">
            <a:schemeClr val="accent5"/>
          </a:fillRef>
          <a:effectRef idx="2">
            <a:schemeClr val="accent5"/>
          </a:effectRef>
          <a:fontRef idx="minor">
            <a:schemeClr val="lt1"/>
          </a:fontRef>
        </dgm:style>
      </dgm:prSet>
      <dgm:spPr>
        <a:solidFill>
          <a:srgbClr val="000099"/>
        </a:solidFill>
      </dgm:spPr>
      <dgm:t>
        <a:bodyPr/>
        <a:lstStyle/>
        <a:p>
          <a:r>
            <a:rPr lang="ro-RO" dirty="0" smtClean="0">
              <a:latin typeface="Calibri" pitchFamily="34" charset="0"/>
            </a:rPr>
            <a:t>Simplu</a:t>
          </a:r>
          <a:endParaRPr lang="en-US" dirty="0">
            <a:latin typeface="Calibri" pitchFamily="34" charset="0"/>
          </a:endParaRPr>
        </a:p>
      </dgm:t>
    </dgm:pt>
    <dgm:pt modelId="{BFDB3891-A81C-4D43-968F-BFD74C36643E}" type="parTrans" cxnId="{4978CFD0-D782-49AE-9573-AF276A97BCD9}">
      <dgm:prSet/>
      <dgm:spPr/>
      <dgm:t>
        <a:bodyPr/>
        <a:lstStyle/>
        <a:p>
          <a:endParaRPr lang="en-US"/>
        </a:p>
      </dgm:t>
    </dgm:pt>
    <dgm:pt modelId="{760D98B7-D265-45BB-8FD9-CCFEDC788793}" type="sibTrans" cxnId="{4978CFD0-D782-49AE-9573-AF276A97BCD9}">
      <dgm:prSet/>
      <dgm:spPr/>
      <dgm:t>
        <a:bodyPr/>
        <a:lstStyle/>
        <a:p>
          <a:endParaRPr lang="en-US"/>
        </a:p>
      </dgm:t>
    </dgm:pt>
    <dgm:pt modelId="{19C6F486-B094-4E1A-8306-27E1203BB747}">
      <dgm:prSet phldrT="[Text]" custT="1"/>
      <dgm:spPr>
        <a:solidFill>
          <a:srgbClr val="0070C0">
            <a:alpha val="89804"/>
          </a:srgbClr>
        </a:solidFill>
      </dgm:spPr>
      <dgm:t>
        <a:bodyPr/>
        <a:lstStyle/>
        <a:p>
          <a:pPr algn="just"/>
          <a:r>
            <a:rPr lang="ro-RO" sz="1800" b="1" dirty="0" smtClean="0">
              <a:solidFill>
                <a:schemeClr val="bg1"/>
              </a:solidFill>
              <a:latin typeface="Calibri" pitchFamily="34" charset="0"/>
            </a:rPr>
            <a:t>Au fost eliminate concepte precum: pointeri, supraîncărcarea operatorilor, moștenirea multiplă, structuri/uniuni etc.</a:t>
          </a:r>
          <a:endParaRPr lang="en-US" sz="1800" b="1" dirty="0">
            <a:solidFill>
              <a:schemeClr val="bg1"/>
            </a:solidFill>
            <a:latin typeface="Calibri" pitchFamily="34" charset="0"/>
          </a:endParaRPr>
        </a:p>
      </dgm:t>
    </dgm:pt>
    <dgm:pt modelId="{1C2EEC56-CFFE-4021-AF6D-C2F6AF8D5AE2}" type="parTrans" cxnId="{1212A8CA-01C7-4123-B371-902CA6633CE8}">
      <dgm:prSet/>
      <dgm:spPr/>
      <dgm:t>
        <a:bodyPr/>
        <a:lstStyle/>
        <a:p>
          <a:endParaRPr lang="en-US"/>
        </a:p>
      </dgm:t>
    </dgm:pt>
    <dgm:pt modelId="{E78C7C5F-BD1A-4F58-93C0-5569E18F09AD}" type="sibTrans" cxnId="{1212A8CA-01C7-4123-B371-902CA6633CE8}">
      <dgm:prSet/>
      <dgm:spPr/>
      <dgm:t>
        <a:bodyPr/>
        <a:lstStyle/>
        <a:p>
          <a:endParaRPr lang="en-US"/>
        </a:p>
      </dgm:t>
    </dgm:pt>
    <dgm:pt modelId="{DF734A61-C73F-44C7-9AF9-4C678CB8BFB3}">
      <dgm:prSet phldrT="[Text]">
        <dgm:style>
          <a:lnRef idx="1">
            <a:schemeClr val="accent5"/>
          </a:lnRef>
          <a:fillRef idx="3">
            <a:schemeClr val="accent5"/>
          </a:fillRef>
          <a:effectRef idx="2">
            <a:schemeClr val="accent5"/>
          </a:effectRef>
          <a:fontRef idx="minor">
            <a:schemeClr val="lt1"/>
          </a:fontRef>
        </dgm:style>
      </dgm:prSet>
      <dgm:spPr>
        <a:solidFill>
          <a:srgbClr val="000099"/>
        </a:solidFill>
      </dgm:spPr>
      <dgm:t>
        <a:bodyPr/>
        <a:lstStyle/>
        <a:p>
          <a:r>
            <a:rPr lang="ro-RO" dirty="0" smtClean="0">
              <a:latin typeface="Calibri" pitchFamily="34" charset="0"/>
            </a:rPr>
            <a:t>Permite programarea concurentă și distribuită</a:t>
          </a:r>
          <a:endParaRPr lang="en-US" dirty="0">
            <a:latin typeface="Calibri" pitchFamily="34" charset="0"/>
          </a:endParaRPr>
        </a:p>
      </dgm:t>
    </dgm:pt>
    <dgm:pt modelId="{0E5C7606-E00E-41E6-8AB7-2DA2A558A18C}" type="parTrans" cxnId="{F7E1C0FB-D3C7-44D0-9B53-2248BA8C40F3}">
      <dgm:prSet/>
      <dgm:spPr/>
      <dgm:t>
        <a:bodyPr/>
        <a:lstStyle/>
        <a:p>
          <a:endParaRPr lang="en-US"/>
        </a:p>
      </dgm:t>
    </dgm:pt>
    <dgm:pt modelId="{2C9BC7EC-F989-46BA-BDB2-B1154823DE25}" type="sibTrans" cxnId="{F7E1C0FB-D3C7-44D0-9B53-2248BA8C40F3}">
      <dgm:prSet/>
      <dgm:spPr/>
      <dgm:t>
        <a:bodyPr/>
        <a:lstStyle/>
        <a:p>
          <a:endParaRPr lang="en-US"/>
        </a:p>
      </dgm:t>
    </dgm:pt>
    <dgm:pt modelId="{59851BE2-E43E-4259-8C49-F89F7E8E6BE1}">
      <dgm:prSet phldrT="[Text]">
        <dgm:style>
          <a:lnRef idx="1">
            <a:schemeClr val="accent5"/>
          </a:lnRef>
          <a:fillRef idx="3">
            <a:schemeClr val="accent5"/>
          </a:fillRef>
          <a:effectRef idx="2">
            <a:schemeClr val="accent5"/>
          </a:effectRef>
          <a:fontRef idx="minor">
            <a:schemeClr val="lt1"/>
          </a:fontRef>
        </dgm:style>
      </dgm:prSet>
      <dgm:spPr>
        <a:solidFill>
          <a:srgbClr val="000099"/>
        </a:solidFill>
      </dgm:spPr>
      <dgm:t>
        <a:bodyPr/>
        <a:lstStyle/>
        <a:p>
          <a:r>
            <a:rPr lang="ro-RO" dirty="0" smtClean="0">
              <a:latin typeface="Calibri" pitchFamily="34" charset="0"/>
            </a:rPr>
            <a:t>Robust</a:t>
          </a:r>
          <a:endParaRPr lang="en-US" dirty="0">
            <a:latin typeface="Calibri" pitchFamily="34" charset="0"/>
          </a:endParaRPr>
        </a:p>
      </dgm:t>
    </dgm:pt>
    <dgm:pt modelId="{89EF041F-3B06-4DAE-85E2-26853DF88BB8}" type="parTrans" cxnId="{95F2A819-ED66-4763-80F6-BC1A6BB20D3B}">
      <dgm:prSet/>
      <dgm:spPr/>
      <dgm:t>
        <a:bodyPr/>
        <a:lstStyle/>
        <a:p>
          <a:endParaRPr lang="en-US"/>
        </a:p>
      </dgm:t>
    </dgm:pt>
    <dgm:pt modelId="{5205B563-3DDF-49A2-9157-A953A4A400C5}" type="sibTrans" cxnId="{95F2A819-ED66-4763-80F6-BC1A6BB20D3B}">
      <dgm:prSet/>
      <dgm:spPr/>
      <dgm:t>
        <a:bodyPr/>
        <a:lstStyle/>
        <a:p>
          <a:endParaRPr lang="en-US"/>
        </a:p>
      </dgm:t>
    </dgm:pt>
    <dgm:pt modelId="{298FCBBE-E9DD-4203-A3F0-EF09282917FB}">
      <dgm:prSet phldrT="[Text]">
        <dgm:style>
          <a:lnRef idx="1">
            <a:schemeClr val="accent5"/>
          </a:lnRef>
          <a:fillRef idx="3">
            <a:schemeClr val="accent5"/>
          </a:fillRef>
          <a:effectRef idx="2">
            <a:schemeClr val="accent5"/>
          </a:effectRef>
          <a:fontRef idx="minor">
            <a:schemeClr val="lt1"/>
          </a:fontRef>
        </dgm:style>
      </dgm:prSet>
      <dgm:spPr>
        <a:solidFill>
          <a:srgbClr val="000099"/>
        </a:solidFill>
      </dgm:spPr>
      <dgm:t>
        <a:bodyPr/>
        <a:lstStyle/>
        <a:p>
          <a:r>
            <a:rPr lang="ro-RO" dirty="0" smtClean="0">
              <a:latin typeface="Calibri" pitchFamily="34" charset="0"/>
            </a:rPr>
            <a:t>Sigur</a:t>
          </a:r>
          <a:endParaRPr lang="en-US" dirty="0">
            <a:latin typeface="Calibri" pitchFamily="34" charset="0"/>
          </a:endParaRPr>
        </a:p>
      </dgm:t>
    </dgm:pt>
    <dgm:pt modelId="{ED0BDFC6-E74F-4410-A8F6-8DE949EC2F71}" type="parTrans" cxnId="{D6D163D1-0494-4F04-A7AF-DD6CEDD84EA9}">
      <dgm:prSet/>
      <dgm:spPr/>
      <dgm:t>
        <a:bodyPr/>
        <a:lstStyle/>
        <a:p>
          <a:endParaRPr lang="en-US"/>
        </a:p>
      </dgm:t>
    </dgm:pt>
    <dgm:pt modelId="{69F38159-19EE-4088-8A36-3A599CEEA1F6}" type="sibTrans" cxnId="{D6D163D1-0494-4F04-A7AF-DD6CEDD84EA9}">
      <dgm:prSet/>
      <dgm:spPr/>
      <dgm:t>
        <a:bodyPr/>
        <a:lstStyle/>
        <a:p>
          <a:endParaRPr lang="en-US"/>
        </a:p>
      </dgm:t>
    </dgm:pt>
    <dgm:pt modelId="{A52AF8B9-CF78-4BC9-9F07-EE9294233580}">
      <dgm:prSet phldrT="[Text]" custT="1"/>
      <dgm:spPr>
        <a:solidFill>
          <a:srgbClr val="0070C0">
            <a:alpha val="89804"/>
          </a:srgbClr>
        </a:solidFill>
      </dgm:spPr>
      <dgm:t>
        <a:bodyPr/>
        <a:lstStyle/>
        <a:p>
          <a:pPr algn="just">
            <a:lnSpc>
              <a:spcPct val="100000"/>
            </a:lnSpc>
            <a:spcAft>
              <a:spcPts val="0"/>
            </a:spcAft>
          </a:pPr>
          <a:r>
            <a:rPr lang="ro-RO" sz="1700" b="1" dirty="0" smtClean="0">
              <a:solidFill>
                <a:schemeClr val="bg1"/>
              </a:solidFill>
              <a:latin typeface="Calibri" pitchFamily="34" charset="0"/>
            </a:rPr>
            <a:t>Management automat al memoriei</a:t>
          </a:r>
          <a:endParaRPr lang="en-US" sz="1700" b="1" dirty="0">
            <a:solidFill>
              <a:schemeClr val="bg1"/>
            </a:solidFill>
            <a:latin typeface="Calibri" pitchFamily="34" charset="0"/>
          </a:endParaRPr>
        </a:p>
      </dgm:t>
    </dgm:pt>
    <dgm:pt modelId="{E169F0A3-8570-44DB-9203-1B6633F55EDD}" type="parTrans" cxnId="{5339AB44-0BDC-485C-9980-7BBFC4BA3A1F}">
      <dgm:prSet/>
      <dgm:spPr/>
      <dgm:t>
        <a:bodyPr/>
        <a:lstStyle/>
        <a:p>
          <a:endParaRPr lang="en-US"/>
        </a:p>
      </dgm:t>
    </dgm:pt>
    <dgm:pt modelId="{9F3A2687-E9E7-4CBA-8FB5-D96CA81FC8F8}" type="sibTrans" cxnId="{5339AB44-0BDC-485C-9980-7BBFC4BA3A1F}">
      <dgm:prSet/>
      <dgm:spPr/>
      <dgm:t>
        <a:bodyPr/>
        <a:lstStyle/>
        <a:p>
          <a:endParaRPr lang="en-US"/>
        </a:p>
      </dgm:t>
    </dgm:pt>
    <dgm:pt modelId="{801997A2-251F-49E8-A0CC-B3DC4CFC6F21}">
      <dgm:prSet phldrT="[Text]" custT="1"/>
      <dgm:spPr>
        <a:solidFill>
          <a:srgbClr val="0070C0">
            <a:alpha val="89804"/>
          </a:srgbClr>
        </a:solidFill>
      </dgm:spPr>
      <dgm:t>
        <a:bodyPr/>
        <a:lstStyle/>
        <a:p>
          <a:pPr algn="just">
            <a:lnSpc>
              <a:spcPct val="100000"/>
            </a:lnSpc>
            <a:spcAft>
              <a:spcPts val="0"/>
            </a:spcAft>
          </a:pPr>
          <a:r>
            <a:rPr lang="ro-RO" sz="1700" b="1" dirty="0" err="1" smtClean="0">
              <a:solidFill>
                <a:schemeClr val="bg1"/>
              </a:solidFill>
              <a:latin typeface="Calibri" pitchFamily="34" charset="0"/>
            </a:rPr>
            <a:t>Strong</a:t>
          </a:r>
          <a:r>
            <a:rPr lang="ro-RO" sz="1700" b="1" dirty="0" smtClean="0">
              <a:solidFill>
                <a:schemeClr val="bg1"/>
              </a:solidFill>
              <a:latin typeface="Calibri" pitchFamily="34" charset="0"/>
            </a:rPr>
            <a:t> </a:t>
          </a:r>
          <a:r>
            <a:rPr lang="ro-RO" sz="1700" b="1" dirty="0" err="1" smtClean="0">
              <a:solidFill>
                <a:schemeClr val="bg1"/>
              </a:solidFill>
              <a:latin typeface="Calibri" pitchFamily="34" charset="0"/>
            </a:rPr>
            <a:t>data-typed</a:t>
          </a:r>
          <a:endParaRPr lang="en-US" sz="1700" b="1" dirty="0">
            <a:solidFill>
              <a:schemeClr val="bg1"/>
            </a:solidFill>
            <a:latin typeface="Calibri" pitchFamily="34" charset="0"/>
          </a:endParaRPr>
        </a:p>
      </dgm:t>
    </dgm:pt>
    <dgm:pt modelId="{9072D506-A23B-497A-8ED4-56C495B87565}" type="parTrans" cxnId="{45A7C067-C352-4ECB-8D11-0A5FAE3E3533}">
      <dgm:prSet/>
      <dgm:spPr/>
      <dgm:t>
        <a:bodyPr/>
        <a:lstStyle/>
        <a:p>
          <a:endParaRPr lang="en-US"/>
        </a:p>
      </dgm:t>
    </dgm:pt>
    <dgm:pt modelId="{D1514CD3-2388-49F9-9629-2E61528128AA}" type="sibTrans" cxnId="{45A7C067-C352-4ECB-8D11-0A5FAE3E3533}">
      <dgm:prSet/>
      <dgm:spPr/>
      <dgm:t>
        <a:bodyPr/>
        <a:lstStyle/>
        <a:p>
          <a:endParaRPr lang="en-US"/>
        </a:p>
      </dgm:t>
    </dgm:pt>
    <dgm:pt modelId="{F07D605B-F54F-48E2-B173-D1B18C46C366}">
      <dgm:prSet phldrT="[Text]" custT="1"/>
      <dgm:spPr>
        <a:solidFill>
          <a:srgbClr val="0070C0">
            <a:alpha val="89804"/>
          </a:srgbClr>
        </a:solidFill>
      </dgm:spPr>
      <dgm:t>
        <a:bodyPr/>
        <a:lstStyle/>
        <a:p>
          <a:pPr algn="just">
            <a:lnSpc>
              <a:spcPct val="100000"/>
            </a:lnSpc>
            <a:spcAft>
              <a:spcPts val="0"/>
            </a:spcAft>
          </a:pPr>
          <a:r>
            <a:rPr lang="ro-RO" sz="1700" b="1" dirty="0" smtClean="0">
              <a:solidFill>
                <a:schemeClr val="bg1"/>
              </a:solidFill>
              <a:latin typeface="Calibri" pitchFamily="34" charset="0"/>
            </a:rPr>
            <a:t>Mecanism standard de tratare a excepțiilor</a:t>
          </a:r>
          <a:endParaRPr lang="en-US" sz="1700" b="1" dirty="0">
            <a:solidFill>
              <a:schemeClr val="bg1"/>
            </a:solidFill>
            <a:latin typeface="Calibri" pitchFamily="34" charset="0"/>
          </a:endParaRPr>
        </a:p>
      </dgm:t>
    </dgm:pt>
    <dgm:pt modelId="{81A83F4B-FD26-4500-A17C-C4118FED30B8}" type="parTrans" cxnId="{869A98D9-91D4-440B-B942-27268B2961B4}">
      <dgm:prSet/>
      <dgm:spPr/>
      <dgm:t>
        <a:bodyPr/>
        <a:lstStyle/>
        <a:p>
          <a:endParaRPr lang="en-US"/>
        </a:p>
      </dgm:t>
    </dgm:pt>
    <dgm:pt modelId="{FBA6C414-3D01-4482-B7DE-6614FFBED3B2}" type="sibTrans" cxnId="{869A98D9-91D4-440B-B942-27268B2961B4}">
      <dgm:prSet/>
      <dgm:spPr/>
      <dgm:t>
        <a:bodyPr/>
        <a:lstStyle/>
        <a:p>
          <a:endParaRPr lang="en-US"/>
        </a:p>
      </dgm:t>
    </dgm:pt>
    <dgm:pt modelId="{C74A7730-CDBA-430D-9D52-CD81723E98BA}">
      <dgm:prSet phldrT="[Text]" custT="1"/>
      <dgm:spPr>
        <a:solidFill>
          <a:srgbClr val="0070C0">
            <a:alpha val="89804"/>
          </a:srgbClr>
        </a:solidFill>
      </dgm:spPr>
      <dgm:t>
        <a:bodyPr/>
        <a:lstStyle/>
        <a:p>
          <a:r>
            <a:rPr lang="ro-RO" sz="1700" b="1" dirty="0" smtClean="0">
              <a:solidFill>
                <a:schemeClr val="bg1"/>
              </a:solidFill>
              <a:latin typeface="Calibri" pitchFamily="34" charset="0"/>
            </a:rPr>
            <a:t>Securitatea platformei</a:t>
          </a:r>
          <a:endParaRPr lang="en-US" sz="1700" b="1" dirty="0">
            <a:solidFill>
              <a:schemeClr val="bg1"/>
            </a:solidFill>
            <a:latin typeface="Calibri" pitchFamily="34" charset="0"/>
          </a:endParaRPr>
        </a:p>
      </dgm:t>
    </dgm:pt>
    <dgm:pt modelId="{0EFBAA4F-7B32-426E-8DF8-CFF93E3ADD1A}" type="parTrans" cxnId="{F75FBB46-B86C-4DFC-B975-81ABF3CA43B1}">
      <dgm:prSet/>
      <dgm:spPr/>
      <dgm:t>
        <a:bodyPr/>
        <a:lstStyle/>
        <a:p>
          <a:endParaRPr lang="en-US"/>
        </a:p>
      </dgm:t>
    </dgm:pt>
    <dgm:pt modelId="{96E49534-6EB4-4F21-B0CC-2C7F8B28C562}" type="sibTrans" cxnId="{F75FBB46-B86C-4DFC-B975-81ABF3CA43B1}">
      <dgm:prSet/>
      <dgm:spPr/>
      <dgm:t>
        <a:bodyPr/>
        <a:lstStyle/>
        <a:p>
          <a:endParaRPr lang="en-US"/>
        </a:p>
      </dgm:t>
    </dgm:pt>
    <dgm:pt modelId="{8E256C3A-C970-4D6B-B4FF-DF17990AD785}">
      <dgm:prSet phldrT="[Text]" custT="1"/>
      <dgm:spPr>
        <a:solidFill>
          <a:srgbClr val="0070C0">
            <a:alpha val="89804"/>
          </a:srgbClr>
        </a:solidFill>
      </dgm:spPr>
      <dgm:t>
        <a:bodyPr/>
        <a:lstStyle/>
        <a:p>
          <a:r>
            <a:rPr lang="ro-RO" sz="1700" b="1" dirty="0" smtClean="0">
              <a:solidFill>
                <a:schemeClr val="bg1"/>
              </a:solidFill>
              <a:latin typeface="Calibri" pitchFamily="34" charset="0"/>
            </a:rPr>
            <a:t>Verificarea </a:t>
          </a:r>
          <a:r>
            <a:rPr lang="ro-RO" sz="1700" b="1" dirty="0" err="1" smtClean="0">
              <a:solidFill>
                <a:schemeClr val="bg1"/>
              </a:solidFill>
              <a:latin typeface="Calibri" pitchFamily="34" charset="0"/>
            </a:rPr>
            <a:t>bytecode-ului</a:t>
          </a:r>
          <a:endParaRPr lang="en-US" sz="1700" b="1" dirty="0">
            <a:solidFill>
              <a:schemeClr val="bg1"/>
            </a:solidFill>
            <a:latin typeface="Calibri" pitchFamily="34" charset="0"/>
          </a:endParaRPr>
        </a:p>
      </dgm:t>
    </dgm:pt>
    <dgm:pt modelId="{36D1102F-E160-49E5-9051-25B65C6C5A55}" type="parTrans" cxnId="{BAB16F95-779A-455C-85E8-502BFA266D51}">
      <dgm:prSet/>
      <dgm:spPr/>
      <dgm:t>
        <a:bodyPr/>
        <a:lstStyle/>
        <a:p>
          <a:endParaRPr lang="en-US"/>
        </a:p>
      </dgm:t>
    </dgm:pt>
    <dgm:pt modelId="{D4C358EC-6D15-4022-8BB0-B5C42F908EAC}" type="sibTrans" cxnId="{BAB16F95-779A-455C-85E8-502BFA266D51}">
      <dgm:prSet/>
      <dgm:spPr/>
      <dgm:t>
        <a:bodyPr/>
        <a:lstStyle/>
        <a:p>
          <a:endParaRPr lang="en-US"/>
        </a:p>
      </dgm:t>
    </dgm:pt>
    <dgm:pt modelId="{F38B73F1-3030-4F0C-903C-EF403260B790}">
      <dgm:prSet phldrT="[Text]" custT="1"/>
      <dgm:spPr>
        <a:solidFill>
          <a:srgbClr val="0070C0">
            <a:alpha val="89804"/>
          </a:srgbClr>
        </a:solidFill>
      </dgm:spPr>
      <dgm:t>
        <a:bodyPr/>
        <a:lstStyle/>
        <a:p>
          <a:r>
            <a:rPr lang="ro-RO" sz="1700" b="1" dirty="0" err="1" smtClean="0">
              <a:solidFill>
                <a:schemeClr val="bg1"/>
              </a:solidFill>
              <a:latin typeface="Calibri" pitchFamily="34" charset="0"/>
            </a:rPr>
            <a:t>Sandbox</a:t>
          </a:r>
          <a:endParaRPr lang="en-US" sz="1700" b="1" dirty="0">
            <a:solidFill>
              <a:schemeClr val="bg1"/>
            </a:solidFill>
            <a:latin typeface="Calibri" pitchFamily="34" charset="0"/>
          </a:endParaRPr>
        </a:p>
      </dgm:t>
    </dgm:pt>
    <dgm:pt modelId="{233D76D1-44A0-42C1-99F2-DF9340A49234}" type="parTrans" cxnId="{E64CE3F5-F334-4C3B-888E-D57200834B2B}">
      <dgm:prSet/>
      <dgm:spPr/>
      <dgm:t>
        <a:bodyPr/>
        <a:lstStyle/>
        <a:p>
          <a:endParaRPr lang="en-US"/>
        </a:p>
      </dgm:t>
    </dgm:pt>
    <dgm:pt modelId="{4B29DA64-DDE0-4E5D-8AC3-C288AD385F33}" type="sibTrans" cxnId="{E64CE3F5-F334-4C3B-888E-D57200834B2B}">
      <dgm:prSet/>
      <dgm:spPr/>
      <dgm:t>
        <a:bodyPr/>
        <a:lstStyle/>
        <a:p>
          <a:endParaRPr lang="en-US"/>
        </a:p>
      </dgm:t>
    </dgm:pt>
    <dgm:pt modelId="{7DD5BB2C-AE84-4BF9-B298-C4B89E0B35C5}">
      <dgm:prSet phldrT="[Text]" custT="1"/>
      <dgm:spPr>
        <a:solidFill>
          <a:srgbClr val="0070C0">
            <a:alpha val="89804"/>
          </a:srgbClr>
        </a:solidFill>
      </dgm:spPr>
      <dgm:t>
        <a:bodyPr/>
        <a:lstStyle/>
        <a:p>
          <a:r>
            <a:rPr lang="ro-RO" sz="1800" b="1" dirty="0" smtClean="0">
              <a:solidFill>
                <a:schemeClr val="bg1"/>
              </a:solidFill>
              <a:latin typeface="Calibri" pitchFamily="34" charset="0"/>
            </a:rPr>
            <a:t>Suport nativ pentru fire de executare (</a:t>
          </a:r>
          <a:r>
            <a:rPr lang="ro-RO" sz="1800" b="1" dirty="0" err="1" smtClean="0">
              <a:solidFill>
                <a:schemeClr val="bg1"/>
              </a:solidFill>
              <a:latin typeface="Calibri" pitchFamily="34" charset="0"/>
            </a:rPr>
            <a:t>thread-safe</a:t>
          </a:r>
          <a:r>
            <a:rPr lang="ro-RO" sz="1800" b="1" dirty="0" smtClean="0">
              <a:solidFill>
                <a:schemeClr val="bg1"/>
              </a:solidFill>
              <a:latin typeface="Calibri" pitchFamily="34" charset="0"/>
            </a:rPr>
            <a:t>)</a:t>
          </a:r>
          <a:endParaRPr lang="en-US" sz="1800" b="1" dirty="0">
            <a:solidFill>
              <a:schemeClr val="bg1"/>
            </a:solidFill>
            <a:latin typeface="Calibri" pitchFamily="34" charset="0"/>
          </a:endParaRPr>
        </a:p>
      </dgm:t>
    </dgm:pt>
    <dgm:pt modelId="{0DD7DD3D-C875-412D-887A-CF071B36A5D4}" type="parTrans" cxnId="{BE61A24B-F464-4D47-8BA6-7CBAC3C7964F}">
      <dgm:prSet/>
      <dgm:spPr/>
      <dgm:t>
        <a:bodyPr/>
        <a:lstStyle/>
        <a:p>
          <a:endParaRPr lang="en-US"/>
        </a:p>
      </dgm:t>
    </dgm:pt>
    <dgm:pt modelId="{7970401C-F57F-4E59-BC10-0ACAB9AC801E}" type="sibTrans" cxnId="{BE61A24B-F464-4D47-8BA6-7CBAC3C7964F}">
      <dgm:prSet/>
      <dgm:spPr/>
      <dgm:t>
        <a:bodyPr/>
        <a:lstStyle/>
        <a:p>
          <a:endParaRPr lang="en-US"/>
        </a:p>
      </dgm:t>
    </dgm:pt>
    <dgm:pt modelId="{A01C71D4-8498-4F04-B128-598DC38D52BD}">
      <dgm:prSet phldrT="[Text]" custT="1"/>
      <dgm:spPr>
        <a:solidFill>
          <a:srgbClr val="0070C0">
            <a:alpha val="89804"/>
          </a:srgbClr>
        </a:solidFill>
      </dgm:spPr>
      <dgm:t>
        <a:bodyPr/>
        <a:lstStyle/>
        <a:p>
          <a:r>
            <a:rPr lang="ro-RO" sz="1800" b="1" dirty="0" smtClean="0">
              <a:solidFill>
                <a:schemeClr val="bg1"/>
              </a:solidFill>
              <a:latin typeface="Calibri" pitchFamily="34" charset="0"/>
            </a:rPr>
            <a:t>Biblioteci care conțin primitive specifice</a:t>
          </a:r>
          <a:endParaRPr lang="en-US" sz="1800" b="1" dirty="0">
            <a:solidFill>
              <a:schemeClr val="bg1"/>
            </a:solidFill>
            <a:latin typeface="Calibri" pitchFamily="34" charset="0"/>
          </a:endParaRPr>
        </a:p>
      </dgm:t>
    </dgm:pt>
    <dgm:pt modelId="{0B55EBAB-29BA-4F8B-87B6-B5C57964E2BD}" type="parTrans" cxnId="{A7100B01-68CA-4C3D-9165-477ADE8E8D12}">
      <dgm:prSet/>
      <dgm:spPr/>
      <dgm:t>
        <a:bodyPr/>
        <a:lstStyle/>
        <a:p>
          <a:endParaRPr lang="en-US"/>
        </a:p>
      </dgm:t>
    </dgm:pt>
    <dgm:pt modelId="{7AD0C962-CCAE-428F-8CF8-9216B886F25B}" type="sibTrans" cxnId="{A7100B01-68CA-4C3D-9165-477ADE8E8D12}">
      <dgm:prSet/>
      <dgm:spPr/>
      <dgm:t>
        <a:bodyPr/>
        <a:lstStyle/>
        <a:p>
          <a:endParaRPr lang="en-US"/>
        </a:p>
      </dgm:t>
    </dgm:pt>
    <dgm:pt modelId="{B2C0C075-E3DF-4765-BB60-CC13E0E626B6}" type="pres">
      <dgm:prSet presAssocID="{A0396FE7-4DBE-4624-9578-4822F6B35098}" presName="Name0" presStyleCnt="0">
        <dgm:presLayoutVars>
          <dgm:dir/>
          <dgm:animLvl val="lvl"/>
          <dgm:resizeHandles/>
        </dgm:presLayoutVars>
      </dgm:prSet>
      <dgm:spPr/>
      <dgm:t>
        <a:bodyPr/>
        <a:lstStyle/>
        <a:p>
          <a:endParaRPr lang="en-US"/>
        </a:p>
      </dgm:t>
    </dgm:pt>
    <dgm:pt modelId="{6BA2FD2D-BCB5-40AB-85A1-C46E9BE50959}" type="pres">
      <dgm:prSet presAssocID="{9A2A68BC-C418-4EEF-B030-99361D0CD2AC}" presName="linNode" presStyleCnt="0"/>
      <dgm:spPr/>
      <dgm:t>
        <a:bodyPr/>
        <a:lstStyle/>
        <a:p>
          <a:endParaRPr lang="en-US"/>
        </a:p>
      </dgm:t>
    </dgm:pt>
    <dgm:pt modelId="{691C6BD2-9B57-4F7B-8ABC-530FD63E460B}" type="pres">
      <dgm:prSet presAssocID="{9A2A68BC-C418-4EEF-B030-99361D0CD2AC}" presName="parentShp" presStyleLbl="node1" presStyleIdx="0" presStyleCnt="5">
        <dgm:presLayoutVars>
          <dgm:bulletEnabled val="1"/>
        </dgm:presLayoutVars>
      </dgm:prSet>
      <dgm:spPr/>
      <dgm:t>
        <a:bodyPr/>
        <a:lstStyle/>
        <a:p>
          <a:endParaRPr lang="en-US"/>
        </a:p>
      </dgm:t>
    </dgm:pt>
    <dgm:pt modelId="{30C306D9-3699-4A03-8A4D-BA263BB8C51B}" type="pres">
      <dgm:prSet presAssocID="{9A2A68BC-C418-4EEF-B030-99361D0CD2AC}" presName="childShp" presStyleLbl="bgAccFollowNode1" presStyleIdx="0" presStyleCnt="5">
        <dgm:presLayoutVars>
          <dgm:bulletEnabled val="1"/>
        </dgm:presLayoutVars>
      </dgm:prSet>
      <dgm:spPr/>
      <dgm:t>
        <a:bodyPr/>
        <a:lstStyle/>
        <a:p>
          <a:endParaRPr lang="en-US"/>
        </a:p>
      </dgm:t>
    </dgm:pt>
    <dgm:pt modelId="{5AC78E6A-0F88-47BB-A5B7-145483396B0B}" type="pres">
      <dgm:prSet presAssocID="{2546D9CD-4D22-47A3-ABA2-98F43D9D8691}" presName="spacing" presStyleCnt="0"/>
      <dgm:spPr/>
      <dgm:t>
        <a:bodyPr/>
        <a:lstStyle/>
        <a:p>
          <a:endParaRPr lang="en-US"/>
        </a:p>
      </dgm:t>
    </dgm:pt>
    <dgm:pt modelId="{0DACC2E1-80E5-47C0-ACA4-76D36FAC9048}" type="pres">
      <dgm:prSet presAssocID="{A5D728E9-115E-4239-940F-620C83D5EB7F}" presName="linNode" presStyleCnt="0"/>
      <dgm:spPr/>
      <dgm:t>
        <a:bodyPr/>
        <a:lstStyle/>
        <a:p>
          <a:endParaRPr lang="en-US"/>
        </a:p>
      </dgm:t>
    </dgm:pt>
    <dgm:pt modelId="{AAE5F8DE-FF93-4F5E-9D53-FD771D315F8B}" type="pres">
      <dgm:prSet presAssocID="{A5D728E9-115E-4239-940F-620C83D5EB7F}" presName="parentShp" presStyleLbl="node1" presStyleIdx="1" presStyleCnt="5">
        <dgm:presLayoutVars>
          <dgm:bulletEnabled val="1"/>
        </dgm:presLayoutVars>
      </dgm:prSet>
      <dgm:spPr/>
      <dgm:t>
        <a:bodyPr/>
        <a:lstStyle/>
        <a:p>
          <a:endParaRPr lang="en-US"/>
        </a:p>
      </dgm:t>
    </dgm:pt>
    <dgm:pt modelId="{1378B094-EAF7-4E92-8B8F-89A2A2D2F42C}" type="pres">
      <dgm:prSet presAssocID="{A5D728E9-115E-4239-940F-620C83D5EB7F}" presName="childShp" presStyleLbl="bgAccFollowNode1" presStyleIdx="1" presStyleCnt="5">
        <dgm:presLayoutVars>
          <dgm:bulletEnabled val="1"/>
        </dgm:presLayoutVars>
      </dgm:prSet>
      <dgm:spPr/>
      <dgm:t>
        <a:bodyPr/>
        <a:lstStyle/>
        <a:p>
          <a:endParaRPr lang="en-US"/>
        </a:p>
      </dgm:t>
    </dgm:pt>
    <dgm:pt modelId="{2D78079A-3395-414B-8F51-1A375D4EEEE0}" type="pres">
      <dgm:prSet presAssocID="{760D98B7-D265-45BB-8FD9-CCFEDC788793}" presName="spacing" presStyleCnt="0"/>
      <dgm:spPr/>
      <dgm:t>
        <a:bodyPr/>
        <a:lstStyle/>
        <a:p>
          <a:endParaRPr lang="en-US"/>
        </a:p>
      </dgm:t>
    </dgm:pt>
    <dgm:pt modelId="{D287EFA4-695D-4FDA-921D-B393AF3E5457}" type="pres">
      <dgm:prSet presAssocID="{59851BE2-E43E-4259-8C49-F89F7E8E6BE1}" presName="linNode" presStyleCnt="0"/>
      <dgm:spPr/>
      <dgm:t>
        <a:bodyPr/>
        <a:lstStyle/>
        <a:p>
          <a:endParaRPr lang="en-US"/>
        </a:p>
      </dgm:t>
    </dgm:pt>
    <dgm:pt modelId="{404689C1-8D1A-4FC8-A6A7-736D6ADD108F}" type="pres">
      <dgm:prSet presAssocID="{59851BE2-E43E-4259-8C49-F89F7E8E6BE1}" presName="parentShp" presStyleLbl="node1" presStyleIdx="2" presStyleCnt="5">
        <dgm:presLayoutVars>
          <dgm:bulletEnabled val="1"/>
        </dgm:presLayoutVars>
      </dgm:prSet>
      <dgm:spPr/>
      <dgm:t>
        <a:bodyPr/>
        <a:lstStyle/>
        <a:p>
          <a:endParaRPr lang="en-US"/>
        </a:p>
      </dgm:t>
    </dgm:pt>
    <dgm:pt modelId="{816CBFC0-E617-4204-9209-2A1A0F0C9D2E}" type="pres">
      <dgm:prSet presAssocID="{59851BE2-E43E-4259-8C49-F89F7E8E6BE1}" presName="childShp" presStyleLbl="bgAccFollowNode1" presStyleIdx="2" presStyleCnt="5">
        <dgm:presLayoutVars>
          <dgm:bulletEnabled val="1"/>
        </dgm:presLayoutVars>
      </dgm:prSet>
      <dgm:spPr/>
      <dgm:t>
        <a:bodyPr/>
        <a:lstStyle/>
        <a:p>
          <a:endParaRPr lang="en-US"/>
        </a:p>
      </dgm:t>
    </dgm:pt>
    <dgm:pt modelId="{A77AD935-CC07-4ACF-B190-2E73E04A6429}" type="pres">
      <dgm:prSet presAssocID="{5205B563-3DDF-49A2-9157-A953A4A400C5}" presName="spacing" presStyleCnt="0"/>
      <dgm:spPr/>
      <dgm:t>
        <a:bodyPr/>
        <a:lstStyle/>
        <a:p>
          <a:endParaRPr lang="en-US"/>
        </a:p>
      </dgm:t>
    </dgm:pt>
    <dgm:pt modelId="{92598F3D-F875-4F78-A3E7-5D07184E53F5}" type="pres">
      <dgm:prSet presAssocID="{298FCBBE-E9DD-4203-A3F0-EF09282917FB}" presName="linNode" presStyleCnt="0"/>
      <dgm:spPr/>
      <dgm:t>
        <a:bodyPr/>
        <a:lstStyle/>
        <a:p>
          <a:endParaRPr lang="en-US"/>
        </a:p>
      </dgm:t>
    </dgm:pt>
    <dgm:pt modelId="{07917D7B-E768-4323-9D7F-8ACBEECB76AE}" type="pres">
      <dgm:prSet presAssocID="{298FCBBE-E9DD-4203-A3F0-EF09282917FB}" presName="parentShp" presStyleLbl="node1" presStyleIdx="3" presStyleCnt="5">
        <dgm:presLayoutVars>
          <dgm:bulletEnabled val="1"/>
        </dgm:presLayoutVars>
      </dgm:prSet>
      <dgm:spPr/>
      <dgm:t>
        <a:bodyPr/>
        <a:lstStyle/>
        <a:p>
          <a:endParaRPr lang="en-US"/>
        </a:p>
      </dgm:t>
    </dgm:pt>
    <dgm:pt modelId="{97732D1B-B98A-4CE7-8315-5A932D2456A0}" type="pres">
      <dgm:prSet presAssocID="{298FCBBE-E9DD-4203-A3F0-EF09282917FB}" presName="childShp" presStyleLbl="bgAccFollowNode1" presStyleIdx="3" presStyleCnt="5">
        <dgm:presLayoutVars>
          <dgm:bulletEnabled val="1"/>
        </dgm:presLayoutVars>
      </dgm:prSet>
      <dgm:spPr/>
      <dgm:t>
        <a:bodyPr/>
        <a:lstStyle/>
        <a:p>
          <a:endParaRPr lang="en-US"/>
        </a:p>
      </dgm:t>
    </dgm:pt>
    <dgm:pt modelId="{E5D46633-1CA3-480D-B80F-6CEBD1981853}" type="pres">
      <dgm:prSet presAssocID="{69F38159-19EE-4088-8A36-3A599CEEA1F6}" presName="spacing" presStyleCnt="0"/>
      <dgm:spPr/>
      <dgm:t>
        <a:bodyPr/>
        <a:lstStyle/>
        <a:p>
          <a:endParaRPr lang="en-US"/>
        </a:p>
      </dgm:t>
    </dgm:pt>
    <dgm:pt modelId="{8C554D18-6C7B-407E-9A58-BCD330283F7C}" type="pres">
      <dgm:prSet presAssocID="{DF734A61-C73F-44C7-9AF9-4C678CB8BFB3}" presName="linNode" presStyleCnt="0"/>
      <dgm:spPr/>
      <dgm:t>
        <a:bodyPr/>
        <a:lstStyle/>
        <a:p>
          <a:endParaRPr lang="en-US"/>
        </a:p>
      </dgm:t>
    </dgm:pt>
    <dgm:pt modelId="{496E3170-501B-49B8-91FB-4B759EB605A0}" type="pres">
      <dgm:prSet presAssocID="{DF734A61-C73F-44C7-9AF9-4C678CB8BFB3}" presName="parentShp" presStyleLbl="node1" presStyleIdx="4" presStyleCnt="5">
        <dgm:presLayoutVars>
          <dgm:bulletEnabled val="1"/>
        </dgm:presLayoutVars>
      </dgm:prSet>
      <dgm:spPr/>
      <dgm:t>
        <a:bodyPr/>
        <a:lstStyle/>
        <a:p>
          <a:endParaRPr lang="en-US"/>
        </a:p>
      </dgm:t>
    </dgm:pt>
    <dgm:pt modelId="{D99A0C32-13E5-49B5-BD27-F27FF608A7C9}" type="pres">
      <dgm:prSet presAssocID="{DF734A61-C73F-44C7-9AF9-4C678CB8BFB3}" presName="childShp" presStyleLbl="bgAccFollowNode1" presStyleIdx="4" presStyleCnt="5">
        <dgm:presLayoutVars>
          <dgm:bulletEnabled val="1"/>
        </dgm:presLayoutVars>
      </dgm:prSet>
      <dgm:spPr/>
      <dgm:t>
        <a:bodyPr/>
        <a:lstStyle/>
        <a:p>
          <a:endParaRPr lang="en-US"/>
        </a:p>
      </dgm:t>
    </dgm:pt>
  </dgm:ptLst>
  <dgm:cxnLst>
    <dgm:cxn modelId="{D6D163D1-0494-4F04-A7AF-DD6CEDD84EA9}" srcId="{A0396FE7-4DBE-4624-9578-4822F6B35098}" destId="{298FCBBE-E9DD-4203-A3F0-EF09282917FB}" srcOrd="3" destOrd="0" parTransId="{ED0BDFC6-E74F-4410-A8F6-8DE949EC2F71}" sibTransId="{69F38159-19EE-4088-8A36-3A599CEEA1F6}"/>
    <dgm:cxn modelId="{5346D8EA-A93C-499D-9A9D-9EFAA69CF211}" type="presOf" srcId="{A52AF8B9-CF78-4BC9-9F07-EE9294233580}" destId="{816CBFC0-E617-4204-9209-2A1A0F0C9D2E}" srcOrd="0" destOrd="0" presId="urn:microsoft.com/office/officeart/2005/8/layout/vList6"/>
    <dgm:cxn modelId="{D3A05810-084E-4971-9FA3-7312F64EC3B9}" type="presOf" srcId="{A0396FE7-4DBE-4624-9578-4822F6B35098}" destId="{B2C0C075-E3DF-4765-BB60-CC13E0E626B6}" srcOrd="0" destOrd="0" presId="urn:microsoft.com/office/officeart/2005/8/layout/vList6"/>
    <dgm:cxn modelId="{1212A8CA-01C7-4123-B371-902CA6633CE8}" srcId="{A5D728E9-115E-4239-940F-620C83D5EB7F}" destId="{19C6F486-B094-4E1A-8306-27E1203BB747}" srcOrd="0" destOrd="0" parTransId="{1C2EEC56-CFFE-4021-AF6D-C2F6AF8D5AE2}" sibTransId="{E78C7C5F-BD1A-4F58-93C0-5569E18F09AD}"/>
    <dgm:cxn modelId="{BEBD246C-DEBE-4A2E-B7DE-9173E94424EA}" type="presOf" srcId="{A5D728E9-115E-4239-940F-620C83D5EB7F}" destId="{AAE5F8DE-FF93-4F5E-9D53-FD771D315F8B}" srcOrd="0" destOrd="0" presId="urn:microsoft.com/office/officeart/2005/8/layout/vList6"/>
    <dgm:cxn modelId="{F75FBB46-B86C-4DFC-B975-81ABF3CA43B1}" srcId="{298FCBBE-E9DD-4203-A3F0-EF09282917FB}" destId="{C74A7730-CDBA-430D-9D52-CD81723E98BA}" srcOrd="0" destOrd="0" parTransId="{0EFBAA4F-7B32-426E-8DF8-CFF93E3ADD1A}" sibTransId="{96E49534-6EB4-4F21-B0CC-2C7F8B28C562}"/>
    <dgm:cxn modelId="{F7E1C0FB-D3C7-44D0-9B53-2248BA8C40F3}" srcId="{A0396FE7-4DBE-4624-9578-4822F6B35098}" destId="{DF734A61-C73F-44C7-9AF9-4C678CB8BFB3}" srcOrd="4" destOrd="0" parTransId="{0E5C7606-E00E-41E6-8AB7-2DA2A558A18C}" sibTransId="{2C9BC7EC-F989-46BA-BDB2-B1154823DE25}"/>
    <dgm:cxn modelId="{A7100B01-68CA-4C3D-9165-477ADE8E8D12}" srcId="{DF734A61-C73F-44C7-9AF9-4C678CB8BFB3}" destId="{A01C71D4-8498-4F04-B128-598DC38D52BD}" srcOrd="1" destOrd="0" parTransId="{0B55EBAB-29BA-4F8B-87B6-B5C57964E2BD}" sibTransId="{7AD0C962-CCAE-428F-8CF8-9216B886F25B}"/>
    <dgm:cxn modelId="{45231061-BEA4-4E43-BF2C-4BBE96B8BD0F}" type="presOf" srcId="{298FCBBE-E9DD-4203-A3F0-EF09282917FB}" destId="{07917D7B-E768-4323-9D7F-8ACBEECB76AE}" srcOrd="0" destOrd="0" presId="urn:microsoft.com/office/officeart/2005/8/layout/vList6"/>
    <dgm:cxn modelId="{0BB1D011-CEF4-4D9A-AFB9-F093D4C26D26}" type="presOf" srcId="{8E256C3A-C970-4D6B-B4FF-DF17990AD785}" destId="{97732D1B-B98A-4CE7-8315-5A932D2456A0}" srcOrd="0" destOrd="1" presId="urn:microsoft.com/office/officeart/2005/8/layout/vList6"/>
    <dgm:cxn modelId="{423B9613-B975-459C-9E42-D7D713B1353E}" srcId="{A0396FE7-4DBE-4624-9578-4822F6B35098}" destId="{9A2A68BC-C418-4EEF-B030-99361D0CD2AC}" srcOrd="0" destOrd="0" parTransId="{E39A34EE-F3A5-42BC-8841-8FFD5830855C}" sibTransId="{2546D9CD-4D22-47A3-ABA2-98F43D9D8691}"/>
    <dgm:cxn modelId="{726F5FB3-F7FA-446C-9248-73B8A8A35D6D}" type="presOf" srcId="{59851BE2-E43E-4259-8C49-F89F7E8E6BE1}" destId="{404689C1-8D1A-4FC8-A6A7-736D6ADD108F}" srcOrd="0" destOrd="0" presId="urn:microsoft.com/office/officeart/2005/8/layout/vList6"/>
    <dgm:cxn modelId="{88DFF532-0166-434D-BF49-F982ADA02E33}" type="presOf" srcId="{C74A7730-CDBA-430D-9D52-CD81723E98BA}" destId="{97732D1B-B98A-4CE7-8315-5A932D2456A0}" srcOrd="0" destOrd="0" presId="urn:microsoft.com/office/officeart/2005/8/layout/vList6"/>
    <dgm:cxn modelId="{95F2A819-ED66-4763-80F6-BC1A6BB20D3B}" srcId="{A0396FE7-4DBE-4624-9578-4822F6B35098}" destId="{59851BE2-E43E-4259-8C49-F89F7E8E6BE1}" srcOrd="2" destOrd="0" parTransId="{89EF041F-3B06-4DAE-85E2-26853DF88BB8}" sibTransId="{5205B563-3DDF-49A2-9157-A953A4A400C5}"/>
    <dgm:cxn modelId="{EBD93D0B-CB8C-476C-839E-A2985308EA3B}" type="presOf" srcId="{F07D605B-F54F-48E2-B173-D1B18C46C366}" destId="{816CBFC0-E617-4204-9209-2A1A0F0C9D2E}" srcOrd="0" destOrd="2" presId="urn:microsoft.com/office/officeart/2005/8/layout/vList6"/>
    <dgm:cxn modelId="{BAB16F95-779A-455C-85E8-502BFA266D51}" srcId="{298FCBBE-E9DD-4203-A3F0-EF09282917FB}" destId="{8E256C3A-C970-4D6B-B4FF-DF17990AD785}" srcOrd="1" destOrd="0" parTransId="{36D1102F-E160-49E5-9051-25B65C6C5A55}" sibTransId="{D4C358EC-6D15-4022-8BB0-B5C42F908EAC}"/>
    <dgm:cxn modelId="{0BBF9221-7A17-4BD3-BF60-E477FC6CE0B3}" type="presOf" srcId="{DF734A61-C73F-44C7-9AF9-4C678CB8BFB3}" destId="{496E3170-501B-49B8-91FB-4B759EB605A0}" srcOrd="0" destOrd="0" presId="urn:microsoft.com/office/officeart/2005/8/layout/vList6"/>
    <dgm:cxn modelId="{AE0A5477-01ED-44DC-B642-CD8C10FFEB9F}" type="presOf" srcId="{F38B73F1-3030-4F0C-903C-EF403260B790}" destId="{97732D1B-B98A-4CE7-8315-5A932D2456A0}" srcOrd="0" destOrd="2" presId="urn:microsoft.com/office/officeart/2005/8/layout/vList6"/>
    <dgm:cxn modelId="{BE61A24B-F464-4D47-8BA6-7CBAC3C7964F}" srcId="{DF734A61-C73F-44C7-9AF9-4C678CB8BFB3}" destId="{7DD5BB2C-AE84-4BF9-B298-C4B89E0B35C5}" srcOrd="0" destOrd="0" parTransId="{0DD7DD3D-C875-412D-887A-CF071B36A5D4}" sibTransId="{7970401C-F57F-4E59-BC10-0ACAB9AC801E}"/>
    <dgm:cxn modelId="{4978CFD0-D782-49AE-9573-AF276A97BCD9}" srcId="{A0396FE7-4DBE-4624-9578-4822F6B35098}" destId="{A5D728E9-115E-4239-940F-620C83D5EB7F}" srcOrd="1" destOrd="0" parTransId="{BFDB3891-A81C-4D43-968F-BFD74C36643E}" sibTransId="{760D98B7-D265-45BB-8FD9-CCFEDC788793}"/>
    <dgm:cxn modelId="{1F27822C-62C3-4924-B022-CA81B2CE0CFB}" type="presOf" srcId="{7DD5BB2C-AE84-4BF9-B298-C4B89E0B35C5}" destId="{D99A0C32-13E5-49B5-BD27-F27FF608A7C9}" srcOrd="0" destOrd="0" presId="urn:microsoft.com/office/officeart/2005/8/layout/vList6"/>
    <dgm:cxn modelId="{2CA71421-EF19-4FEB-B7FA-A883788EA9E8}" srcId="{9A2A68BC-C418-4EEF-B030-99361D0CD2AC}" destId="{6DE6F446-A8FF-43C6-8E51-F59AC69CFC0F}" srcOrd="0" destOrd="0" parTransId="{4B42A4DD-DAB7-450C-9721-091F500FADB0}" sibTransId="{F5A22EC4-C727-4FB4-AC40-63DEDEDB4DD4}"/>
    <dgm:cxn modelId="{26D6BF20-58AF-449D-96F2-3D913B7F3C2D}" srcId="{9A2A68BC-C418-4EEF-B030-99361D0CD2AC}" destId="{DA013BC8-C4E1-4573-9D5B-1555B3F149DC}" srcOrd="1" destOrd="0" parTransId="{0410BA86-8986-4151-B070-CDFE2AC82304}" sibTransId="{0F58E59B-69D2-4E35-A20D-2404F7B64D14}"/>
    <dgm:cxn modelId="{B732857D-8B86-42CD-9797-43B8C64F9F8B}" type="presOf" srcId="{801997A2-251F-49E8-A0CC-B3DC4CFC6F21}" destId="{816CBFC0-E617-4204-9209-2A1A0F0C9D2E}" srcOrd="0" destOrd="1" presId="urn:microsoft.com/office/officeart/2005/8/layout/vList6"/>
    <dgm:cxn modelId="{869A98D9-91D4-440B-B942-27268B2961B4}" srcId="{59851BE2-E43E-4259-8C49-F89F7E8E6BE1}" destId="{F07D605B-F54F-48E2-B173-D1B18C46C366}" srcOrd="2" destOrd="0" parTransId="{81A83F4B-FD26-4500-A17C-C4118FED30B8}" sibTransId="{FBA6C414-3D01-4482-B7DE-6614FFBED3B2}"/>
    <dgm:cxn modelId="{88D5D26C-DB5E-4939-ABF4-2F5DBFE2F716}" type="presOf" srcId="{A01C71D4-8498-4F04-B128-598DC38D52BD}" destId="{D99A0C32-13E5-49B5-BD27-F27FF608A7C9}" srcOrd="0" destOrd="1" presId="urn:microsoft.com/office/officeart/2005/8/layout/vList6"/>
    <dgm:cxn modelId="{DBF84E3F-CB4D-4D22-A669-41BE0D924125}" type="presOf" srcId="{19C6F486-B094-4E1A-8306-27E1203BB747}" destId="{1378B094-EAF7-4E92-8B8F-89A2A2D2F42C}" srcOrd="0" destOrd="0" presId="urn:microsoft.com/office/officeart/2005/8/layout/vList6"/>
    <dgm:cxn modelId="{5339AB44-0BDC-485C-9980-7BBFC4BA3A1F}" srcId="{59851BE2-E43E-4259-8C49-F89F7E8E6BE1}" destId="{A52AF8B9-CF78-4BC9-9F07-EE9294233580}" srcOrd="0" destOrd="0" parTransId="{E169F0A3-8570-44DB-9203-1B6633F55EDD}" sibTransId="{9F3A2687-E9E7-4CBA-8FB5-D96CA81FC8F8}"/>
    <dgm:cxn modelId="{E64CE3F5-F334-4C3B-888E-D57200834B2B}" srcId="{298FCBBE-E9DD-4203-A3F0-EF09282917FB}" destId="{F38B73F1-3030-4F0C-903C-EF403260B790}" srcOrd="2" destOrd="0" parTransId="{233D76D1-44A0-42C1-99F2-DF9340A49234}" sibTransId="{4B29DA64-DDE0-4E5D-8AC3-C288AD385F33}"/>
    <dgm:cxn modelId="{3442AD73-C6C7-41DB-952E-140C777D6955}" type="presOf" srcId="{6DE6F446-A8FF-43C6-8E51-F59AC69CFC0F}" destId="{30C306D9-3699-4A03-8A4D-BA263BB8C51B}" srcOrd="0" destOrd="0" presId="urn:microsoft.com/office/officeart/2005/8/layout/vList6"/>
    <dgm:cxn modelId="{ED6117E6-82ED-4E01-818B-7B7E3DE66CEF}" type="presOf" srcId="{9A2A68BC-C418-4EEF-B030-99361D0CD2AC}" destId="{691C6BD2-9B57-4F7B-8ABC-530FD63E460B}" srcOrd="0" destOrd="0" presId="urn:microsoft.com/office/officeart/2005/8/layout/vList6"/>
    <dgm:cxn modelId="{45A7C067-C352-4ECB-8D11-0A5FAE3E3533}" srcId="{59851BE2-E43E-4259-8C49-F89F7E8E6BE1}" destId="{801997A2-251F-49E8-A0CC-B3DC4CFC6F21}" srcOrd="1" destOrd="0" parTransId="{9072D506-A23B-497A-8ED4-56C495B87565}" sibTransId="{D1514CD3-2388-49F9-9629-2E61528128AA}"/>
    <dgm:cxn modelId="{9299D2E5-6449-4646-91A0-B81AE3AE48E1}" type="presOf" srcId="{DA013BC8-C4E1-4573-9D5B-1555B3F149DC}" destId="{30C306D9-3699-4A03-8A4D-BA263BB8C51B}" srcOrd="0" destOrd="1" presId="urn:microsoft.com/office/officeart/2005/8/layout/vList6"/>
    <dgm:cxn modelId="{A293BCF0-8E1C-41EE-B064-AE3F587D5650}" type="presParOf" srcId="{B2C0C075-E3DF-4765-BB60-CC13E0E626B6}" destId="{6BA2FD2D-BCB5-40AB-85A1-C46E9BE50959}" srcOrd="0" destOrd="0" presId="urn:microsoft.com/office/officeart/2005/8/layout/vList6"/>
    <dgm:cxn modelId="{8EC434D5-0082-4BC9-A7DC-DDFA11ACB44D}" type="presParOf" srcId="{6BA2FD2D-BCB5-40AB-85A1-C46E9BE50959}" destId="{691C6BD2-9B57-4F7B-8ABC-530FD63E460B}" srcOrd="0" destOrd="0" presId="urn:microsoft.com/office/officeart/2005/8/layout/vList6"/>
    <dgm:cxn modelId="{F9423367-01E9-4BB1-A153-DB9C4C14F269}" type="presParOf" srcId="{6BA2FD2D-BCB5-40AB-85A1-C46E9BE50959}" destId="{30C306D9-3699-4A03-8A4D-BA263BB8C51B}" srcOrd="1" destOrd="0" presId="urn:microsoft.com/office/officeart/2005/8/layout/vList6"/>
    <dgm:cxn modelId="{B6B39491-9F77-45B8-9AA5-15529DCE0EFF}" type="presParOf" srcId="{B2C0C075-E3DF-4765-BB60-CC13E0E626B6}" destId="{5AC78E6A-0F88-47BB-A5B7-145483396B0B}" srcOrd="1" destOrd="0" presId="urn:microsoft.com/office/officeart/2005/8/layout/vList6"/>
    <dgm:cxn modelId="{8503245D-4790-4F8D-98CA-4612EC7E0CC2}" type="presParOf" srcId="{B2C0C075-E3DF-4765-BB60-CC13E0E626B6}" destId="{0DACC2E1-80E5-47C0-ACA4-76D36FAC9048}" srcOrd="2" destOrd="0" presId="urn:microsoft.com/office/officeart/2005/8/layout/vList6"/>
    <dgm:cxn modelId="{E4BCC525-B084-4F71-838B-8DA963655783}" type="presParOf" srcId="{0DACC2E1-80E5-47C0-ACA4-76D36FAC9048}" destId="{AAE5F8DE-FF93-4F5E-9D53-FD771D315F8B}" srcOrd="0" destOrd="0" presId="urn:microsoft.com/office/officeart/2005/8/layout/vList6"/>
    <dgm:cxn modelId="{E16F1354-1D16-430E-8E67-EB1835A5293A}" type="presParOf" srcId="{0DACC2E1-80E5-47C0-ACA4-76D36FAC9048}" destId="{1378B094-EAF7-4E92-8B8F-89A2A2D2F42C}" srcOrd="1" destOrd="0" presId="urn:microsoft.com/office/officeart/2005/8/layout/vList6"/>
    <dgm:cxn modelId="{B475B7C5-47B2-41AC-9441-B3915C6D4DEE}" type="presParOf" srcId="{B2C0C075-E3DF-4765-BB60-CC13E0E626B6}" destId="{2D78079A-3395-414B-8F51-1A375D4EEEE0}" srcOrd="3" destOrd="0" presId="urn:microsoft.com/office/officeart/2005/8/layout/vList6"/>
    <dgm:cxn modelId="{635E0EF0-9F53-4319-AA4C-7FE0059497B4}" type="presParOf" srcId="{B2C0C075-E3DF-4765-BB60-CC13E0E626B6}" destId="{D287EFA4-695D-4FDA-921D-B393AF3E5457}" srcOrd="4" destOrd="0" presId="urn:microsoft.com/office/officeart/2005/8/layout/vList6"/>
    <dgm:cxn modelId="{5E7F75A5-0533-47E9-A42D-66FC70895E3F}" type="presParOf" srcId="{D287EFA4-695D-4FDA-921D-B393AF3E5457}" destId="{404689C1-8D1A-4FC8-A6A7-736D6ADD108F}" srcOrd="0" destOrd="0" presId="urn:microsoft.com/office/officeart/2005/8/layout/vList6"/>
    <dgm:cxn modelId="{C489A39F-6586-4A0C-A322-0AEBC343D09E}" type="presParOf" srcId="{D287EFA4-695D-4FDA-921D-B393AF3E5457}" destId="{816CBFC0-E617-4204-9209-2A1A0F0C9D2E}" srcOrd="1" destOrd="0" presId="urn:microsoft.com/office/officeart/2005/8/layout/vList6"/>
    <dgm:cxn modelId="{F3227856-552E-4225-A2C5-AEED12615363}" type="presParOf" srcId="{B2C0C075-E3DF-4765-BB60-CC13E0E626B6}" destId="{A77AD935-CC07-4ACF-B190-2E73E04A6429}" srcOrd="5" destOrd="0" presId="urn:microsoft.com/office/officeart/2005/8/layout/vList6"/>
    <dgm:cxn modelId="{477FBF9F-B159-47B6-BCCD-F9A36A1A421E}" type="presParOf" srcId="{B2C0C075-E3DF-4765-BB60-CC13E0E626B6}" destId="{92598F3D-F875-4F78-A3E7-5D07184E53F5}" srcOrd="6" destOrd="0" presId="urn:microsoft.com/office/officeart/2005/8/layout/vList6"/>
    <dgm:cxn modelId="{A8A9BC95-AB4A-423A-8DC7-D6CF37BACD54}" type="presParOf" srcId="{92598F3D-F875-4F78-A3E7-5D07184E53F5}" destId="{07917D7B-E768-4323-9D7F-8ACBEECB76AE}" srcOrd="0" destOrd="0" presId="urn:microsoft.com/office/officeart/2005/8/layout/vList6"/>
    <dgm:cxn modelId="{1710BD30-2975-4B14-9377-BAA7126EE927}" type="presParOf" srcId="{92598F3D-F875-4F78-A3E7-5D07184E53F5}" destId="{97732D1B-B98A-4CE7-8315-5A932D2456A0}" srcOrd="1" destOrd="0" presId="urn:microsoft.com/office/officeart/2005/8/layout/vList6"/>
    <dgm:cxn modelId="{796A69F4-CEF5-472E-BBE6-87233C4717F6}" type="presParOf" srcId="{B2C0C075-E3DF-4765-BB60-CC13E0E626B6}" destId="{E5D46633-1CA3-480D-B80F-6CEBD1981853}" srcOrd="7" destOrd="0" presId="urn:microsoft.com/office/officeart/2005/8/layout/vList6"/>
    <dgm:cxn modelId="{5E1CFA04-6948-43AD-8DDF-760245C70C39}" type="presParOf" srcId="{B2C0C075-E3DF-4765-BB60-CC13E0E626B6}" destId="{8C554D18-6C7B-407E-9A58-BCD330283F7C}" srcOrd="8" destOrd="0" presId="urn:microsoft.com/office/officeart/2005/8/layout/vList6"/>
    <dgm:cxn modelId="{3438BB65-06B3-4E09-93CD-6D1A2E2FED88}" type="presParOf" srcId="{8C554D18-6C7B-407E-9A58-BCD330283F7C}" destId="{496E3170-501B-49B8-91FB-4B759EB605A0}" srcOrd="0" destOrd="0" presId="urn:microsoft.com/office/officeart/2005/8/layout/vList6"/>
    <dgm:cxn modelId="{2AB2429F-FE57-470A-8B1E-4BE532800D1B}" type="presParOf" srcId="{8C554D18-6C7B-407E-9A58-BCD330283F7C}" destId="{D99A0C32-13E5-49B5-BD27-F27FF608A7C9}" srcOrd="1" destOrd="0" presId="urn:microsoft.com/office/officeart/2005/8/layout/v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B611EC-6F83-4908-9983-CC279CE18C9B}" type="doc">
      <dgm:prSet loTypeId="urn:microsoft.com/office/officeart/2005/8/layout/radial5" loCatId="relationship" qsTypeId="urn:microsoft.com/office/officeart/2005/8/quickstyle/3d1" qsCatId="3D" csTypeId="urn:microsoft.com/office/officeart/2005/8/colors/accent1_2" csCatId="accent1" phldr="1"/>
      <dgm:spPr/>
      <dgm:t>
        <a:bodyPr/>
        <a:lstStyle/>
        <a:p>
          <a:endParaRPr lang="en-US"/>
        </a:p>
      </dgm:t>
    </dgm:pt>
    <dgm:pt modelId="{2ED567B0-A287-4372-9432-75911641E668}">
      <dgm:prSet phldrT="[Text]"/>
      <dgm:spPr>
        <a:solidFill>
          <a:srgbClr val="00B050"/>
        </a:solidFill>
      </dgm:spPr>
      <dgm:t>
        <a:bodyPr/>
        <a:lstStyle/>
        <a:p>
          <a:r>
            <a:rPr lang="en-US" b="1" dirty="0" smtClean="0">
              <a:latin typeface="Calibri" pitchFamily="34" charset="0"/>
            </a:rPr>
            <a:t>Java Standard Edition </a:t>
          </a:r>
        </a:p>
        <a:p>
          <a:r>
            <a:rPr lang="en-US" b="1" dirty="0" smtClean="0">
              <a:latin typeface="Calibri" pitchFamily="34" charset="0"/>
            </a:rPr>
            <a:t>(Java SE)</a:t>
          </a:r>
          <a:endParaRPr lang="en-US" b="1" dirty="0">
            <a:latin typeface="Calibri" pitchFamily="34" charset="0"/>
          </a:endParaRPr>
        </a:p>
      </dgm:t>
    </dgm:pt>
    <dgm:pt modelId="{1A452F37-3871-4B19-889C-A8A8A92421DC}" type="parTrans" cxnId="{70A0C827-E69B-418B-A951-AB706F46D8FA}">
      <dgm:prSet/>
      <dgm:spPr/>
      <dgm:t>
        <a:bodyPr/>
        <a:lstStyle/>
        <a:p>
          <a:endParaRPr lang="en-US"/>
        </a:p>
      </dgm:t>
    </dgm:pt>
    <dgm:pt modelId="{0CA5BFD7-42D9-48F5-A054-CDD34B8BF8A3}" type="sibTrans" cxnId="{70A0C827-E69B-418B-A951-AB706F46D8FA}">
      <dgm:prSet/>
      <dgm:spPr/>
      <dgm:t>
        <a:bodyPr/>
        <a:lstStyle/>
        <a:p>
          <a:endParaRPr lang="en-US"/>
        </a:p>
      </dgm:t>
    </dgm:pt>
    <dgm:pt modelId="{44E31AD3-0B60-4EB3-806E-CACAC61EC942}">
      <dgm:prSet phldrT="[Text]"/>
      <dgm:spPr>
        <a:solidFill>
          <a:srgbClr val="0000CC"/>
        </a:solidFill>
      </dgm:spPr>
      <dgm:t>
        <a:bodyPr/>
        <a:lstStyle/>
        <a:p>
          <a:r>
            <a:rPr lang="ro-RO" b="1" dirty="0" smtClean="0">
              <a:latin typeface="Calibri" pitchFamily="34" charset="0"/>
            </a:rPr>
            <a:t>Java Micro </a:t>
          </a:r>
          <a:r>
            <a:rPr lang="ro-RO" b="1" dirty="0" err="1" smtClean="0">
              <a:latin typeface="Calibri" pitchFamily="34" charset="0"/>
            </a:rPr>
            <a:t>Edition</a:t>
          </a:r>
          <a:endParaRPr lang="ro-RO" b="1" dirty="0" smtClean="0">
            <a:latin typeface="Calibri" pitchFamily="34" charset="0"/>
          </a:endParaRPr>
        </a:p>
        <a:p>
          <a:r>
            <a:rPr lang="ro-RO" b="1" dirty="0" smtClean="0">
              <a:latin typeface="Calibri" pitchFamily="34" charset="0"/>
            </a:rPr>
            <a:t>(Java ME)</a:t>
          </a:r>
          <a:endParaRPr lang="en-US" b="1" dirty="0" smtClean="0">
            <a:latin typeface="Calibri" pitchFamily="34" charset="0"/>
          </a:endParaRPr>
        </a:p>
      </dgm:t>
    </dgm:pt>
    <dgm:pt modelId="{6A06AC95-C819-4839-A95E-81F88C458305}" type="parTrans" cxnId="{D8FC2DFA-2471-402A-B2FF-89C98CF9F295}">
      <dgm:prSet/>
      <dgm:spPr/>
      <dgm:t>
        <a:bodyPr/>
        <a:lstStyle/>
        <a:p>
          <a:endParaRPr lang="en-US"/>
        </a:p>
      </dgm:t>
    </dgm:pt>
    <dgm:pt modelId="{9FC978AE-3305-4AEB-9260-6134E5ACC9FE}" type="sibTrans" cxnId="{D8FC2DFA-2471-402A-B2FF-89C98CF9F295}">
      <dgm:prSet/>
      <dgm:spPr/>
      <dgm:t>
        <a:bodyPr/>
        <a:lstStyle/>
        <a:p>
          <a:endParaRPr lang="en-US"/>
        </a:p>
      </dgm:t>
    </dgm:pt>
    <dgm:pt modelId="{6433DB17-181B-477C-80F6-A83440F09BB4}">
      <dgm:prSet phldrT="[Text]"/>
      <dgm:spPr>
        <a:solidFill>
          <a:schemeClr val="tx1">
            <a:lumMod val="50000"/>
          </a:schemeClr>
        </a:solidFill>
      </dgm:spPr>
      <dgm:t>
        <a:bodyPr/>
        <a:lstStyle/>
        <a:p>
          <a:r>
            <a:rPr lang="ro-RO" b="1" dirty="0" smtClean="0">
              <a:latin typeface="Calibri" pitchFamily="34" charset="0"/>
            </a:rPr>
            <a:t>Platforme Java</a:t>
          </a:r>
          <a:endParaRPr lang="en-US" b="1" dirty="0">
            <a:latin typeface="Calibri" pitchFamily="34" charset="0"/>
          </a:endParaRPr>
        </a:p>
      </dgm:t>
    </dgm:pt>
    <dgm:pt modelId="{9F34E335-BF65-4C13-A6E2-CC651CF98DCE}" type="parTrans" cxnId="{8E5B7B39-EF68-499A-84FE-F65A3505515C}">
      <dgm:prSet/>
      <dgm:spPr/>
      <dgm:t>
        <a:bodyPr/>
        <a:lstStyle/>
        <a:p>
          <a:endParaRPr lang="en-US"/>
        </a:p>
      </dgm:t>
    </dgm:pt>
    <dgm:pt modelId="{51FD07F2-1E11-4F39-9EA3-A2D29A8454E5}" type="sibTrans" cxnId="{8E5B7B39-EF68-499A-84FE-F65A3505515C}">
      <dgm:prSet/>
      <dgm:spPr/>
      <dgm:t>
        <a:bodyPr/>
        <a:lstStyle/>
        <a:p>
          <a:endParaRPr lang="en-US"/>
        </a:p>
      </dgm:t>
    </dgm:pt>
    <dgm:pt modelId="{FFB05AD4-65AC-4C55-A92A-D7BD893CD000}">
      <dgm:prSet phldrT="[Text]"/>
      <dgm:spPr>
        <a:solidFill>
          <a:srgbClr val="FF0000"/>
        </a:solidFill>
      </dgm:spPr>
      <dgm:t>
        <a:bodyPr/>
        <a:lstStyle/>
        <a:p>
          <a:r>
            <a:rPr lang="ro-RO" b="1" dirty="0" smtClean="0">
              <a:latin typeface="Calibri" pitchFamily="34" charset="0"/>
            </a:rPr>
            <a:t>Java Enterprise </a:t>
          </a:r>
          <a:r>
            <a:rPr lang="ro-RO" b="1" dirty="0" err="1" smtClean="0">
              <a:latin typeface="Calibri" pitchFamily="34" charset="0"/>
            </a:rPr>
            <a:t>Edition</a:t>
          </a:r>
          <a:endParaRPr lang="ro-RO" b="1" dirty="0" smtClean="0">
            <a:latin typeface="Calibri" pitchFamily="34" charset="0"/>
          </a:endParaRPr>
        </a:p>
        <a:p>
          <a:r>
            <a:rPr lang="ro-RO" b="1" dirty="0" smtClean="0">
              <a:latin typeface="Calibri" pitchFamily="34" charset="0"/>
            </a:rPr>
            <a:t>(Java EE)</a:t>
          </a:r>
          <a:endParaRPr lang="en-US" b="1" dirty="0" smtClean="0">
            <a:latin typeface="Calibri" pitchFamily="34" charset="0"/>
          </a:endParaRPr>
        </a:p>
      </dgm:t>
    </dgm:pt>
    <dgm:pt modelId="{ECE0324E-5A70-4D3E-B62D-E605989942A0}" type="parTrans" cxnId="{8F95AC9A-5D39-4012-911C-3A44BED87534}">
      <dgm:prSet/>
      <dgm:spPr/>
      <dgm:t>
        <a:bodyPr/>
        <a:lstStyle/>
        <a:p>
          <a:endParaRPr lang="en-US"/>
        </a:p>
      </dgm:t>
    </dgm:pt>
    <dgm:pt modelId="{394CC477-6A0E-4C74-B217-C07894B3CCA3}" type="sibTrans" cxnId="{8F95AC9A-5D39-4012-911C-3A44BED87534}">
      <dgm:prSet/>
      <dgm:spPr/>
      <dgm:t>
        <a:bodyPr/>
        <a:lstStyle/>
        <a:p>
          <a:endParaRPr lang="en-US"/>
        </a:p>
      </dgm:t>
    </dgm:pt>
    <dgm:pt modelId="{1EFAD3EF-EDF8-4F34-ACB6-653549C46CB2}">
      <dgm:prSet phldrT="[Text]"/>
      <dgm:spPr>
        <a:solidFill>
          <a:srgbClr val="660033"/>
        </a:solidFill>
      </dgm:spPr>
      <dgm:t>
        <a:bodyPr/>
        <a:lstStyle/>
        <a:p>
          <a:r>
            <a:rPr lang="ro-RO" b="1" dirty="0" smtClean="0">
              <a:latin typeface="Calibri" pitchFamily="34" charset="0"/>
            </a:rPr>
            <a:t>Java FX</a:t>
          </a:r>
          <a:endParaRPr lang="en-US" b="1" dirty="0" smtClean="0">
            <a:latin typeface="Calibri" pitchFamily="34" charset="0"/>
          </a:endParaRPr>
        </a:p>
      </dgm:t>
    </dgm:pt>
    <dgm:pt modelId="{72CE965F-AB9A-415C-AECC-FD25CA5F4BB7}" type="parTrans" cxnId="{2A8CBFC7-48A3-4451-A20D-5F143709BC05}">
      <dgm:prSet/>
      <dgm:spPr/>
      <dgm:t>
        <a:bodyPr/>
        <a:lstStyle/>
        <a:p>
          <a:endParaRPr lang="en-US"/>
        </a:p>
      </dgm:t>
    </dgm:pt>
    <dgm:pt modelId="{0760EBFA-E497-4BB8-9D32-E97FA0A0090A}" type="sibTrans" cxnId="{2A8CBFC7-48A3-4451-A20D-5F143709BC05}">
      <dgm:prSet/>
      <dgm:spPr/>
      <dgm:t>
        <a:bodyPr/>
        <a:lstStyle/>
        <a:p>
          <a:endParaRPr lang="en-US"/>
        </a:p>
      </dgm:t>
    </dgm:pt>
    <dgm:pt modelId="{B52CAA4B-A64B-419E-891B-70D1CCA7B9ED}" type="pres">
      <dgm:prSet presAssocID="{78B611EC-6F83-4908-9983-CC279CE18C9B}" presName="Name0" presStyleCnt="0">
        <dgm:presLayoutVars>
          <dgm:chMax val="1"/>
          <dgm:dir/>
          <dgm:animLvl val="ctr"/>
          <dgm:resizeHandles val="exact"/>
        </dgm:presLayoutVars>
      </dgm:prSet>
      <dgm:spPr/>
      <dgm:t>
        <a:bodyPr/>
        <a:lstStyle/>
        <a:p>
          <a:endParaRPr lang="en-US"/>
        </a:p>
      </dgm:t>
    </dgm:pt>
    <dgm:pt modelId="{C7FB5CED-0EEA-4CEC-B51E-BE3DB9771097}" type="pres">
      <dgm:prSet presAssocID="{6433DB17-181B-477C-80F6-A83440F09BB4}" presName="centerShape" presStyleLbl="node0" presStyleIdx="0" presStyleCnt="1"/>
      <dgm:spPr/>
      <dgm:t>
        <a:bodyPr/>
        <a:lstStyle/>
        <a:p>
          <a:endParaRPr lang="en-US"/>
        </a:p>
      </dgm:t>
    </dgm:pt>
    <dgm:pt modelId="{985402B8-8546-42BE-984D-287370225D33}" type="pres">
      <dgm:prSet presAssocID="{1A452F37-3871-4B19-889C-A8A8A92421DC}" presName="parTrans" presStyleLbl="sibTrans2D1" presStyleIdx="0" presStyleCnt="4"/>
      <dgm:spPr/>
      <dgm:t>
        <a:bodyPr/>
        <a:lstStyle/>
        <a:p>
          <a:endParaRPr lang="en-US"/>
        </a:p>
      </dgm:t>
    </dgm:pt>
    <dgm:pt modelId="{B7767617-357B-400F-AD5D-23B0199E6E83}" type="pres">
      <dgm:prSet presAssocID="{1A452F37-3871-4B19-889C-A8A8A92421DC}" presName="connectorText" presStyleLbl="sibTrans2D1" presStyleIdx="0" presStyleCnt="4"/>
      <dgm:spPr/>
      <dgm:t>
        <a:bodyPr/>
        <a:lstStyle/>
        <a:p>
          <a:endParaRPr lang="en-US"/>
        </a:p>
      </dgm:t>
    </dgm:pt>
    <dgm:pt modelId="{FF986409-6EEB-4F60-B11E-33183C8D7837}" type="pres">
      <dgm:prSet presAssocID="{2ED567B0-A287-4372-9432-75911641E668}" presName="node" presStyleLbl="node1" presStyleIdx="0" presStyleCnt="4">
        <dgm:presLayoutVars>
          <dgm:bulletEnabled val="1"/>
        </dgm:presLayoutVars>
      </dgm:prSet>
      <dgm:spPr/>
      <dgm:t>
        <a:bodyPr/>
        <a:lstStyle/>
        <a:p>
          <a:endParaRPr lang="en-US"/>
        </a:p>
      </dgm:t>
    </dgm:pt>
    <dgm:pt modelId="{06912456-02D6-424B-9DE0-C1610F2C3011}" type="pres">
      <dgm:prSet presAssocID="{6A06AC95-C819-4839-A95E-81F88C458305}" presName="parTrans" presStyleLbl="sibTrans2D1" presStyleIdx="1" presStyleCnt="4"/>
      <dgm:spPr/>
      <dgm:t>
        <a:bodyPr/>
        <a:lstStyle/>
        <a:p>
          <a:endParaRPr lang="en-US"/>
        </a:p>
      </dgm:t>
    </dgm:pt>
    <dgm:pt modelId="{3B7FB91A-3D98-4226-AFFE-7AC7C5A48E62}" type="pres">
      <dgm:prSet presAssocID="{6A06AC95-C819-4839-A95E-81F88C458305}" presName="connectorText" presStyleLbl="sibTrans2D1" presStyleIdx="1" presStyleCnt="4"/>
      <dgm:spPr/>
      <dgm:t>
        <a:bodyPr/>
        <a:lstStyle/>
        <a:p>
          <a:endParaRPr lang="en-US"/>
        </a:p>
      </dgm:t>
    </dgm:pt>
    <dgm:pt modelId="{4EC4DBA2-294D-45C8-B72A-FCE7DF9AA1EA}" type="pres">
      <dgm:prSet presAssocID="{44E31AD3-0B60-4EB3-806E-CACAC61EC942}" presName="node" presStyleLbl="node1" presStyleIdx="1" presStyleCnt="4">
        <dgm:presLayoutVars>
          <dgm:bulletEnabled val="1"/>
        </dgm:presLayoutVars>
      </dgm:prSet>
      <dgm:spPr/>
      <dgm:t>
        <a:bodyPr/>
        <a:lstStyle/>
        <a:p>
          <a:endParaRPr lang="en-US"/>
        </a:p>
      </dgm:t>
    </dgm:pt>
    <dgm:pt modelId="{9014EAF0-BE20-4C43-8BE6-6F909DC35BD2}" type="pres">
      <dgm:prSet presAssocID="{72CE965F-AB9A-415C-AECC-FD25CA5F4BB7}" presName="parTrans" presStyleLbl="sibTrans2D1" presStyleIdx="2" presStyleCnt="4"/>
      <dgm:spPr/>
      <dgm:t>
        <a:bodyPr/>
        <a:lstStyle/>
        <a:p>
          <a:endParaRPr lang="en-US"/>
        </a:p>
      </dgm:t>
    </dgm:pt>
    <dgm:pt modelId="{0438566E-2253-4538-92F7-BA5FEDDB45C2}" type="pres">
      <dgm:prSet presAssocID="{72CE965F-AB9A-415C-AECC-FD25CA5F4BB7}" presName="connectorText" presStyleLbl="sibTrans2D1" presStyleIdx="2" presStyleCnt="4"/>
      <dgm:spPr/>
      <dgm:t>
        <a:bodyPr/>
        <a:lstStyle/>
        <a:p>
          <a:endParaRPr lang="en-US"/>
        </a:p>
      </dgm:t>
    </dgm:pt>
    <dgm:pt modelId="{FAF79204-ACF9-4AF2-A080-E4D46BA70F7B}" type="pres">
      <dgm:prSet presAssocID="{1EFAD3EF-EDF8-4F34-ACB6-653549C46CB2}" presName="node" presStyleLbl="node1" presStyleIdx="2" presStyleCnt="4">
        <dgm:presLayoutVars>
          <dgm:bulletEnabled val="1"/>
        </dgm:presLayoutVars>
      </dgm:prSet>
      <dgm:spPr/>
      <dgm:t>
        <a:bodyPr/>
        <a:lstStyle/>
        <a:p>
          <a:endParaRPr lang="en-US"/>
        </a:p>
      </dgm:t>
    </dgm:pt>
    <dgm:pt modelId="{D381338A-6FA2-4A81-8CE4-1DD2CC8E0F0C}" type="pres">
      <dgm:prSet presAssocID="{ECE0324E-5A70-4D3E-B62D-E605989942A0}" presName="parTrans" presStyleLbl="sibTrans2D1" presStyleIdx="3" presStyleCnt="4"/>
      <dgm:spPr/>
      <dgm:t>
        <a:bodyPr/>
        <a:lstStyle/>
        <a:p>
          <a:endParaRPr lang="en-US"/>
        </a:p>
      </dgm:t>
    </dgm:pt>
    <dgm:pt modelId="{5425898D-A772-4C4C-A186-763962478D5C}" type="pres">
      <dgm:prSet presAssocID="{ECE0324E-5A70-4D3E-B62D-E605989942A0}" presName="connectorText" presStyleLbl="sibTrans2D1" presStyleIdx="3" presStyleCnt="4"/>
      <dgm:spPr/>
      <dgm:t>
        <a:bodyPr/>
        <a:lstStyle/>
        <a:p>
          <a:endParaRPr lang="en-US"/>
        </a:p>
      </dgm:t>
    </dgm:pt>
    <dgm:pt modelId="{2B9678E2-81BB-4849-A3E5-6DC8B11BCE0A}" type="pres">
      <dgm:prSet presAssocID="{FFB05AD4-65AC-4C55-A92A-D7BD893CD000}" presName="node" presStyleLbl="node1" presStyleIdx="3" presStyleCnt="4">
        <dgm:presLayoutVars>
          <dgm:bulletEnabled val="1"/>
        </dgm:presLayoutVars>
      </dgm:prSet>
      <dgm:spPr/>
      <dgm:t>
        <a:bodyPr/>
        <a:lstStyle/>
        <a:p>
          <a:endParaRPr lang="en-US"/>
        </a:p>
      </dgm:t>
    </dgm:pt>
  </dgm:ptLst>
  <dgm:cxnLst>
    <dgm:cxn modelId="{0BAF17AF-204C-4EA7-B9B1-1A939289D6E9}" type="presOf" srcId="{FFB05AD4-65AC-4C55-A92A-D7BD893CD000}" destId="{2B9678E2-81BB-4849-A3E5-6DC8B11BCE0A}" srcOrd="0" destOrd="0" presId="urn:microsoft.com/office/officeart/2005/8/layout/radial5"/>
    <dgm:cxn modelId="{DC73F5C9-D4D2-48AC-9F2A-4AF893BDA09A}" type="presOf" srcId="{2ED567B0-A287-4372-9432-75911641E668}" destId="{FF986409-6EEB-4F60-B11E-33183C8D7837}" srcOrd="0" destOrd="0" presId="urn:microsoft.com/office/officeart/2005/8/layout/radial5"/>
    <dgm:cxn modelId="{D8FC2DFA-2471-402A-B2FF-89C98CF9F295}" srcId="{6433DB17-181B-477C-80F6-A83440F09BB4}" destId="{44E31AD3-0B60-4EB3-806E-CACAC61EC942}" srcOrd="1" destOrd="0" parTransId="{6A06AC95-C819-4839-A95E-81F88C458305}" sibTransId="{9FC978AE-3305-4AEB-9260-6134E5ACC9FE}"/>
    <dgm:cxn modelId="{D6028B9B-38BB-4D8D-94A3-0B336BA628F4}" type="presOf" srcId="{ECE0324E-5A70-4D3E-B62D-E605989942A0}" destId="{D381338A-6FA2-4A81-8CE4-1DD2CC8E0F0C}" srcOrd="0" destOrd="0" presId="urn:microsoft.com/office/officeart/2005/8/layout/radial5"/>
    <dgm:cxn modelId="{3308E94E-C862-4088-821E-E182852872AC}" type="presOf" srcId="{1EFAD3EF-EDF8-4F34-ACB6-653549C46CB2}" destId="{FAF79204-ACF9-4AF2-A080-E4D46BA70F7B}" srcOrd="0" destOrd="0" presId="urn:microsoft.com/office/officeart/2005/8/layout/radial5"/>
    <dgm:cxn modelId="{F65B367D-E5FE-4776-9AAA-99AB052CB7F9}" type="presOf" srcId="{6A06AC95-C819-4839-A95E-81F88C458305}" destId="{3B7FB91A-3D98-4226-AFFE-7AC7C5A48E62}" srcOrd="1" destOrd="0" presId="urn:microsoft.com/office/officeart/2005/8/layout/radial5"/>
    <dgm:cxn modelId="{2A8CBFC7-48A3-4451-A20D-5F143709BC05}" srcId="{6433DB17-181B-477C-80F6-A83440F09BB4}" destId="{1EFAD3EF-EDF8-4F34-ACB6-653549C46CB2}" srcOrd="2" destOrd="0" parTransId="{72CE965F-AB9A-415C-AECC-FD25CA5F4BB7}" sibTransId="{0760EBFA-E497-4BB8-9D32-E97FA0A0090A}"/>
    <dgm:cxn modelId="{C6C2ABD3-6AEE-4CD4-968B-8245087D5E6E}" type="presOf" srcId="{ECE0324E-5A70-4D3E-B62D-E605989942A0}" destId="{5425898D-A772-4C4C-A186-763962478D5C}" srcOrd="1" destOrd="0" presId="urn:microsoft.com/office/officeart/2005/8/layout/radial5"/>
    <dgm:cxn modelId="{A43472EA-C702-4B4C-8D3C-5DED1F2F1A40}" type="presOf" srcId="{1A452F37-3871-4B19-889C-A8A8A92421DC}" destId="{985402B8-8546-42BE-984D-287370225D33}" srcOrd="0" destOrd="0" presId="urn:microsoft.com/office/officeart/2005/8/layout/radial5"/>
    <dgm:cxn modelId="{8E3AFC7C-8A56-4D0F-A7B9-B6FAA84F2020}" type="presOf" srcId="{6433DB17-181B-477C-80F6-A83440F09BB4}" destId="{C7FB5CED-0EEA-4CEC-B51E-BE3DB9771097}" srcOrd="0" destOrd="0" presId="urn:microsoft.com/office/officeart/2005/8/layout/radial5"/>
    <dgm:cxn modelId="{825FB8D2-D912-4824-A8F4-549EF644CB77}" type="presOf" srcId="{72CE965F-AB9A-415C-AECC-FD25CA5F4BB7}" destId="{0438566E-2253-4538-92F7-BA5FEDDB45C2}" srcOrd="1" destOrd="0" presId="urn:microsoft.com/office/officeart/2005/8/layout/radial5"/>
    <dgm:cxn modelId="{690C9AE9-27DB-4760-96BC-45BB6C8804F8}" type="presOf" srcId="{72CE965F-AB9A-415C-AECC-FD25CA5F4BB7}" destId="{9014EAF0-BE20-4C43-8BE6-6F909DC35BD2}" srcOrd="0" destOrd="0" presId="urn:microsoft.com/office/officeart/2005/8/layout/radial5"/>
    <dgm:cxn modelId="{C190ECDD-A7AD-42D3-B591-6ED0FA30497D}" type="presOf" srcId="{78B611EC-6F83-4908-9983-CC279CE18C9B}" destId="{B52CAA4B-A64B-419E-891B-70D1CCA7B9ED}" srcOrd="0" destOrd="0" presId="urn:microsoft.com/office/officeart/2005/8/layout/radial5"/>
    <dgm:cxn modelId="{1E44B73C-9929-48C3-AD39-5EAB50D6C785}" type="presOf" srcId="{6A06AC95-C819-4839-A95E-81F88C458305}" destId="{06912456-02D6-424B-9DE0-C1610F2C3011}" srcOrd="0" destOrd="0" presId="urn:microsoft.com/office/officeart/2005/8/layout/radial5"/>
    <dgm:cxn modelId="{A12BD5F7-988B-4D56-9781-88C1D9576099}" type="presOf" srcId="{44E31AD3-0B60-4EB3-806E-CACAC61EC942}" destId="{4EC4DBA2-294D-45C8-B72A-FCE7DF9AA1EA}" srcOrd="0" destOrd="0" presId="urn:microsoft.com/office/officeart/2005/8/layout/radial5"/>
    <dgm:cxn modelId="{70A0C827-E69B-418B-A951-AB706F46D8FA}" srcId="{6433DB17-181B-477C-80F6-A83440F09BB4}" destId="{2ED567B0-A287-4372-9432-75911641E668}" srcOrd="0" destOrd="0" parTransId="{1A452F37-3871-4B19-889C-A8A8A92421DC}" sibTransId="{0CA5BFD7-42D9-48F5-A054-CDD34B8BF8A3}"/>
    <dgm:cxn modelId="{8E5B7B39-EF68-499A-84FE-F65A3505515C}" srcId="{78B611EC-6F83-4908-9983-CC279CE18C9B}" destId="{6433DB17-181B-477C-80F6-A83440F09BB4}" srcOrd="0" destOrd="0" parTransId="{9F34E335-BF65-4C13-A6E2-CC651CF98DCE}" sibTransId="{51FD07F2-1E11-4F39-9EA3-A2D29A8454E5}"/>
    <dgm:cxn modelId="{25C8B9E2-8BCC-4219-B81B-207470288F22}" type="presOf" srcId="{1A452F37-3871-4B19-889C-A8A8A92421DC}" destId="{B7767617-357B-400F-AD5D-23B0199E6E83}" srcOrd="1" destOrd="0" presId="urn:microsoft.com/office/officeart/2005/8/layout/radial5"/>
    <dgm:cxn modelId="{8F95AC9A-5D39-4012-911C-3A44BED87534}" srcId="{6433DB17-181B-477C-80F6-A83440F09BB4}" destId="{FFB05AD4-65AC-4C55-A92A-D7BD893CD000}" srcOrd="3" destOrd="0" parTransId="{ECE0324E-5A70-4D3E-B62D-E605989942A0}" sibTransId="{394CC477-6A0E-4C74-B217-C07894B3CCA3}"/>
    <dgm:cxn modelId="{182D60B6-14FD-4D20-97C0-760EEDE10887}" type="presParOf" srcId="{B52CAA4B-A64B-419E-891B-70D1CCA7B9ED}" destId="{C7FB5CED-0EEA-4CEC-B51E-BE3DB9771097}" srcOrd="0" destOrd="0" presId="urn:microsoft.com/office/officeart/2005/8/layout/radial5"/>
    <dgm:cxn modelId="{3CA54007-CD9F-4579-8679-878C45196758}" type="presParOf" srcId="{B52CAA4B-A64B-419E-891B-70D1CCA7B9ED}" destId="{985402B8-8546-42BE-984D-287370225D33}" srcOrd="1" destOrd="0" presId="urn:microsoft.com/office/officeart/2005/8/layout/radial5"/>
    <dgm:cxn modelId="{910FB2A5-C26A-4D23-B083-2946BBC78916}" type="presParOf" srcId="{985402B8-8546-42BE-984D-287370225D33}" destId="{B7767617-357B-400F-AD5D-23B0199E6E83}" srcOrd="0" destOrd="0" presId="urn:microsoft.com/office/officeart/2005/8/layout/radial5"/>
    <dgm:cxn modelId="{D7D4D26C-D1BE-44CA-98C1-E96854A37B3A}" type="presParOf" srcId="{B52CAA4B-A64B-419E-891B-70D1CCA7B9ED}" destId="{FF986409-6EEB-4F60-B11E-33183C8D7837}" srcOrd="2" destOrd="0" presId="urn:microsoft.com/office/officeart/2005/8/layout/radial5"/>
    <dgm:cxn modelId="{0569BEED-6659-487C-BC49-2E248366B5A3}" type="presParOf" srcId="{B52CAA4B-A64B-419E-891B-70D1CCA7B9ED}" destId="{06912456-02D6-424B-9DE0-C1610F2C3011}" srcOrd="3" destOrd="0" presId="urn:microsoft.com/office/officeart/2005/8/layout/radial5"/>
    <dgm:cxn modelId="{63550B7B-21EC-4FD6-B8BA-92E8537FD3DB}" type="presParOf" srcId="{06912456-02D6-424B-9DE0-C1610F2C3011}" destId="{3B7FB91A-3D98-4226-AFFE-7AC7C5A48E62}" srcOrd="0" destOrd="0" presId="urn:microsoft.com/office/officeart/2005/8/layout/radial5"/>
    <dgm:cxn modelId="{E9580488-3D3E-4320-BC8D-20A814A4F6A2}" type="presParOf" srcId="{B52CAA4B-A64B-419E-891B-70D1CCA7B9ED}" destId="{4EC4DBA2-294D-45C8-B72A-FCE7DF9AA1EA}" srcOrd="4" destOrd="0" presId="urn:microsoft.com/office/officeart/2005/8/layout/radial5"/>
    <dgm:cxn modelId="{7D8251FC-A6EE-4DF4-80FB-7FFAA567ACE6}" type="presParOf" srcId="{B52CAA4B-A64B-419E-891B-70D1CCA7B9ED}" destId="{9014EAF0-BE20-4C43-8BE6-6F909DC35BD2}" srcOrd="5" destOrd="0" presId="urn:microsoft.com/office/officeart/2005/8/layout/radial5"/>
    <dgm:cxn modelId="{41C2DC15-9FD1-43FC-A3BD-B6117A7A180B}" type="presParOf" srcId="{9014EAF0-BE20-4C43-8BE6-6F909DC35BD2}" destId="{0438566E-2253-4538-92F7-BA5FEDDB45C2}" srcOrd="0" destOrd="0" presId="urn:microsoft.com/office/officeart/2005/8/layout/radial5"/>
    <dgm:cxn modelId="{06463C68-60AC-48E4-8CD3-6437AB1E9AFE}" type="presParOf" srcId="{B52CAA4B-A64B-419E-891B-70D1CCA7B9ED}" destId="{FAF79204-ACF9-4AF2-A080-E4D46BA70F7B}" srcOrd="6" destOrd="0" presId="urn:microsoft.com/office/officeart/2005/8/layout/radial5"/>
    <dgm:cxn modelId="{EE73A7F8-833A-4D92-A218-ABFBB5F7184A}" type="presParOf" srcId="{B52CAA4B-A64B-419E-891B-70D1CCA7B9ED}" destId="{D381338A-6FA2-4A81-8CE4-1DD2CC8E0F0C}" srcOrd="7" destOrd="0" presId="urn:microsoft.com/office/officeart/2005/8/layout/radial5"/>
    <dgm:cxn modelId="{4D81423C-3DE5-4704-B81F-42C61B4A11E0}" type="presParOf" srcId="{D381338A-6FA2-4A81-8CE4-1DD2CC8E0F0C}" destId="{5425898D-A772-4C4C-A186-763962478D5C}" srcOrd="0" destOrd="0" presId="urn:microsoft.com/office/officeart/2005/8/layout/radial5"/>
    <dgm:cxn modelId="{7D65A5D0-E36A-49CF-8DA0-416BEE7E7EBD}" type="presParOf" srcId="{B52CAA4B-A64B-419E-891B-70D1CCA7B9ED}" destId="{2B9678E2-81BB-4849-A3E5-6DC8B11BCE0A}" srcOrd="8" destOrd="0" presId="urn:microsoft.com/office/officeart/2005/8/layout/radial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509AB5-D490-4DE2-B106-DA1615F5BD71}" type="doc">
      <dgm:prSet loTypeId="urn:microsoft.com/office/officeart/2005/8/layout/funnel1" loCatId="relationship" qsTypeId="urn:microsoft.com/office/officeart/2005/8/quickstyle/simple5" qsCatId="simple" csTypeId="urn:microsoft.com/office/officeart/2005/8/colors/accent1_2" csCatId="accent1" phldr="1"/>
      <dgm:spPr/>
      <dgm:t>
        <a:bodyPr/>
        <a:lstStyle/>
        <a:p>
          <a:endParaRPr lang="en-US"/>
        </a:p>
      </dgm:t>
    </dgm:pt>
    <dgm:pt modelId="{EDECED20-2163-41AB-9552-B948B79AC07A}">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b="1" dirty="0" smtClean="0">
              <a:latin typeface="Calibri" pitchFamily="34" charset="0"/>
            </a:rPr>
            <a:t>JVM</a:t>
          </a:r>
          <a:endParaRPr lang="en-US" b="1" dirty="0">
            <a:latin typeface="Calibri" pitchFamily="34" charset="0"/>
          </a:endParaRPr>
        </a:p>
      </dgm:t>
    </dgm:pt>
    <dgm:pt modelId="{424772B6-998B-44DC-884F-097B7F8E786C}" type="parTrans" cxnId="{628C5231-2CBB-42C3-A804-EBADAF77F75B}">
      <dgm:prSet/>
      <dgm:spPr/>
      <dgm:t>
        <a:bodyPr/>
        <a:lstStyle/>
        <a:p>
          <a:endParaRPr lang="en-US"/>
        </a:p>
      </dgm:t>
    </dgm:pt>
    <dgm:pt modelId="{DDB2DCF4-0FDA-4201-8713-B6531C8B0F8A}" type="sibTrans" cxnId="{628C5231-2CBB-42C3-A804-EBADAF77F75B}">
      <dgm:prSet/>
      <dgm:spPr/>
      <dgm:t>
        <a:bodyPr/>
        <a:lstStyle/>
        <a:p>
          <a:endParaRPr lang="en-US"/>
        </a:p>
      </dgm:t>
    </dgm:pt>
    <dgm:pt modelId="{AAF92FA6-6902-4F6F-8F7B-B4736C53D0F4}">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b="1" dirty="0" smtClean="0">
              <a:latin typeface="Calibri" pitchFamily="34" charset="0"/>
            </a:rPr>
            <a:t>Core classes</a:t>
          </a:r>
          <a:endParaRPr lang="en-US" b="1" dirty="0">
            <a:latin typeface="Calibri" pitchFamily="34" charset="0"/>
          </a:endParaRPr>
        </a:p>
      </dgm:t>
    </dgm:pt>
    <dgm:pt modelId="{957D35F0-31D8-411B-91F9-B45E1BED03FF}" type="parTrans" cxnId="{788F8E6A-A3BB-41A3-97AB-18C618B5C9E6}">
      <dgm:prSet/>
      <dgm:spPr/>
      <dgm:t>
        <a:bodyPr/>
        <a:lstStyle/>
        <a:p>
          <a:endParaRPr lang="en-US"/>
        </a:p>
      </dgm:t>
    </dgm:pt>
    <dgm:pt modelId="{16D56C23-A18A-439D-9481-27C5F235BB3A}" type="sibTrans" cxnId="{788F8E6A-A3BB-41A3-97AB-18C618B5C9E6}">
      <dgm:prSet/>
      <dgm:spPr/>
      <dgm:t>
        <a:bodyPr/>
        <a:lstStyle/>
        <a:p>
          <a:endParaRPr lang="en-US"/>
        </a:p>
      </dgm:t>
    </dgm:pt>
    <dgm:pt modelId="{5A31165D-56C3-439B-8CBB-3E26AA14FF93}">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b="1" dirty="0" smtClean="0">
              <a:latin typeface="Calibri" pitchFamily="34" charset="0"/>
            </a:rPr>
            <a:t>Runtime libraries</a:t>
          </a:r>
          <a:endParaRPr lang="en-US" b="1" dirty="0">
            <a:latin typeface="Calibri" pitchFamily="34" charset="0"/>
          </a:endParaRPr>
        </a:p>
      </dgm:t>
    </dgm:pt>
    <dgm:pt modelId="{F2095E96-D0F1-4645-A992-12E2B4D3F7DD}" type="parTrans" cxnId="{9DA03276-EA15-48D7-A1EB-524138B32C88}">
      <dgm:prSet/>
      <dgm:spPr/>
      <dgm:t>
        <a:bodyPr/>
        <a:lstStyle/>
        <a:p>
          <a:endParaRPr lang="en-US"/>
        </a:p>
      </dgm:t>
    </dgm:pt>
    <dgm:pt modelId="{EEC653B3-0F2C-436E-83F7-E8B21F55BBF0}" type="sibTrans" cxnId="{9DA03276-EA15-48D7-A1EB-524138B32C88}">
      <dgm:prSet/>
      <dgm:spPr/>
      <dgm:t>
        <a:bodyPr/>
        <a:lstStyle/>
        <a:p>
          <a:endParaRPr lang="en-US"/>
        </a:p>
      </dgm:t>
    </dgm:pt>
    <dgm:pt modelId="{D5F63757-2C93-4A98-90C5-7330C1A44EB6}">
      <dgm:prSet phldrT="[Text]" custT="1">
        <dgm:style>
          <a:lnRef idx="0">
            <a:schemeClr val="dk1"/>
          </a:lnRef>
          <a:fillRef idx="3">
            <a:schemeClr val="dk1"/>
          </a:fillRef>
          <a:effectRef idx="3">
            <a:schemeClr val="dk1"/>
          </a:effectRef>
          <a:fontRef idx="minor">
            <a:schemeClr val="lt1"/>
          </a:fontRef>
        </dgm:style>
      </dgm:prSet>
      <dgm:spPr>
        <a:solidFill>
          <a:schemeClr val="bg1">
            <a:lumMod val="75000"/>
          </a:schemeClr>
        </a:solidFill>
        <a:ln>
          <a:solidFill>
            <a:schemeClr val="tx2"/>
          </a:solidFill>
        </a:ln>
      </dgm:spPr>
      <dgm:t>
        <a:bodyPr/>
        <a:lstStyle/>
        <a:p>
          <a:r>
            <a:rPr lang="en-US" sz="2000" b="1" dirty="0" smtClean="0">
              <a:solidFill>
                <a:srgbClr val="0000CC"/>
              </a:solidFill>
              <a:latin typeface="Calibri" pitchFamily="34" charset="0"/>
            </a:rPr>
            <a:t>Java Runtime Environment (JRE)</a:t>
          </a:r>
          <a:endParaRPr lang="en-US" sz="2000" b="1" dirty="0">
            <a:solidFill>
              <a:srgbClr val="0000CC"/>
            </a:solidFill>
            <a:latin typeface="Calibri" pitchFamily="34" charset="0"/>
          </a:endParaRPr>
        </a:p>
      </dgm:t>
    </dgm:pt>
    <dgm:pt modelId="{D20DFE8D-F8D0-4C58-996B-1E11E72E6835}" type="parTrans" cxnId="{FD302DB3-F1AA-4EC1-8614-443D41204338}">
      <dgm:prSet/>
      <dgm:spPr/>
      <dgm:t>
        <a:bodyPr/>
        <a:lstStyle/>
        <a:p>
          <a:endParaRPr lang="en-US"/>
        </a:p>
      </dgm:t>
    </dgm:pt>
    <dgm:pt modelId="{A4F9B008-BE58-4010-95ED-21316FE4760E}" type="sibTrans" cxnId="{FD302DB3-F1AA-4EC1-8614-443D41204338}">
      <dgm:prSet/>
      <dgm:spPr/>
      <dgm:t>
        <a:bodyPr/>
        <a:lstStyle/>
        <a:p>
          <a:endParaRPr lang="en-US"/>
        </a:p>
      </dgm:t>
    </dgm:pt>
    <dgm:pt modelId="{6383F07E-5553-487F-8763-C506CA5D5AFD}" type="pres">
      <dgm:prSet presAssocID="{64509AB5-D490-4DE2-B106-DA1615F5BD71}" presName="Name0" presStyleCnt="0">
        <dgm:presLayoutVars>
          <dgm:chMax val="4"/>
          <dgm:resizeHandles val="exact"/>
        </dgm:presLayoutVars>
      </dgm:prSet>
      <dgm:spPr/>
      <dgm:t>
        <a:bodyPr/>
        <a:lstStyle/>
        <a:p>
          <a:endParaRPr lang="en-US"/>
        </a:p>
      </dgm:t>
    </dgm:pt>
    <dgm:pt modelId="{5710ACD4-1FB1-4F41-91CE-B1F249FAA945}" type="pres">
      <dgm:prSet presAssocID="{64509AB5-D490-4DE2-B106-DA1615F5BD71}" presName="ellipse" presStyleLbl="trBgShp" presStyleIdx="0" presStyleCnt="1"/>
      <dgm:spPr/>
    </dgm:pt>
    <dgm:pt modelId="{BAF8D322-AE36-483D-9F1E-73ED50CC5A88}" type="pres">
      <dgm:prSet presAssocID="{64509AB5-D490-4DE2-B106-DA1615F5BD71}" presName="arrow1" presStyleLbl="fgShp" presStyleIdx="0" presStyleCnt="1"/>
      <dgm:spPr/>
    </dgm:pt>
    <dgm:pt modelId="{64766549-828E-46AA-BD81-30D62F5C7F1D}" type="pres">
      <dgm:prSet presAssocID="{64509AB5-D490-4DE2-B106-DA1615F5BD71}" presName="rectangle" presStyleLbl="revTx" presStyleIdx="0" presStyleCnt="1" custLinFactNeighborY="31468">
        <dgm:presLayoutVars>
          <dgm:bulletEnabled val="1"/>
        </dgm:presLayoutVars>
      </dgm:prSet>
      <dgm:spPr/>
      <dgm:t>
        <a:bodyPr/>
        <a:lstStyle/>
        <a:p>
          <a:endParaRPr lang="en-US"/>
        </a:p>
      </dgm:t>
    </dgm:pt>
    <dgm:pt modelId="{EA77A10B-3A20-4B39-810F-10D6D2C75FC7}" type="pres">
      <dgm:prSet presAssocID="{AAF92FA6-6902-4F6F-8F7B-B4736C53D0F4}" presName="item1" presStyleLbl="node1" presStyleIdx="0" presStyleCnt="3">
        <dgm:presLayoutVars>
          <dgm:bulletEnabled val="1"/>
        </dgm:presLayoutVars>
      </dgm:prSet>
      <dgm:spPr/>
      <dgm:t>
        <a:bodyPr/>
        <a:lstStyle/>
        <a:p>
          <a:endParaRPr lang="en-US"/>
        </a:p>
      </dgm:t>
    </dgm:pt>
    <dgm:pt modelId="{34F97F27-B7AE-441F-887D-2806E728FC02}" type="pres">
      <dgm:prSet presAssocID="{5A31165D-56C3-439B-8CBB-3E26AA14FF93}" presName="item2" presStyleLbl="node1" presStyleIdx="1" presStyleCnt="3">
        <dgm:presLayoutVars>
          <dgm:bulletEnabled val="1"/>
        </dgm:presLayoutVars>
      </dgm:prSet>
      <dgm:spPr/>
      <dgm:t>
        <a:bodyPr/>
        <a:lstStyle/>
        <a:p>
          <a:endParaRPr lang="en-US"/>
        </a:p>
      </dgm:t>
    </dgm:pt>
    <dgm:pt modelId="{68B524F2-B0C9-470D-B65E-32B9394CE8B3}" type="pres">
      <dgm:prSet presAssocID="{D5F63757-2C93-4A98-90C5-7330C1A44EB6}" presName="item3" presStyleLbl="node1" presStyleIdx="2" presStyleCnt="3">
        <dgm:presLayoutVars>
          <dgm:bulletEnabled val="1"/>
        </dgm:presLayoutVars>
      </dgm:prSet>
      <dgm:spPr/>
      <dgm:t>
        <a:bodyPr/>
        <a:lstStyle/>
        <a:p>
          <a:endParaRPr lang="en-US"/>
        </a:p>
      </dgm:t>
    </dgm:pt>
    <dgm:pt modelId="{A50434DD-A0AA-4BC1-80B9-3C28E2BB5D79}" type="pres">
      <dgm:prSet presAssocID="{64509AB5-D490-4DE2-B106-DA1615F5BD71}" presName="funnel" presStyleLbl="trAlignAcc1" presStyleIdx="0" presStyleCnt="1"/>
      <dgm:spPr/>
    </dgm:pt>
  </dgm:ptLst>
  <dgm:cxnLst>
    <dgm:cxn modelId="{3F33E351-1E42-47F3-8C17-3865F9AD6BA8}" type="presOf" srcId="{5A31165D-56C3-439B-8CBB-3E26AA14FF93}" destId="{EA77A10B-3A20-4B39-810F-10D6D2C75FC7}" srcOrd="0" destOrd="0" presId="urn:microsoft.com/office/officeart/2005/8/layout/funnel1"/>
    <dgm:cxn modelId="{53BD9D1D-C028-4FA4-9F7B-D1A512A99DAE}" type="presOf" srcId="{AAF92FA6-6902-4F6F-8F7B-B4736C53D0F4}" destId="{34F97F27-B7AE-441F-887D-2806E728FC02}" srcOrd="0" destOrd="0" presId="urn:microsoft.com/office/officeart/2005/8/layout/funnel1"/>
    <dgm:cxn modelId="{031E3392-E990-4493-84DB-BB03726332DB}" type="presOf" srcId="{64509AB5-D490-4DE2-B106-DA1615F5BD71}" destId="{6383F07E-5553-487F-8763-C506CA5D5AFD}" srcOrd="0" destOrd="0" presId="urn:microsoft.com/office/officeart/2005/8/layout/funnel1"/>
    <dgm:cxn modelId="{72C798E0-6E13-4D02-8CE3-909EAD8B8A26}" type="presOf" srcId="{D5F63757-2C93-4A98-90C5-7330C1A44EB6}" destId="{64766549-828E-46AA-BD81-30D62F5C7F1D}" srcOrd="0" destOrd="0" presId="urn:microsoft.com/office/officeart/2005/8/layout/funnel1"/>
    <dgm:cxn modelId="{8F003791-EFF1-4460-9BF0-DDA11537DD69}" type="presOf" srcId="{EDECED20-2163-41AB-9552-B948B79AC07A}" destId="{68B524F2-B0C9-470D-B65E-32B9394CE8B3}" srcOrd="0" destOrd="0" presId="urn:microsoft.com/office/officeart/2005/8/layout/funnel1"/>
    <dgm:cxn modelId="{FD302DB3-F1AA-4EC1-8614-443D41204338}" srcId="{64509AB5-D490-4DE2-B106-DA1615F5BD71}" destId="{D5F63757-2C93-4A98-90C5-7330C1A44EB6}" srcOrd="3" destOrd="0" parTransId="{D20DFE8D-F8D0-4C58-996B-1E11E72E6835}" sibTransId="{A4F9B008-BE58-4010-95ED-21316FE4760E}"/>
    <dgm:cxn modelId="{9DA03276-EA15-48D7-A1EB-524138B32C88}" srcId="{64509AB5-D490-4DE2-B106-DA1615F5BD71}" destId="{5A31165D-56C3-439B-8CBB-3E26AA14FF93}" srcOrd="2" destOrd="0" parTransId="{F2095E96-D0F1-4645-A992-12E2B4D3F7DD}" sibTransId="{EEC653B3-0F2C-436E-83F7-E8B21F55BBF0}"/>
    <dgm:cxn modelId="{628C5231-2CBB-42C3-A804-EBADAF77F75B}" srcId="{64509AB5-D490-4DE2-B106-DA1615F5BD71}" destId="{EDECED20-2163-41AB-9552-B948B79AC07A}" srcOrd="0" destOrd="0" parTransId="{424772B6-998B-44DC-884F-097B7F8E786C}" sibTransId="{DDB2DCF4-0FDA-4201-8713-B6531C8B0F8A}"/>
    <dgm:cxn modelId="{788F8E6A-A3BB-41A3-97AB-18C618B5C9E6}" srcId="{64509AB5-D490-4DE2-B106-DA1615F5BD71}" destId="{AAF92FA6-6902-4F6F-8F7B-B4736C53D0F4}" srcOrd="1" destOrd="0" parTransId="{957D35F0-31D8-411B-91F9-B45E1BED03FF}" sibTransId="{16D56C23-A18A-439D-9481-27C5F235BB3A}"/>
    <dgm:cxn modelId="{24EA274A-9A15-4424-8290-673A3B6E6385}" type="presParOf" srcId="{6383F07E-5553-487F-8763-C506CA5D5AFD}" destId="{5710ACD4-1FB1-4F41-91CE-B1F249FAA945}" srcOrd="0" destOrd="0" presId="urn:microsoft.com/office/officeart/2005/8/layout/funnel1"/>
    <dgm:cxn modelId="{9F68024D-3C94-4575-A121-C1F12ECFC608}" type="presParOf" srcId="{6383F07E-5553-487F-8763-C506CA5D5AFD}" destId="{BAF8D322-AE36-483D-9F1E-73ED50CC5A88}" srcOrd="1" destOrd="0" presId="urn:microsoft.com/office/officeart/2005/8/layout/funnel1"/>
    <dgm:cxn modelId="{B6A8E9ED-E66B-4099-8089-DC52296C918D}" type="presParOf" srcId="{6383F07E-5553-487F-8763-C506CA5D5AFD}" destId="{64766549-828E-46AA-BD81-30D62F5C7F1D}" srcOrd="2" destOrd="0" presId="urn:microsoft.com/office/officeart/2005/8/layout/funnel1"/>
    <dgm:cxn modelId="{97BFD29B-7AA9-42AB-B0DB-A8517A2FFC97}" type="presParOf" srcId="{6383F07E-5553-487F-8763-C506CA5D5AFD}" destId="{EA77A10B-3A20-4B39-810F-10D6D2C75FC7}" srcOrd="3" destOrd="0" presId="urn:microsoft.com/office/officeart/2005/8/layout/funnel1"/>
    <dgm:cxn modelId="{88927DB7-2146-4E58-8E89-AC667EFCC6E2}" type="presParOf" srcId="{6383F07E-5553-487F-8763-C506CA5D5AFD}" destId="{34F97F27-B7AE-441F-887D-2806E728FC02}" srcOrd="4" destOrd="0" presId="urn:microsoft.com/office/officeart/2005/8/layout/funnel1"/>
    <dgm:cxn modelId="{6D82283B-A7C0-4685-AAD2-0667AC1A53BC}" type="presParOf" srcId="{6383F07E-5553-487F-8763-C506CA5D5AFD}" destId="{68B524F2-B0C9-470D-B65E-32B9394CE8B3}" srcOrd="5" destOrd="0" presId="urn:microsoft.com/office/officeart/2005/8/layout/funnel1"/>
    <dgm:cxn modelId="{2A96822A-B665-4559-867E-0B81B824AD45}" type="presParOf" srcId="{6383F07E-5553-487F-8763-C506CA5D5AFD}" destId="{A50434DD-A0AA-4BC1-80B9-3C28E2BB5D79}" srcOrd="6" destOrd="0" presId="urn:microsoft.com/office/officeart/2005/8/layout/funnel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509AB5-D490-4DE2-B106-DA1615F5BD71}" type="doc">
      <dgm:prSet loTypeId="urn:microsoft.com/office/officeart/2005/8/layout/radial4" loCatId="relationship" qsTypeId="urn:microsoft.com/office/officeart/2005/8/quickstyle/simple5" qsCatId="simple" csTypeId="urn:microsoft.com/office/officeart/2005/8/colors/accent1_2" csCatId="accent1" phldr="1"/>
      <dgm:spPr/>
      <dgm:t>
        <a:bodyPr/>
        <a:lstStyle/>
        <a:p>
          <a:endParaRPr lang="en-US"/>
        </a:p>
      </dgm:t>
    </dgm:pt>
    <dgm:pt modelId="{EDECED20-2163-41AB-9552-B948B79AC07A}">
      <dgm:prSet phldrT="[Text]" custT="1">
        <dgm:style>
          <a:lnRef idx="2">
            <a:schemeClr val="dk1">
              <a:shade val="50000"/>
            </a:schemeClr>
          </a:lnRef>
          <a:fillRef idx="1">
            <a:schemeClr val="dk1"/>
          </a:fillRef>
          <a:effectRef idx="0">
            <a:schemeClr val="dk1"/>
          </a:effectRef>
          <a:fontRef idx="minor">
            <a:schemeClr val="lt1"/>
          </a:fontRef>
        </dgm:style>
      </dgm:prSet>
      <dgm:spPr>
        <a:solidFill>
          <a:schemeClr val="bg1">
            <a:lumMod val="75000"/>
          </a:schemeClr>
        </a:solidFill>
      </dgm:spPr>
      <dgm:t>
        <a:bodyPr/>
        <a:lstStyle/>
        <a:p>
          <a:r>
            <a:rPr lang="en-US" sz="1600" b="1" dirty="0" smtClean="0">
              <a:solidFill>
                <a:srgbClr val="FF0000"/>
              </a:solidFill>
              <a:latin typeface="Calibri" pitchFamily="34" charset="0"/>
            </a:rPr>
            <a:t>Java Development Kit (JDK)</a:t>
          </a:r>
          <a:endParaRPr lang="en-US" sz="1600" b="1" dirty="0">
            <a:solidFill>
              <a:srgbClr val="FF0000"/>
            </a:solidFill>
            <a:latin typeface="Calibri" pitchFamily="34" charset="0"/>
          </a:endParaRPr>
        </a:p>
      </dgm:t>
    </dgm:pt>
    <dgm:pt modelId="{424772B6-998B-44DC-884F-097B7F8E786C}" type="parTrans" cxnId="{628C5231-2CBB-42C3-A804-EBADAF77F75B}">
      <dgm:prSet/>
      <dgm:spPr/>
      <dgm:t>
        <a:bodyPr/>
        <a:lstStyle/>
        <a:p>
          <a:endParaRPr lang="en-US"/>
        </a:p>
      </dgm:t>
    </dgm:pt>
    <dgm:pt modelId="{DDB2DCF4-0FDA-4201-8713-B6531C8B0F8A}" type="sibTrans" cxnId="{628C5231-2CBB-42C3-A804-EBADAF77F75B}">
      <dgm:prSet/>
      <dgm:spPr/>
      <dgm:t>
        <a:bodyPr/>
        <a:lstStyle/>
        <a:p>
          <a:endParaRPr lang="en-US"/>
        </a:p>
      </dgm:t>
    </dgm:pt>
    <dgm:pt modelId="{AAF92FA6-6902-4F6F-8F7B-B4736C53D0F4}">
      <dgm:prSet phldrT="[Text]" custT="1">
        <dgm:style>
          <a:lnRef idx="2">
            <a:schemeClr val="dk1">
              <a:shade val="50000"/>
            </a:schemeClr>
          </a:lnRef>
          <a:fillRef idx="1">
            <a:schemeClr val="dk1"/>
          </a:fillRef>
          <a:effectRef idx="0">
            <a:schemeClr val="dk1"/>
          </a:effectRef>
          <a:fontRef idx="minor">
            <a:schemeClr val="lt1"/>
          </a:fontRef>
        </dgm:style>
      </dgm:prSet>
      <dgm:spPr/>
      <dgm:t>
        <a:bodyPr/>
        <a:lstStyle/>
        <a:p>
          <a:r>
            <a:rPr lang="en-US" sz="1600" b="1" dirty="0" smtClean="0">
              <a:solidFill>
                <a:schemeClr val="bg1"/>
              </a:solidFill>
              <a:latin typeface="Calibri" pitchFamily="34" charset="0"/>
            </a:rPr>
            <a:t>Java Runtime Environment (JRE)</a:t>
          </a:r>
          <a:endParaRPr lang="en-US" sz="1600" b="1" dirty="0">
            <a:solidFill>
              <a:schemeClr val="bg1"/>
            </a:solidFill>
            <a:latin typeface="Calibri" pitchFamily="34" charset="0"/>
          </a:endParaRPr>
        </a:p>
      </dgm:t>
    </dgm:pt>
    <dgm:pt modelId="{957D35F0-31D8-411B-91F9-B45E1BED03FF}" type="parTrans" cxnId="{788F8E6A-A3BB-41A3-97AB-18C618B5C9E6}">
      <dgm:prSet/>
      <dgm:spPr/>
      <dgm:t>
        <a:bodyPr/>
        <a:lstStyle/>
        <a:p>
          <a:endParaRPr lang="en-US"/>
        </a:p>
      </dgm:t>
    </dgm:pt>
    <dgm:pt modelId="{16D56C23-A18A-439D-9481-27C5F235BB3A}" type="sibTrans" cxnId="{788F8E6A-A3BB-41A3-97AB-18C618B5C9E6}">
      <dgm:prSet/>
      <dgm:spPr/>
      <dgm:t>
        <a:bodyPr/>
        <a:lstStyle/>
        <a:p>
          <a:endParaRPr lang="en-US"/>
        </a:p>
      </dgm:t>
    </dgm:pt>
    <dgm:pt modelId="{1DCC85B0-5A48-4D4E-AA89-D1477AA1A601}">
      <dgm:prSet phldrT="[Text]" custT="1">
        <dgm:style>
          <a:lnRef idx="2">
            <a:schemeClr val="dk1">
              <a:shade val="50000"/>
            </a:schemeClr>
          </a:lnRef>
          <a:fillRef idx="1">
            <a:schemeClr val="dk1"/>
          </a:fillRef>
          <a:effectRef idx="0">
            <a:schemeClr val="dk1"/>
          </a:effectRef>
          <a:fontRef idx="minor">
            <a:schemeClr val="lt1"/>
          </a:fontRef>
        </dgm:style>
      </dgm:prSet>
      <dgm:spPr/>
      <dgm:t>
        <a:bodyPr/>
        <a:lstStyle/>
        <a:p>
          <a:r>
            <a:rPr lang="en-US" sz="1600" b="1" smtClean="0">
              <a:latin typeface="Calibri" pitchFamily="34" charset="0"/>
            </a:rPr>
            <a:t>Development tools</a:t>
          </a:r>
          <a:endParaRPr lang="en-US" sz="1600" b="1" dirty="0">
            <a:latin typeface="Calibri" pitchFamily="34" charset="0"/>
          </a:endParaRPr>
        </a:p>
      </dgm:t>
    </dgm:pt>
    <dgm:pt modelId="{F8EF995C-B83C-49B0-9075-5AD8C3436C51}" type="parTrans" cxnId="{DAEC357B-90D1-4D0C-9075-DD491079649F}">
      <dgm:prSet/>
      <dgm:spPr/>
      <dgm:t>
        <a:bodyPr/>
        <a:lstStyle/>
        <a:p>
          <a:endParaRPr lang="en-US"/>
        </a:p>
      </dgm:t>
    </dgm:pt>
    <dgm:pt modelId="{63A647F9-C101-4912-8932-AD45E6F71F9A}" type="sibTrans" cxnId="{DAEC357B-90D1-4D0C-9075-DD491079649F}">
      <dgm:prSet/>
      <dgm:spPr/>
      <dgm:t>
        <a:bodyPr/>
        <a:lstStyle/>
        <a:p>
          <a:endParaRPr lang="en-US"/>
        </a:p>
      </dgm:t>
    </dgm:pt>
    <dgm:pt modelId="{FA22DD8E-EEC0-462A-93F0-608EC2D3BF1A}" type="pres">
      <dgm:prSet presAssocID="{64509AB5-D490-4DE2-B106-DA1615F5BD71}" presName="cycle" presStyleCnt="0">
        <dgm:presLayoutVars>
          <dgm:chMax val="1"/>
          <dgm:dir/>
          <dgm:animLvl val="ctr"/>
          <dgm:resizeHandles val="exact"/>
        </dgm:presLayoutVars>
      </dgm:prSet>
      <dgm:spPr/>
      <dgm:t>
        <a:bodyPr/>
        <a:lstStyle/>
        <a:p>
          <a:endParaRPr lang="en-US"/>
        </a:p>
      </dgm:t>
    </dgm:pt>
    <dgm:pt modelId="{1FA3AA38-3442-4A20-9FF2-9310A57E982E}" type="pres">
      <dgm:prSet presAssocID="{EDECED20-2163-41AB-9552-B948B79AC07A}" presName="centerShape" presStyleLbl="node0" presStyleIdx="0" presStyleCnt="1" custScaleX="105584" custScaleY="105584"/>
      <dgm:spPr/>
      <dgm:t>
        <a:bodyPr/>
        <a:lstStyle/>
        <a:p>
          <a:endParaRPr lang="en-US"/>
        </a:p>
      </dgm:t>
    </dgm:pt>
    <dgm:pt modelId="{EED6191E-2042-408E-AE52-AF8D4C2EFE3C}" type="pres">
      <dgm:prSet presAssocID="{957D35F0-31D8-411B-91F9-B45E1BED03FF}" presName="parTrans" presStyleLbl="bgSibTrans2D1" presStyleIdx="0" presStyleCnt="2"/>
      <dgm:spPr/>
      <dgm:t>
        <a:bodyPr/>
        <a:lstStyle/>
        <a:p>
          <a:endParaRPr lang="en-US"/>
        </a:p>
      </dgm:t>
    </dgm:pt>
    <dgm:pt modelId="{84E9F217-B712-4848-86A0-E170D4F19CB3}" type="pres">
      <dgm:prSet presAssocID="{AAF92FA6-6902-4F6F-8F7B-B4736C53D0F4}" presName="node" presStyleLbl="node1" presStyleIdx="0" presStyleCnt="2">
        <dgm:presLayoutVars>
          <dgm:bulletEnabled val="1"/>
        </dgm:presLayoutVars>
      </dgm:prSet>
      <dgm:spPr/>
      <dgm:t>
        <a:bodyPr/>
        <a:lstStyle/>
        <a:p>
          <a:endParaRPr lang="en-US"/>
        </a:p>
      </dgm:t>
    </dgm:pt>
    <dgm:pt modelId="{035EBFA8-ADA8-425C-9E8F-166CEB1C3D8D}" type="pres">
      <dgm:prSet presAssocID="{F8EF995C-B83C-49B0-9075-5AD8C3436C51}" presName="parTrans" presStyleLbl="bgSibTrans2D1" presStyleIdx="1" presStyleCnt="2"/>
      <dgm:spPr/>
      <dgm:t>
        <a:bodyPr/>
        <a:lstStyle/>
        <a:p>
          <a:endParaRPr lang="en-US"/>
        </a:p>
      </dgm:t>
    </dgm:pt>
    <dgm:pt modelId="{340D818E-E123-43FE-8E14-793836709057}" type="pres">
      <dgm:prSet presAssocID="{1DCC85B0-5A48-4D4E-AA89-D1477AA1A601}" presName="node" presStyleLbl="node1" presStyleIdx="1" presStyleCnt="2">
        <dgm:presLayoutVars>
          <dgm:bulletEnabled val="1"/>
        </dgm:presLayoutVars>
      </dgm:prSet>
      <dgm:spPr/>
      <dgm:t>
        <a:bodyPr/>
        <a:lstStyle/>
        <a:p>
          <a:endParaRPr lang="en-US"/>
        </a:p>
      </dgm:t>
    </dgm:pt>
  </dgm:ptLst>
  <dgm:cxnLst>
    <dgm:cxn modelId="{3E030AE0-0FA1-467D-87BD-A4DC11165F19}" type="presOf" srcId="{F8EF995C-B83C-49B0-9075-5AD8C3436C51}" destId="{035EBFA8-ADA8-425C-9E8F-166CEB1C3D8D}" srcOrd="0" destOrd="0" presId="urn:microsoft.com/office/officeart/2005/8/layout/radial4"/>
    <dgm:cxn modelId="{D55B260E-9847-432C-8473-A357A3C68C45}" type="presOf" srcId="{AAF92FA6-6902-4F6F-8F7B-B4736C53D0F4}" destId="{84E9F217-B712-4848-86A0-E170D4F19CB3}" srcOrd="0" destOrd="0" presId="urn:microsoft.com/office/officeart/2005/8/layout/radial4"/>
    <dgm:cxn modelId="{D6C83810-0E39-4022-ABAB-180C193676D6}" type="presOf" srcId="{EDECED20-2163-41AB-9552-B948B79AC07A}" destId="{1FA3AA38-3442-4A20-9FF2-9310A57E982E}" srcOrd="0" destOrd="0" presId="urn:microsoft.com/office/officeart/2005/8/layout/radial4"/>
    <dgm:cxn modelId="{DAEC357B-90D1-4D0C-9075-DD491079649F}" srcId="{EDECED20-2163-41AB-9552-B948B79AC07A}" destId="{1DCC85B0-5A48-4D4E-AA89-D1477AA1A601}" srcOrd="1" destOrd="0" parTransId="{F8EF995C-B83C-49B0-9075-5AD8C3436C51}" sibTransId="{63A647F9-C101-4912-8932-AD45E6F71F9A}"/>
    <dgm:cxn modelId="{6984BBBF-4363-4EB9-BE73-D9472EF7EC75}" type="presOf" srcId="{957D35F0-31D8-411B-91F9-B45E1BED03FF}" destId="{EED6191E-2042-408E-AE52-AF8D4C2EFE3C}" srcOrd="0" destOrd="0" presId="urn:microsoft.com/office/officeart/2005/8/layout/radial4"/>
    <dgm:cxn modelId="{628C5231-2CBB-42C3-A804-EBADAF77F75B}" srcId="{64509AB5-D490-4DE2-B106-DA1615F5BD71}" destId="{EDECED20-2163-41AB-9552-B948B79AC07A}" srcOrd="0" destOrd="0" parTransId="{424772B6-998B-44DC-884F-097B7F8E786C}" sibTransId="{DDB2DCF4-0FDA-4201-8713-B6531C8B0F8A}"/>
    <dgm:cxn modelId="{0EB8696C-075B-4A8A-9C2F-2282365635AD}" type="presOf" srcId="{1DCC85B0-5A48-4D4E-AA89-D1477AA1A601}" destId="{340D818E-E123-43FE-8E14-793836709057}" srcOrd="0" destOrd="0" presId="urn:microsoft.com/office/officeart/2005/8/layout/radial4"/>
    <dgm:cxn modelId="{788F8E6A-A3BB-41A3-97AB-18C618B5C9E6}" srcId="{EDECED20-2163-41AB-9552-B948B79AC07A}" destId="{AAF92FA6-6902-4F6F-8F7B-B4736C53D0F4}" srcOrd="0" destOrd="0" parTransId="{957D35F0-31D8-411B-91F9-B45E1BED03FF}" sibTransId="{16D56C23-A18A-439D-9481-27C5F235BB3A}"/>
    <dgm:cxn modelId="{D7ED2642-8F09-4880-8210-AC5C6665889E}" type="presOf" srcId="{64509AB5-D490-4DE2-B106-DA1615F5BD71}" destId="{FA22DD8E-EEC0-462A-93F0-608EC2D3BF1A}" srcOrd="0" destOrd="0" presId="urn:microsoft.com/office/officeart/2005/8/layout/radial4"/>
    <dgm:cxn modelId="{6F7A0498-6938-483D-A40C-2248C4C5995F}" type="presParOf" srcId="{FA22DD8E-EEC0-462A-93F0-608EC2D3BF1A}" destId="{1FA3AA38-3442-4A20-9FF2-9310A57E982E}" srcOrd="0" destOrd="0" presId="urn:microsoft.com/office/officeart/2005/8/layout/radial4"/>
    <dgm:cxn modelId="{C55274B1-C46B-4CD6-AA43-F61A76D5A93C}" type="presParOf" srcId="{FA22DD8E-EEC0-462A-93F0-608EC2D3BF1A}" destId="{EED6191E-2042-408E-AE52-AF8D4C2EFE3C}" srcOrd="1" destOrd="0" presId="urn:microsoft.com/office/officeart/2005/8/layout/radial4"/>
    <dgm:cxn modelId="{4AB34337-F2DF-4FC2-8347-67DD7E0C29F6}" type="presParOf" srcId="{FA22DD8E-EEC0-462A-93F0-608EC2D3BF1A}" destId="{84E9F217-B712-4848-86A0-E170D4F19CB3}" srcOrd="2" destOrd="0" presId="urn:microsoft.com/office/officeart/2005/8/layout/radial4"/>
    <dgm:cxn modelId="{B8068EF2-C01E-4BD5-91AB-87A88C8B5806}" type="presParOf" srcId="{FA22DD8E-EEC0-462A-93F0-608EC2D3BF1A}" destId="{035EBFA8-ADA8-425C-9E8F-166CEB1C3D8D}" srcOrd="3" destOrd="0" presId="urn:microsoft.com/office/officeart/2005/8/layout/radial4"/>
    <dgm:cxn modelId="{57519B64-9F43-46FB-A642-AC1F81AAA47B}" type="presParOf" srcId="{FA22DD8E-EEC0-462A-93F0-608EC2D3BF1A}" destId="{340D818E-E123-43FE-8E14-793836709057}" srcOrd="4" destOrd="0" presId="urn:microsoft.com/office/officeart/2005/8/layout/radial4"/>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0DAA7E-E155-4A37-8166-6F63485D5C49}" type="doc">
      <dgm:prSet loTypeId="urn:microsoft.com/office/officeart/2005/8/layout/radial6" loCatId="cycle" qsTypeId="urn:microsoft.com/office/officeart/2005/8/quickstyle/3d1" qsCatId="3D" csTypeId="urn:microsoft.com/office/officeart/2005/8/colors/accent1_2" csCatId="accent1" phldr="1"/>
      <dgm:spPr/>
      <dgm:t>
        <a:bodyPr/>
        <a:lstStyle/>
        <a:p>
          <a:endParaRPr lang="en-US"/>
        </a:p>
      </dgm:t>
    </dgm:pt>
    <dgm:pt modelId="{8D89B5DF-0B95-47E6-A909-7958418612FE}">
      <dgm:prSet phldrT="[Text]"/>
      <dgm:spPr>
        <a:solidFill>
          <a:schemeClr val="tx2">
            <a:lumMod val="75000"/>
            <a:lumOff val="25000"/>
          </a:schemeClr>
        </a:solidFill>
      </dgm:spPr>
      <dgm:t>
        <a:bodyPr/>
        <a:lstStyle/>
        <a:p>
          <a:r>
            <a:rPr lang="en-US" b="1" dirty="0" err="1" smtClean="0">
              <a:latin typeface="Calibri" pitchFamily="34" charset="0"/>
            </a:rPr>
            <a:t>Aplica</a:t>
          </a:r>
          <a:r>
            <a:rPr lang="ro-RO" b="1" dirty="0" smtClean="0">
              <a:latin typeface="Calibri" pitchFamily="34" charset="0"/>
            </a:rPr>
            <a:t>ții Java</a:t>
          </a:r>
          <a:endParaRPr lang="en-US" b="1" dirty="0">
            <a:latin typeface="Calibri" pitchFamily="34" charset="0"/>
          </a:endParaRPr>
        </a:p>
      </dgm:t>
    </dgm:pt>
    <dgm:pt modelId="{E8CF6FCA-AE33-4E5C-A743-9165F67EB1C7}" type="parTrans" cxnId="{06E0F6DB-8E0A-4A13-9EAA-599BEE4C1D6C}">
      <dgm:prSet/>
      <dgm:spPr/>
      <dgm:t>
        <a:bodyPr/>
        <a:lstStyle/>
        <a:p>
          <a:endParaRPr lang="en-US"/>
        </a:p>
      </dgm:t>
    </dgm:pt>
    <dgm:pt modelId="{D2F88AD8-A27D-4D35-B038-F6DF1C64029F}" type="sibTrans" cxnId="{06E0F6DB-8E0A-4A13-9EAA-599BEE4C1D6C}">
      <dgm:prSet/>
      <dgm:spPr/>
      <dgm:t>
        <a:bodyPr/>
        <a:lstStyle/>
        <a:p>
          <a:endParaRPr lang="en-US"/>
        </a:p>
      </dgm:t>
    </dgm:pt>
    <dgm:pt modelId="{2446DC45-8E82-415A-A216-FBB3B60B5212}">
      <dgm:prSet phldrT="[Text]"/>
      <dgm:spPr>
        <a:solidFill>
          <a:srgbClr val="660033"/>
        </a:solidFill>
      </dgm:spPr>
      <dgm:t>
        <a:bodyPr/>
        <a:lstStyle/>
        <a:p>
          <a:r>
            <a:rPr lang="ro-RO" b="1" dirty="0" err="1" smtClean="0">
              <a:latin typeface="Calibri" pitchFamily="34" charset="0"/>
            </a:rPr>
            <a:t>Desktop</a:t>
          </a:r>
          <a:endParaRPr lang="en-US" b="1" dirty="0">
            <a:latin typeface="Calibri" pitchFamily="34" charset="0"/>
          </a:endParaRPr>
        </a:p>
      </dgm:t>
    </dgm:pt>
    <dgm:pt modelId="{5F22C8B1-28AA-4561-BAA1-4D593638840D}" type="parTrans" cxnId="{25633D53-4108-443D-8394-F0C59130E8F1}">
      <dgm:prSet/>
      <dgm:spPr/>
      <dgm:t>
        <a:bodyPr/>
        <a:lstStyle/>
        <a:p>
          <a:endParaRPr lang="en-US"/>
        </a:p>
      </dgm:t>
    </dgm:pt>
    <dgm:pt modelId="{F1D9CFB5-106D-4E3B-97F6-028557D49558}" type="sibTrans" cxnId="{25633D53-4108-443D-8394-F0C59130E8F1}">
      <dgm:prSet/>
      <dgm:spPr/>
      <dgm:t>
        <a:bodyPr/>
        <a:lstStyle/>
        <a:p>
          <a:endParaRPr lang="en-US"/>
        </a:p>
      </dgm:t>
    </dgm:pt>
    <dgm:pt modelId="{06D691C1-5FD1-4D2B-B075-6D8A675B02C1}">
      <dgm:prSet phldrT="[Text]"/>
      <dgm:spPr>
        <a:solidFill>
          <a:srgbClr val="00B050"/>
        </a:solidFill>
      </dgm:spPr>
      <dgm:t>
        <a:bodyPr/>
        <a:lstStyle/>
        <a:p>
          <a:r>
            <a:rPr lang="ro-RO" b="1" dirty="0" smtClean="0">
              <a:latin typeface="Calibri" pitchFamily="34" charset="0"/>
            </a:rPr>
            <a:t>Web</a:t>
          </a:r>
          <a:endParaRPr lang="en-US" b="1" dirty="0" smtClean="0">
            <a:latin typeface="Calibri" pitchFamily="34" charset="0"/>
          </a:endParaRPr>
        </a:p>
      </dgm:t>
    </dgm:pt>
    <dgm:pt modelId="{B3605DC7-22F9-4AAC-BD0C-6283707C404F}" type="parTrans" cxnId="{D2B9A631-128B-4E01-AB11-09662DA9FAAA}">
      <dgm:prSet/>
      <dgm:spPr/>
      <dgm:t>
        <a:bodyPr/>
        <a:lstStyle/>
        <a:p>
          <a:endParaRPr lang="en-US"/>
        </a:p>
      </dgm:t>
    </dgm:pt>
    <dgm:pt modelId="{E5C0CF5B-63DC-4927-BE3E-06E35F6CFBD5}" type="sibTrans" cxnId="{D2B9A631-128B-4E01-AB11-09662DA9FAAA}">
      <dgm:prSet/>
      <dgm:spPr/>
      <dgm:t>
        <a:bodyPr/>
        <a:lstStyle/>
        <a:p>
          <a:endParaRPr lang="en-US"/>
        </a:p>
      </dgm:t>
    </dgm:pt>
    <dgm:pt modelId="{FF4334F3-C76D-41E3-A278-9A37DBB2EEBE}">
      <dgm:prSet phldrT="[Text]"/>
      <dgm:spPr>
        <a:solidFill>
          <a:srgbClr val="000099"/>
        </a:solidFill>
      </dgm:spPr>
      <dgm:t>
        <a:bodyPr/>
        <a:lstStyle/>
        <a:p>
          <a:r>
            <a:rPr lang="ro-RO" b="1" dirty="0" smtClean="0">
              <a:latin typeface="Calibri" pitchFamily="34" charset="0"/>
            </a:rPr>
            <a:t>Mobile</a:t>
          </a:r>
          <a:endParaRPr lang="en-US" b="1" dirty="0" smtClean="0">
            <a:latin typeface="Calibri" pitchFamily="34" charset="0"/>
          </a:endParaRPr>
        </a:p>
      </dgm:t>
    </dgm:pt>
    <dgm:pt modelId="{B766589B-22C3-4394-8B5B-30598B8547D8}" type="parTrans" cxnId="{3D571E20-A4D6-45BC-97E9-4604479652D6}">
      <dgm:prSet/>
      <dgm:spPr/>
      <dgm:t>
        <a:bodyPr/>
        <a:lstStyle/>
        <a:p>
          <a:endParaRPr lang="en-US"/>
        </a:p>
      </dgm:t>
    </dgm:pt>
    <dgm:pt modelId="{32C39A60-862C-4FFD-AA7D-2EB85C895F0C}" type="sibTrans" cxnId="{3D571E20-A4D6-45BC-97E9-4604479652D6}">
      <dgm:prSet/>
      <dgm:spPr/>
      <dgm:t>
        <a:bodyPr/>
        <a:lstStyle/>
        <a:p>
          <a:endParaRPr lang="en-US"/>
        </a:p>
      </dgm:t>
    </dgm:pt>
    <dgm:pt modelId="{BF189D66-D535-4B36-AF83-DE46340A07BF}">
      <dgm:prSet phldrT="[Text]"/>
      <dgm:spPr>
        <a:solidFill>
          <a:srgbClr val="003300"/>
        </a:solidFill>
      </dgm:spPr>
      <dgm:t>
        <a:bodyPr/>
        <a:lstStyle/>
        <a:p>
          <a:pPr>
            <a:lnSpc>
              <a:spcPct val="100000"/>
            </a:lnSpc>
            <a:spcAft>
              <a:spcPts val="0"/>
            </a:spcAft>
          </a:pPr>
          <a:r>
            <a:rPr lang="ro-RO" b="1" dirty="0" err="1" smtClean="0">
              <a:latin typeface="Calibri" pitchFamily="34" charset="0"/>
            </a:rPr>
            <a:t>Embedded</a:t>
          </a:r>
          <a:endParaRPr lang="en-US" b="1" dirty="0" smtClean="0">
            <a:latin typeface="Calibri" pitchFamily="34" charset="0"/>
          </a:endParaRPr>
        </a:p>
      </dgm:t>
    </dgm:pt>
    <dgm:pt modelId="{A5BE9EB0-15E0-48ED-A7A0-27EC3146FEB3}" type="parTrans" cxnId="{1F55D5A8-B4E8-4DF7-85A2-116CACCABF15}">
      <dgm:prSet/>
      <dgm:spPr/>
      <dgm:t>
        <a:bodyPr/>
        <a:lstStyle/>
        <a:p>
          <a:endParaRPr lang="en-US"/>
        </a:p>
      </dgm:t>
    </dgm:pt>
    <dgm:pt modelId="{7741A55C-7854-4B9E-8BE1-EDE6F4A440E0}" type="sibTrans" cxnId="{1F55D5A8-B4E8-4DF7-85A2-116CACCABF15}">
      <dgm:prSet/>
      <dgm:spPr/>
      <dgm:t>
        <a:bodyPr/>
        <a:lstStyle/>
        <a:p>
          <a:endParaRPr lang="en-US"/>
        </a:p>
      </dgm:t>
    </dgm:pt>
    <dgm:pt modelId="{9A14FB1C-3132-4700-9088-7F8373C1288D}">
      <dgm:prSet phldrT="[Text]"/>
      <dgm:spPr>
        <a:solidFill>
          <a:srgbClr val="002060"/>
        </a:solidFill>
      </dgm:spPr>
      <dgm:t>
        <a:bodyPr/>
        <a:lstStyle/>
        <a:p>
          <a:pPr>
            <a:lnSpc>
              <a:spcPct val="100000"/>
            </a:lnSpc>
            <a:spcAft>
              <a:spcPts val="0"/>
            </a:spcAft>
          </a:pPr>
          <a:r>
            <a:rPr lang="ro-RO" b="1" dirty="0" smtClean="0">
              <a:latin typeface="Calibri" pitchFamily="34" charset="0"/>
            </a:rPr>
            <a:t>Client</a:t>
          </a:r>
        </a:p>
        <a:p>
          <a:pPr>
            <a:lnSpc>
              <a:spcPct val="100000"/>
            </a:lnSpc>
            <a:spcAft>
              <a:spcPts val="0"/>
            </a:spcAft>
          </a:pPr>
          <a:r>
            <a:rPr lang="ro-RO" b="1" dirty="0" smtClean="0">
              <a:latin typeface="Calibri" pitchFamily="34" charset="0"/>
            </a:rPr>
            <a:t>Server</a:t>
          </a:r>
          <a:endParaRPr lang="en-US" b="1" dirty="0" smtClean="0">
            <a:latin typeface="Calibri" pitchFamily="34" charset="0"/>
          </a:endParaRPr>
        </a:p>
      </dgm:t>
    </dgm:pt>
    <dgm:pt modelId="{39AE1645-C6C4-498D-A3F3-23EDA57A5A29}" type="parTrans" cxnId="{CC5670F4-5F6D-4EDA-9582-AE4F9EA97B82}">
      <dgm:prSet/>
      <dgm:spPr/>
      <dgm:t>
        <a:bodyPr/>
        <a:lstStyle/>
        <a:p>
          <a:endParaRPr lang="en-US"/>
        </a:p>
      </dgm:t>
    </dgm:pt>
    <dgm:pt modelId="{4929845C-DCB5-471E-9142-1FB121A46FFA}" type="sibTrans" cxnId="{CC5670F4-5F6D-4EDA-9582-AE4F9EA97B82}">
      <dgm:prSet/>
      <dgm:spPr/>
      <dgm:t>
        <a:bodyPr/>
        <a:lstStyle/>
        <a:p>
          <a:endParaRPr lang="en-US"/>
        </a:p>
      </dgm:t>
    </dgm:pt>
    <dgm:pt modelId="{8F407756-D77D-47EB-A8BB-3BA705A22ABE}">
      <dgm:prSet phldrT="[Text]"/>
      <dgm:spPr>
        <a:solidFill>
          <a:srgbClr val="FF0000"/>
        </a:solidFill>
      </dgm:spPr>
      <dgm:t>
        <a:bodyPr/>
        <a:lstStyle/>
        <a:p>
          <a:r>
            <a:rPr lang="ro-RO" b="1" dirty="0" smtClean="0">
              <a:latin typeface="Calibri" pitchFamily="34" charset="0"/>
            </a:rPr>
            <a:t>Enterprise</a:t>
          </a:r>
          <a:endParaRPr lang="en-US" dirty="0" smtClean="0"/>
        </a:p>
      </dgm:t>
    </dgm:pt>
    <dgm:pt modelId="{8D985CB8-F432-4218-8F08-1D8A1182929D}" type="sibTrans" cxnId="{C959AC02-1E6B-43C7-99AB-38262E63E349}">
      <dgm:prSet/>
      <dgm:spPr/>
      <dgm:t>
        <a:bodyPr/>
        <a:lstStyle/>
        <a:p>
          <a:endParaRPr lang="en-US"/>
        </a:p>
      </dgm:t>
    </dgm:pt>
    <dgm:pt modelId="{398F349D-7471-4DBE-A81C-06C74AFB3381}" type="parTrans" cxnId="{C959AC02-1E6B-43C7-99AB-38262E63E349}">
      <dgm:prSet/>
      <dgm:spPr/>
      <dgm:t>
        <a:bodyPr/>
        <a:lstStyle/>
        <a:p>
          <a:endParaRPr lang="en-US"/>
        </a:p>
      </dgm:t>
    </dgm:pt>
    <dgm:pt modelId="{D36B5DDE-1E4E-4C3C-AA9C-6B6A19BC2999}" type="pres">
      <dgm:prSet presAssocID="{FB0DAA7E-E155-4A37-8166-6F63485D5C49}" presName="Name0" presStyleCnt="0">
        <dgm:presLayoutVars>
          <dgm:chMax val="1"/>
          <dgm:dir/>
          <dgm:animLvl val="ctr"/>
          <dgm:resizeHandles val="exact"/>
        </dgm:presLayoutVars>
      </dgm:prSet>
      <dgm:spPr/>
      <dgm:t>
        <a:bodyPr/>
        <a:lstStyle/>
        <a:p>
          <a:endParaRPr lang="en-US"/>
        </a:p>
      </dgm:t>
    </dgm:pt>
    <dgm:pt modelId="{1F9367A9-A409-4258-A2ED-D3B6D6E67481}" type="pres">
      <dgm:prSet presAssocID="{8D89B5DF-0B95-47E6-A909-7958418612FE}" presName="centerShape" presStyleLbl="node0" presStyleIdx="0" presStyleCnt="1"/>
      <dgm:spPr/>
      <dgm:t>
        <a:bodyPr/>
        <a:lstStyle/>
        <a:p>
          <a:endParaRPr lang="en-US"/>
        </a:p>
      </dgm:t>
    </dgm:pt>
    <dgm:pt modelId="{1C50E993-9CC2-4ED6-B5E8-846255BA3B41}" type="pres">
      <dgm:prSet presAssocID="{2446DC45-8E82-415A-A216-FBB3B60B5212}" presName="node" presStyleLbl="node1" presStyleIdx="0" presStyleCnt="6">
        <dgm:presLayoutVars>
          <dgm:bulletEnabled val="1"/>
        </dgm:presLayoutVars>
      </dgm:prSet>
      <dgm:spPr/>
      <dgm:t>
        <a:bodyPr/>
        <a:lstStyle/>
        <a:p>
          <a:endParaRPr lang="en-US"/>
        </a:p>
      </dgm:t>
    </dgm:pt>
    <dgm:pt modelId="{27689947-1A71-4082-B4DF-DD01DA77DC5C}" type="pres">
      <dgm:prSet presAssocID="{2446DC45-8E82-415A-A216-FBB3B60B5212}" presName="dummy" presStyleCnt="0"/>
      <dgm:spPr/>
      <dgm:t>
        <a:bodyPr/>
        <a:lstStyle/>
        <a:p>
          <a:endParaRPr lang="en-US"/>
        </a:p>
      </dgm:t>
    </dgm:pt>
    <dgm:pt modelId="{5269E35A-1E5C-4555-90E8-A99DC307F279}" type="pres">
      <dgm:prSet presAssocID="{F1D9CFB5-106D-4E3B-97F6-028557D49558}" presName="sibTrans" presStyleLbl="sibTrans2D1" presStyleIdx="0" presStyleCnt="6"/>
      <dgm:spPr/>
      <dgm:t>
        <a:bodyPr/>
        <a:lstStyle/>
        <a:p>
          <a:endParaRPr lang="en-US"/>
        </a:p>
      </dgm:t>
    </dgm:pt>
    <dgm:pt modelId="{6A84E32D-4A8C-4FD8-8F40-5DDF5E3791F7}" type="pres">
      <dgm:prSet presAssocID="{06D691C1-5FD1-4D2B-B075-6D8A675B02C1}" presName="node" presStyleLbl="node1" presStyleIdx="1" presStyleCnt="6">
        <dgm:presLayoutVars>
          <dgm:bulletEnabled val="1"/>
        </dgm:presLayoutVars>
      </dgm:prSet>
      <dgm:spPr/>
      <dgm:t>
        <a:bodyPr/>
        <a:lstStyle/>
        <a:p>
          <a:endParaRPr lang="en-US"/>
        </a:p>
      </dgm:t>
    </dgm:pt>
    <dgm:pt modelId="{5CCC89A4-0265-47F6-B57D-93A684FB7980}" type="pres">
      <dgm:prSet presAssocID="{06D691C1-5FD1-4D2B-B075-6D8A675B02C1}" presName="dummy" presStyleCnt="0"/>
      <dgm:spPr/>
      <dgm:t>
        <a:bodyPr/>
        <a:lstStyle/>
        <a:p>
          <a:endParaRPr lang="en-US"/>
        </a:p>
      </dgm:t>
    </dgm:pt>
    <dgm:pt modelId="{BB6F5BB9-F2B9-4815-8F90-A983C2CCF7A3}" type="pres">
      <dgm:prSet presAssocID="{E5C0CF5B-63DC-4927-BE3E-06E35F6CFBD5}" presName="sibTrans" presStyleLbl="sibTrans2D1" presStyleIdx="1" presStyleCnt="6"/>
      <dgm:spPr/>
      <dgm:t>
        <a:bodyPr/>
        <a:lstStyle/>
        <a:p>
          <a:endParaRPr lang="en-US"/>
        </a:p>
      </dgm:t>
    </dgm:pt>
    <dgm:pt modelId="{53264E8C-5544-4D30-9993-2A6604AB9BF2}" type="pres">
      <dgm:prSet presAssocID="{FF4334F3-C76D-41E3-A278-9A37DBB2EEBE}" presName="node" presStyleLbl="node1" presStyleIdx="2" presStyleCnt="6">
        <dgm:presLayoutVars>
          <dgm:bulletEnabled val="1"/>
        </dgm:presLayoutVars>
      </dgm:prSet>
      <dgm:spPr/>
      <dgm:t>
        <a:bodyPr/>
        <a:lstStyle/>
        <a:p>
          <a:endParaRPr lang="en-US"/>
        </a:p>
      </dgm:t>
    </dgm:pt>
    <dgm:pt modelId="{2F5492AA-1328-4F45-82C6-F0FC223ED9AF}" type="pres">
      <dgm:prSet presAssocID="{FF4334F3-C76D-41E3-A278-9A37DBB2EEBE}" presName="dummy" presStyleCnt="0"/>
      <dgm:spPr/>
      <dgm:t>
        <a:bodyPr/>
        <a:lstStyle/>
        <a:p>
          <a:endParaRPr lang="en-US"/>
        </a:p>
      </dgm:t>
    </dgm:pt>
    <dgm:pt modelId="{46637FA4-10BE-4F8E-9F46-609501BC5411}" type="pres">
      <dgm:prSet presAssocID="{32C39A60-862C-4FFD-AA7D-2EB85C895F0C}" presName="sibTrans" presStyleLbl="sibTrans2D1" presStyleIdx="2" presStyleCnt="6"/>
      <dgm:spPr/>
      <dgm:t>
        <a:bodyPr/>
        <a:lstStyle/>
        <a:p>
          <a:endParaRPr lang="en-US"/>
        </a:p>
      </dgm:t>
    </dgm:pt>
    <dgm:pt modelId="{0F95A349-12EE-49B5-88E2-CAFBFC772AD1}" type="pres">
      <dgm:prSet presAssocID="{8F407756-D77D-47EB-A8BB-3BA705A22ABE}" presName="node" presStyleLbl="node1" presStyleIdx="3" presStyleCnt="6">
        <dgm:presLayoutVars>
          <dgm:bulletEnabled val="1"/>
        </dgm:presLayoutVars>
      </dgm:prSet>
      <dgm:spPr/>
      <dgm:t>
        <a:bodyPr/>
        <a:lstStyle/>
        <a:p>
          <a:endParaRPr lang="en-US"/>
        </a:p>
      </dgm:t>
    </dgm:pt>
    <dgm:pt modelId="{8AD84DC4-D8C6-45BC-9A0B-86A15943B22C}" type="pres">
      <dgm:prSet presAssocID="{8F407756-D77D-47EB-A8BB-3BA705A22ABE}" presName="dummy" presStyleCnt="0"/>
      <dgm:spPr/>
      <dgm:t>
        <a:bodyPr/>
        <a:lstStyle/>
        <a:p>
          <a:endParaRPr lang="en-US"/>
        </a:p>
      </dgm:t>
    </dgm:pt>
    <dgm:pt modelId="{46750515-7A07-4A15-9106-BD7D9B697949}" type="pres">
      <dgm:prSet presAssocID="{8D985CB8-F432-4218-8F08-1D8A1182929D}" presName="sibTrans" presStyleLbl="sibTrans2D1" presStyleIdx="3" presStyleCnt="6"/>
      <dgm:spPr/>
      <dgm:t>
        <a:bodyPr/>
        <a:lstStyle/>
        <a:p>
          <a:endParaRPr lang="en-US"/>
        </a:p>
      </dgm:t>
    </dgm:pt>
    <dgm:pt modelId="{C273C511-68C8-4C85-B639-3262F39BC4B8}" type="pres">
      <dgm:prSet presAssocID="{BF189D66-D535-4B36-AF83-DE46340A07BF}" presName="node" presStyleLbl="node1" presStyleIdx="4" presStyleCnt="6">
        <dgm:presLayoutVars>
          <dgm:bulletEnabled val="1"/>
        </dgm:presLayoutVars>
      </dgm:prSet>
      <dgm:spPr/>
      <dgm:t>
        <a:bodyPr/>
        <a:lstStyle/>
        <a:p>
          <a:endParaRPr lang="en-US"/>
        </a:p>
      </dgm:t>
    </dgm:pt>
    <dgm:pt modelId="{D1340B3E-CE52-4AC2-9FE8-D94227199F9F}" type="pres">
      <dgm:prSet presAssocID="{BF189D66-D535-4B36-AF83-DE46340A07BF}" presName="dummy" presStyleCnt="0"/>
      <dgm:spPr/>
      <dgm:t>
        <a:bodyPr/>
        <a:lstStyle/>
        <a:p>
          <a:endParaRPr lang="en-US"/>
        </a:p>
      </dgm:t>
    </dgm:pt>
    <dgm:pt modelId="{A2A3E2F1-D155-4240-A297-AEF2E233CDC3}" type="pres">
      <dgm:prSet presAssocID="{7741A55C-7854-4B9E-8BE1-EDE6F4A440E0}" presName="sibTrans" presStyleLbl="sibTrans2D1" presStyleIdx="4" presStyleCnt="6"/>
      <dgm:spPr/>
      <dgm:t>
        <a:bodyPr/>
        <a:lstStyle/>
        <a:p>
          <a:endParaRPr lang="en-US"/>
        </a:p>
      </dgm:t>
    </dgm:pt>
    <dgm:pt modelId="{5D21E18F-9681-42E9-B0BE-3E009126FF91}" type="pres">
      <dgm:prSet presAssocID="{9A14FB1C-3132-4700-9088-7F8373C1288D}" presName="node" presStyleLbl="node1" presStyleIdx="5" presStyleCnt="6">
        <dgm:presLayoutVars>
          <dgm:bulletEnabled val="1"/>
        </dgm:presLayoutVars>
      </dgm:prSet>
      <dgm:spPr/>
      <dgm:t>
        <a:bodyPr/>
        <a:lstStyle/>
        <a:p>
          <a:endParaRPr lang="en-US"/>
        </a:p>
      </dgm:t>
    </dgm:pt>
    <dgm:pt modelId="{8D3924B5-0501-46D5-8C00-0FF3094C5886}" type="pres">
      <dgm:prSet presAssocID="{9A14FB1C-3132-4700-9088-7F8373C1288D}" presName="dummy" presStyleCnt="0"/>
      <dgm:spPr/>
      <dgm:t>
        <a:bodyPr/>
        <a:lstStyle/>
        <a:p>
          <a:endParaRPr lang="en-US"/>
        </a:p>
      </dgm:t>
    </dgm:pt>
    <dgm:pt modelId="{3A562219-DCC1-4C04-8A43-E36FDCB6D955}" type="pres">
      <dgm:prSet presAssocID="{4929845C-DCB5-471E-9142-1FB121A46FFA}" presName="sibTrans" presStyleLbl="sibTrans2D1" presStyleIdx="5" presStyleCnt="6"/>
      <dgm:spPr/>
      <dgm:t>
        <a:bodyPr/>
        <a:lstStyle/>
        <a:p>
          <a:endParaRPr lang="en-US"/>
        </a:p>
      </dgm:t>
    </dgm:pt>
  </dgm:ptLst>
  <dgm:cxnLst>
    <dgm:cxn modelId="{8BCBAA07-07C8-47E5-A4EB-0CFA905B4DDD}" type="presOf" srcId="{4929845C-DCB5-471E-9142-1FB121A46FFA}" destId="{3A562219-DCC1-4C04-8A43-E36FDCB6D955}" srcOrd="0" destOrd="0" presId="urn:microsoft.com/office/officeart/2005/8/layout/radial6"/>
    <dgm:cxn modelId="{FE87D425-E45D-49C9-BD6A-D0D2F1D5C840}" type="presOf" srcId="{9A14FB1C-3132-4700-9088-7F8373C1288D}" destId="{5D21E18F-9681-42E9-B0BE-3E009126FF91}" srcOrd="0" destOrd="0" presId="urn:microsoft.com/office/officeart/2005/8/layout/radial6"/>
    <dgm:cxn modelId="{06E0F6DB-8E0A-4A13-9EAA-599BEE4C1D6C}" srcId="{FB0DAA7E-E155-4A37-8166-6F63485D5C49}" destId="{8D89B5DF-0B95-47E6-A909-7958418612FE}" srcOrd="0" destOrd="0" parTransId="{E8CF6FCA-AE33-4E5C-A743-9165F67EB1C7}" sibTransId="{D2F88AD8-A27D-4D35-B038-F6DF1C64029F}"/>
    <dgm:cxn modelId="{3D571E20-A4D6-45BC-97E9-4604479652D6}" srcId="{8D89B5DF-0B95-47E6-A909-7958418612FE}" destId="{FF4334F3-C76D-41E3-A278-9A37DBB2EEBE}" srcOrd="2" destOrd="0" parTransId="{B766589B-22C3-4394-8B5B-30598B8547D8}" sibTransId="{32C39A60-862C-4FFD-AA7D-2EB85C895F0C}"/>
    <dgm:cxn modelId="{BFBA02E7-DAF7-4AC7-8034-943E88355883}" type="presOf" srcId="{06D691C1-5FD1-4D2B-B075-6D8A675B02C1}" destId="{6A84E32D-4A8C-4FD8-8F40-5DDF5E3791F7}" srcOrd="0" destOrd="0" presId="urn:microsoft.com/office/officeart/2005/8/layout/radial6"/>
    <dgm:cxn modelId="{EB87A12E-721A-4996-B56B-AAB67A3E6FA7}" type="presOf" srcId="{FB0DAA7E-E155-4A37-8166-6F63485D5C49}" destId="{D36B5DDE-1E4E-4C3C-AA9C-6B6A19BC2999}" srcOrd="0" destOrd="0" presId="urn:microsoft.com/office/officeart/2005/8/layout/radial6"/>
    <dgm:cxn modelId="{1F55D5A8-B4E8-4DF7-85A2-116CACCABF15}" srcId="{8D89B5DF-0B95-47E6-A909-7958418612FE}" destId="{BF189D66-D535-4B36-AF83-DE46340A07BF}" srcOrd="4" destOrd="0" parTransId="{A5BE9EB0-15E0-48ED-A7A0-27EC3146FEB3}" sibTransId="{7741A55C-7854-4B9E-8BE1-EDE6F4A440E0}"/>
    <dgm:cxn modelId="{8C111E2B-9CDE-4944-8185-00C6C538CD27}" type="presOf" srcId="{F1D9CFB5-106D-4E3B-97F6-028557D49558}" destId="{5269E35A-1E5C-4555-90E8-A99DC307F279}" srcOrd="0" destOrd="0" presId="urn:microsoft.com/office/officeart/2005/8/layout/radial6"/>
    <dgm:cxn modelId="{C959AC02-1E6B-43C7-99AB-38262E63E349}" srcId="{8D89B5DF-0B95-47E6-A909-7958418612FE}" destId="{8F407756-D77D-47EB-A8BB-3BA705A22ABE}" srcOrd="3" destOrd="0" parTransId="{398F349D-7471-4DBE-A81C-06C74AFB3381}" sibTransId="{8D985CB8-F432-4218-8F08-1D8A1182929D}"/>
    <dgm:cxn modelId="{1ADCC59A-7A85-48EF-A7EC-C82E0CD37F05}" type="presOf" srcId="{BF189D66-D535-4B36-AF83-DE46340A07BF}" destId="{C273C511-68C8-4C85-B639-3262F39BC4B8}" srcOrd="0" destOrd="0" presId="urn:microsoft.com/office/officeart/2005/8/layout/radial6"/>
    <dgm:cxn modelId="{79EC580B-979E-4671-8B4C-F4D5751EB72C}" type="presOf" srcId="{8D985CB8-F432-4218-8F08-1D8A1182929D}" destId="{46750515-7A07-4A15-9106-BD7D9B697949}" srcOrd="0" destOrd="0" presId="urn:microsoft.com/office/officeart/2005/8/layout/radial6"/>
    <dgm:cxn modelId="{CC5670F4-5F6D-4EDA-9582-AE4F9EA97B82}" srcId="{8D89B5DF-0B95-47E6-A909-7958418612FE}" destId="{9A14FB1C-3132-4700-9088-7F8373C1288D}" srcOrd="5" destOrd="0" parTransId="{39AE1645-C6C4-498D-A3F3-23EDA57A5A29}" sibTransId="{4929845C-DCB5-471E-9142-1FB121A46FFA}"/>
    <dgm:cxn modelId="{B43EEF7D-455E-46F0-BD9D-156BC0FE22E2}" type="presOf" srcId="{8F407756-D77D-47EB-A8BB-3BA705A22ABE}" destId="{0F95A349-12EE-49B5-88E2-CAFBFC772AD1}" srcOrd="0" destOrd="0" presId="urn:microsoft.com/office/officeart/2005/8/layout/radial6"/>
    <dgm:cxn modelId="{25633D53-4108-443D-8394-F0C59130E8F1}" srcId="{8D89B5DF-0B95-47E6-A909-7958418612FE}" destId="{2446DC45-8E82-415A-A216-FBB3B60B5212}" srcOrd="0" destOrd="0" parTransId="{5F22C8B1-28AA-4561-BAA1-4D593638840D}" sibTransId="{F1D9CFB5-106D-4E3B-97F6-028557D49558}"/>
    <dgm:cxn modelId="{D2B9A631-128B-4E01-AB11-09662DA9FAAA}" srcId="{8D89B5DF-0B95-47E6-A909-7958418612FE}" destId="{06D691C1-5FD1-4D2B-B075-6D8A675B02C1}" srcOrd="1" destOrd="0" parTransId="{B3605DC7-22F9-4AAC-BD0C-6283707C404F}" sibTransId="{E5C0CF5B-63DC-4927-BE3E-06E35F6CFBD5}"/>
    <dgm:cxn modelId="{3AD21B65-7351-4F58-8E1C-C3CC4FC85D15}" type="presOf" srcId="{E5C0CF5B-63DC-4927-BE3E-06E35F6CFBD5}" destId="{BB6F5BB9-F2B9-4815-8F90-A983C2CCF7A3}" srcOrd="0" destOrd="0" presId="urn:microsoft.com/office/officeart/2005/8/layout/radial6"/>
    <dgm:cxn modelId="{B8232C00-BDC5-4471-B79B-9DF006A40AD1}" type="presOf" srcId="{8D89B5DF-0B95-47E6-A909-7958418612FE}" destId="{1F9367A9-A409-4258-A2ED-D3B6D6E67481}" srcOrd="0" destOrd="0" presId="urn:microsoft.com/office/officeart/2005/8/layout/radial6"/>
    <dgm:cxn modelId="{032E7F69-A8B1-49E0-BE9A-17718F1A6D12}" type="presOf" srcId="{32C39A60-862C-4FFD-AA7D-2EB85C895F0C}" destId="{46637FA4-10BE-4F8E-9F46-609501BC5411}" srcOrd="0" destOrd="0" presId="urn:microsoft.com/office/officeart/2005/8/layout/radial6"/>
    <dgm:cxn modelId="{F4825576-DDCD-416F-B9D2-24780DE0E501}" type="presOf" srcId="{FF4334F3-C76D-41E3-A278-9A37DBB2EEBE}" destId="{53264E8C-5544-4D30-9993-2A6604AB9BF2}" srcOrd="0" destOrd="0" presId="urn:microsoft.com/office/officeart/2005/8/layout/radial6"/>
    <dgm:cxn modelId="{3173BAA2-5EB4-43DE-AA03-243FC6D51E20}" type="presOf" srcId="{7741A55C-7854-4B9E-8BE1-EDE6F4A440E0}" destId="{A2A3E2F1-D155-4240-A297-AEF2E233CDC3}" srcOrd="0" destOrd="0" presId="urn:microsoft.com/office/officeart/2005/8/layout/radial6"/>
    <dgm:cxn modelId="{77EE781F-2CE3-4880-B029-1FBBCE37568D}" type="presOf" srcId="{2446DC45-8E82-415A-A216-FBB3B60B5212}" destId="{1C50E993-9CC2-4ED6-B5E8-846255BA3B41}" srcOrd="0" destOrd="0" presId="urn:microsoft.com/office/officeart/2005/8/layout/radial6"/>
    <dgm:cxn modelId="{F1330A92-2362-4C78-969A-C930BE11174E}" type="presParOf" srcId="{D36B5DDE-1E4E-4C3C-AA9C-6B6A19BC2999}" destId="{1F9367A9-A409-4258-A2ED-D3B6D6E67481}" srcOrd="0" destOrd="0" presId="urn:microsoft.com/office/officeart/2005/8/layout/radial6"/>
    <dgm:cxn modelId="{1C3B1948-A549-49C2-ADBD-88F3401BD081}" type="presParOf" srcId="{D36B5DDE-1E4E-4C3C-AA9C-6B6A19BC2999}" destId="{1C50E993-9CC2-4ED6-B5E8-846255BA3B41}" srcOrd="1" destOrd="0" presId="urn:microsoft.com/office/officeart/2005/8/layout/radial6"/>
    <dgm:cxn modelId="{D4CBFC87-7CA6-48DA-91D5-FE31412AD9B0}" type="presParOf" srcId="{D36B5DDE-1E4E-4C3C-AA9C-6B6A19BC2999}" destId="{27689947-1A71-4082-B4DF-DD01DA77DC5C}" srcOrd="2" destOrd="0" presId="urn:microsoft.com/office/officeart/2005/8/layout/radial6"/>
    <dgm:cxn modelId="{9E86F377-69BC-4B0F-AD00-ACB0FC2809BB}" type="presParOf" srcId="{D36B5DDE-1E4E-4C3C-AA9C-6B6A19BC2999}" destId="{5269E35A-1E5C-4555-90E8-A99DC307F279}" srcOrd="3" destOrd="0" presId="urn:microsoft.com/office/officeart/2005/8/layout/radial6"/>
    <dgm:cxn modelId="{3EF954DB-42A2-49DF-8E23-45DA3934445D}" type="presParOf" srcId="{D36B5DDE-1E4E-4C3C-AA9C-6B6A19BC2999}" destId="{6A84E32D-4A8C-4FD8-8F40-5DDF5E3791F7}" srcOrd="4" destOrd="0" presId="urn:microsoft.com/office/officeart/2005/8/layout/radial6"/>
    <dgm:cxn modelId="{1BBF3F21-ECF3-4E73-85F0-7683457A9204}" type="presParOf" srcId="{D36B5DDE-1E4E-4C3C-AA9C-6B6A19BC2999}" destId="{5CCC89A4-0265-47F6-B57D-93A684FB7980}" srcOrd="5" destOrd="0" presId="urn:microsoft.com/office/officeart/2005/8/layout/radial6"/>
    <dgm:cxn modelId="{4431888B-B8E3-4D26-AC92-04A92BD8636B}" type="presParOf" srcId="{D36B5DDE-1E4E-4C3C-AA9C-6B6A19BC2999}" destId="{BB6F5BB9-F2B9-4815-8F90-A983C2CCF7A3}" srcOrd="6" destOrd="0" presId="urn:microsoft.com/office/officeart/2005/8/layout/radial6"/>
    <dgm:cxn modelId="{B3260071-2FFA-4BA3-A9FB-0BA578C35B8A}" type="presParOf" srcId="{D36B5DDE-1E4E-4C3C-AA9C-6B6A19BC2999}" destId="{53264E8C-5544-4D30-9993-2A6604AB9BF2}" srcOrd="7" destOrd="0" presId="urn:microsoft.com/office/officeart/2005/8/layout/radial6"/>
    <dgm:cxn modelId="{BA2016AA-A6C2-4582-92F6-DD57A7E14359}" type="presParOf" srcId="{D36B5DDE-1E4E-4C3C-AA9C-6B6A19BC2999}" destId="{2F5492AA-1328-4F45-82C6-F0FC223ED9AF}" srcOrd="8" destOrd="0" presId="urn:microsoft.com/office/officeart/2005/8/layout/radial6"/>
    <dgm:cxn modelId="{DA296303-CF0C-43A9-8C01-DA1792A0130F}" type="presParOf" srcId="{D36B5DDE-1E4E-4C3C-AA9C-6B6A19BC2999}" destId="{46637FA4-10BE-4F8E-9F46-609501BC5411}" srcOrd="9" destOrd="0" presId="urn:microsoft.com/office/officeart/2005/8/layout/radial6"/>
    <dgm:cxn modelId="{6D484C11-44E9-4EF8-9C09-586CAD563720}" type="presParOf" srcId="{D36B5DDE-1E4E-4C3C-AA9C-6B6A19BC2999}" destId="{0F95A349-12EE-49B5-88E2-CAFBFC772AD1}" srcOrd="10" destOrd="0" presId="urn:microsoft.com/office/officeart/2005/8/layout/radial6"/>
    <dgm:cxn modelId="{25D59882-AB1A-418D-A4CC-6719532336D3}" type="presParOf" srcId="{D36B5DDE-1E4E-4C3C-AA9C-6B6A19BC2999}" destId="{8AD84DC4-D8C6-45BC-9A0B-86A15943B22C}" srcOrd="11" destOrd="0" presId="urn:microsoft.com/office/officeart/2005/8/layout/radial6"/>
    <dgm:cxn modelId="{8A71EAA3-A36B-400E-8C56-89DEF2C9072E}" type="presParOf" srcId="{D36B5DDE-1E4E-4C3C-AA9C-6B6A19BC2999}" destId="{46750515-7A07-4A15-9106-BD7D9B697949}" srcOrd="12" destOrd="0" presId="urn:microsoft.com/office/officeart/2005/8/layout/radial6"/>
    <dgm:cxn modelId="{F70C2983-3439-4223-B172-C60BE87B333D}" type="presParOf" srcId="{D36B5DDE-1E4E-4C3C-AA9C-6B6A19BC2999}" destId="{C273C511-68C8-4C85-B639-3262F39BC4B8}" srcOrd="13" destOrd="0" presId="urn:microsoft.com/office/officeart/2005/8/layout/radial6"/>
    <dgm:cxn modelId="{6ADB40BD-879B-47B1-BDC4-724EC9847407}" type="presParOf" srcId="{D36B5DDE-1E4E-4C3C-AA9C-6B6A19BC2999}" destId="{D1340B3E-CE52-4AC2-9FE8-D94227199F9F}" srcOrd="14" destOrd="0" presId="urn:microsoft.com/office/officeart/2005/8/layout/radial6"/>
    <dgm:cxn modelId="{C34D1F27-E048-47C7-803F-482410559C63}" type="presParOf" srcId="{D36B5DDE-1E4E-4C3C-AA9C-6B6A19BC2999}" destId="{A2A3E2F1-D155-4240-A297-AEF2E233CDC3}" srcOrd="15" destOrd="0" presId="urn:microsoft.com/office/officeart/2005/8/layout/radial6"/>
    <dgm:cxn modelId="{446E6A48-0A31-4A6C-B4F4-4F89D4A8FAD9}" type="presParOf" srcId="{D36B5DDE-1E4E-4C3C-AA9C-6B6A19BC2999}" destId="{5D21E18F-9681-42E9-B0BE-3E009126FF91}" srcOrd="16" destOrd="0" presId="urn:microsoft.com/office/officeart/2005/8/layout/radial6"/>
    <dgm:cxn modelId="{EB197ADB-CB01-456C-9001-2F310B650937}" type="presParOf" srcId="{D36B5DDE-1E4E-4C3C-AA9C-6B6A19BC2999}" destId="{8D3924B5-0501-46D5-8C00-0FF3094C5886}" srcOrd="17" destOrd="0" presId="urn:microsoft.com/office/officeart/2005/8/layout/radial6"/>
    <dgm:cxn modelId="{F3654ECC-1DB4-415C-A1B4-A35B7E3FEB2B}" type="presParOf" srcId="{D36B5DDE-1E4E-4C3C-AA9C-6B6A19BC2999}" destId="{3A562219-DCC1-4C04-8A43-E36FDCB6D955}" srcOrd="18" destOrd="0" presId="urn:microsoft.com/office/officeart/2005/8/layout/radial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AF154FA-70F9-4249-A3E3-4B2182878F3E}" type="doc">
      <dgm:prSet loTypeId="urn:microsoft.com/office/officeart/2005/8/layout/hList1" loCatId="list" qsTypeId="urn:microsoft.com/office/officeart/2005/8/quickstyle/3d1" qsCatId="3D" csTypeId="urn:microsoft.com/office/officeart/2005/8/colors/accent1_2" csCatId="accent1" phldr="1"/>
      <dgm:spPr/>
      <dgm:t>
        <a:bodyPr/>
        <a:lstStyle/>
        <a:p>
          <a:endParaRPr lang="en-US"/>
        </a:p>
      </dgm:t>
    </dgm:pt>
    <dgm:pt modelId="{E60AD1CD-A71B-48D5-9F1B-33A86717A6CF}">
      <dgm:prSet phldrT="[Text]" custT="1"/>
      <dgm:spPr>
        <a:solidFill>
          <a:srgbClr val="000099"/>
        </a:solidFill>
      </dgm:spPr>
      <dgm:t>
        <a:bodyPr/>
        <a:lstStyle/>
        <a:p>
          <a:r>
            <a:rPr lang="ro-RO" sz="3200" b="1" dirty="0" smtClean="0">
              <a:latin typeface="Calibri" pitchFamily="34" charset="0"/>
            </a:rPr>
            <a:t>Câmpuri statice</a:t>
          </a:r>
          <a:endParaRPr lang="en-US" sz="3200" b="1" dirty="0">
            <a:latin typeface="Calibri" pitchFamily="34" charset="0"/>
          </a:endParaRPr>
        </a:p>
      </dgm:t>
    </dgm:pt>
    <dgm:pt modelId="{1D035BFA-A4C6-4377-B005-F3922CF17239}" type="parTrans" cxnId="{E60322A9-E5D8-48F5-802B-D97108EF3A1C}">
      <dgm:prSet/>
      <dgm:spPr/>
      <dgm:t>
        <a:bodyPr/>
        <a:lstStyle/>
        <a:p>
          <a:endParaRPr lang="en-US"/>
        </a:p>
      </dgm:t>
    </dgm:pt>
    <dgm:pt modelId="{79220F1E-FB4A-4931-8FDA-56A6D02DD207}" type="sibTrans" cxnId="{E60322A9-E5D8-48F5-802B-D97108EF3A1C}">
      <dgm:prSet/>
      <dgm:spPr/>
      <dgm:t>
        <a:bodyPr/>
        <a:lstStyle/>
        <a:p>
          <a:endParaRPr lang="en-US"/>
        </a:p>
      </dgm:t>
    </dgm:pt>
    <dgm:pt modelId="{C04604D8-3C8F-49C7-8054-A95ABC5F0241}">
      <dgm:prSet phldrT="[Text]" custT="1"/>
      <dgm:spPr>
        <a:solidFill>
          <a:srgbClr val="0070C0">
            <a:alpha val="90000"/>
          </a:srgbClr>
        </a:solidFill>
      </dgm:spPr>
      <dgm:t>
        <a:bodyPr/>
        <a:lstStyle/>
        <a:p>
          <a:r>
            <a:rPr lang="ro-RO" sz="2400" b="1" dirty="0" smtClean="0">
              <a:solidFill>
                <a:schemeClr val="bg1"/>
              </a:solidFill>
              <a:latin typeface="Calibri" pitchFamily="34" charset="0"/>
            </a:rPr>
            <a:t>MIN_VALUE</a:t>
          </a:r>
          <a:endParaRPr lang="en-US" sz="2400" b="1" dirty="0">
            <a:solidFill>
              <a:schemeClr val="bg1"/>
            </a:solidFill>
            <a:latin typeface="Calibri" pitchFamily="34" charset="0"/>
          </a:endParaRPr>
        </a:p>
      </dgm:t>
    </dgm:pt>
    <dgm:pt modelId="{0FAC86FA-040F-45FC-A807-1138C58A3FDE}" type="parTrans" cxnId="{6F593260-753E-4575-926D-83AD5F8C5158}">
      <dgm:prSet/>
      <dgm:spPr/>
      <dgm:t>
        <a:bodyPr/>
        <a:lstStyle/>
        <a:p>
          <a:endParaRPr lang="en-US"/>
        </a:p>
      </dgm:t>
    </dgm:pt>
    <dgm:pt modelId="{AD728420-CFD1-4733-A50E-93ED32D1F880}" type="sibTrans" cxnId="{6F593260-753E-4575-926D-83AD5F8C5158}">
      <dgm:prSet/>
      <dgm:spPr/>
      <dgm:t>
        <a:bodyPr/>
        <a:lstStyle/>
        <a:p>
          <a:endParaRPr lang="en-US"/>
        </a:p>
      </dgm:t>
    </dgm:pt>
    <dgm:pt modelId="{A5A87265-3373-4331-8A7D-7BA67595344F}">
      <dgm:prSet phldrT="[Text]" custT="1"/>
      <dgm:spPr>
        <a:solidFill>
          <a:srgbClr val="0070C0">
            <a:alpha val="90000"/>
          </a:srgbClr>
        </a:solidFill>
      </dgm:spPr>
      <dgm:t>
        <a:bodyPr/>
        <a:lstStyle/>
        <a:p>
          <a:r>
            <a:rPr lang="ro-RO" sz="2400" b="1" dirty="0" smtClean="0">
              <a:solidFill>
                <a:schemeClr val="bg1"/>
              </a:solidFill>
              <a:latin typeface="Calibri" pitchFamily="34" charset="0"/>
            </a:rPr>
            <a:t>MAX_VALUE</a:t>
          </a:r>
          <a:endParaRPr lang="en-US" sz="2400" b="1" dirty="0">
            <a:solidFill>
              <a:schemeClr val="bg1"/>
            </a:solidFill>
            <a:latin typeface="Calibri" pitchFamily="34" charset="0"/>
          </a:endParaRPr>
        </a:p>
      </dgm:t>
    </dgm:pt>
    <dgm:pt modelId="{A1BCF771-14ED-4043-B3D9-D595D1406FC3}" type="parTrans" cxnId="{F08FFA5E-C0B4-49FF-B5EE-00E703F9DE97}">
      <dgm:prSet/>
      <dgm:spPr/>
      <dgm:t>
        <a:bodyPr/>
        <a:lstStyle/>
        <a:p>
          <a:endParaRPr lang="en-US"/>
        </a:p>
      </dgm:t>
    </dgm:pt>
    <dgm:pt modelId="{DE2DE3C7-A12E-4941-8DC4-BC2443030E86}" type="sibTrans" cxnId="{F08FFA5E-C0B4-49FF-B5EE-00E703F9DE97}">
      <dgm:prSet/>
      <dgm:spPr/>
      <dgm:t>
        <a:bodyPr/>
        <a:lstStyle/>
        <a:p>
          <a:endParaRPr lang="en-US"/>
        </a:p>
      </dgm:t>
    </dgm:pt>
    <dgm:pt modelId="{AEEBFB0F-1A89-479A-B225-4A5F1FD65796}">
      <dgm:prSet phldrT="[Text]" custT="1"/>
      <dgm:spPr>
        <a:solidFill>
          <a:srgbClr val="000099"/>
        </a:solidFill>
      </dgm:spPr>
      <dgm:t>
        <a:bodyPr/>
        <a:lstStyle/>
        <a:p>
          <a:r>
            <a:rPr lang="ro-RO" sz="3200" b="1" dirty="0" smtClean="0">
              <a:latin typeface="Calibri" pitchFamily="34" charset="0"/>
            </a:rPr>
            <a:t>Constructori</a:t>
          </a:r>
          <a:endParaRPr lang="en-US" sz="3200" b="1" dirty="0" smtClean="0">
            <a:latin typeface="Calibri" pitchFamily="34" charset="0"/>
          </a:endParaRPr>
        </a:p>
      </dgm:t>
    </dgm:pt>
    <dgm:pt modelId="{06FBB5AE-44B2-4017-A980-8F61B2796BBA}" type="parTrans" cxnId="{67E1B1BA-B925-4DCF-BDAD-A3F88E53DC6A}">
      <dgm:prSet/>
      <dgm:spPr/>
      <dgm:t>
        <a:bodyPr/>
        <a:lstStyle/>
        <a:p>
          <a:endParaRPr lang="en-US"/>
        </a:p>
      </dgm:t>
    </dgm:pt>
    <dgm:pt modelId="{631E991F-D55A-4254-BECE-6D325267E713}" type="sibTrans" cxnId="{67E1B1BA-B925-4DCF-BDAD-A3F88E53DC6A}">
      <dgm:prSet/>
      <dgm:spPr/>
      <dgm:t>
        <a:bodyPr/>
        <a:lstStyle/>
        <a:p>
          <a:endParaRPr lang="en-US"/>
        </a:p>
      </dgm:t>
    </dgm:pt>
    <dgm:pt modelId="{17633F1D-5D75-41F1-BE83-49270DFF7869}">
      <dgm:prSet phldrT="[Text]" custT="1"/>
      <dgm:spPr>
        <a:solidFill>
          <a:srgbClr val="0070C0">
            <a:alpha val="90000"/>
          </a:srgbClr>
        </a:solidFill>
      </dgm:spPr>
      <dgm:t>
        <a:bodyPr/>
        <a:lstStyle/>
        <a:p>
          <a:pPr algn="l"/>
          <a:r>
            <a:rPr lang="ro-RO" sz="2400" b="1" dirty="0" smtClean="0">
              <a:solidFill>
                <a:schemeClr val="bg1"/>
              </a:solidFill>
              <a:latin typeface="Calibri" pitchFamily="34" charset="0"/>
            </a:rPr>
            <a:t>Cu argument de tip primitiv</a:t>
          </a:r>
          <a:endParaRPr lang="en-US" sz="2400" b="1" dirty="0">
            <a:solidFill>
              <a:schemeClr val="bg1"/>
            </a:solidFill>
            <a:latin typeface="Calibri" pitchFamily="34" charset="0"/>
          </a:endParaRPr>
        </a:p>
      </dgm:t>
    </dgm:pt>
    <dgm:pt modelId="{F062B931-2076-4486-97F6-2C0265A605FD}" type="parTrans" cxnId="{48A3BB99-7C6B-48BD-A37B-0558D38EDF7C}">
      <dgm:prSet/>
      <dgm:spPr/>
      <dgm:t>
        <a:bodyPr/>
        <a:lstStyle/>
        <a:p>
          <a:endParaRPr lang="en-US"/>
        </a:p>
      </dgm:t>
    </dgm:pt>
    <dgm:pt modelId="{974F0056-82F1-45A0-BA7A-8C00230C50ED}" type="sibTrans" cxnId="{48A3BB99-7C6B-48BD-A37B-0558D38EDF7C}">
      <dgm:prSet/>
      <dgm:spPr/>
      <dgm:t>
        <a:bodyPr/>
        <a:lstStyle/>
        <a:p>
          <a:endParaRPr lang="en-US"/>
        </a:p>
      </dgm:t>
    </dgm:pt>
    <dgm:pt modelId="{F28AC5D4-577F-4AA3-B314-E5F1B28BCD55}">
      <dgm:prSet phldrT="[Text]" custT="1"/>
      <dgm:spPr>
        <a:solidFill>
          <a:srgbClr val="0070C0">
            <a:alpha val="90000"/>
          </a:srgbClr>
        </a:solidFill>
      </dgm:spPr>
      <dgm:t>
        <a:bodyPr/>
        <a:lstStyle/>
        <a:p>
          <a:pPr algn="l"/>
          <a:r>
            <a:rPr lang="ro-RO" sz="2400" b="1" dirty="0" smtClean="0">
              <a:solidFill>
                <a:schemeClr val="bg1"/>
              </a:solidFill>
              <a:latin typeface="Calibri" pitchFamily="34" charset="0"/>
            </a:rPr>
            <a:t>Cu argument de tip </a:t>
          </a:r>
          <a:r>
            <a:rPr lang="ro-RO" sz="2400" b="1" dirty="0" err="1" smtClean="0">
              <a:solidFill>
                <a:schemeClr val="bg1"/>
              </a:solidFill>
              <a:latin typeface="Calibri" pitchFamily="34" charset="0"/>
            </a:rPr>
            <a:t>String</a:t>
          </a:r>
          <a:endParaRPr lang="en-US" sz="2400" b="1" dirty="0" smtClean="0">
            <a:solidFill>
              <a:schemeClr val="bg1"/>
            </a:solidFill>
            <a:latin typeface="Calibri" pitchFamily="34" charset="0"/>
          </a:endParaRPr>
        </a:p>
      </dgm:t>
    </dgm:pt>
    <dgm:pt modelId="{BEC543FC-CC5B-47CB-95AE-5871FF2162B7}" type="parTrans" cxnId="{792E7DA9-3D94-4356-BFE6-73E334A31DC7}">
      <dgm:prSet/>
      <dgm:spPr/>
      <dgm:t>
        <a:bodyPr/>
        <a:lstStyle/>
        <a:p>
          <a:endParaRPr lang="en-US"/>
        </a:p>
      </dgm:t>
    </dgm:pt>
    <dgm:pt modelId="{CD1C3F38-0834-4DB9-BFB2-B92AF95ADDF5}" type="sibTrans" cxnId="{792E7DA9-3D94-4356-BFE6-73E334A31DC7}">
      <dgm:prSet/>
      <dgm:spPr/>
      <dgm:t>
        <a:bodyPr/>
        <a:lstStyle/>
        <a:p>
          <a:endParaRPr lang="en-US"/>
        </a:p>
      </dgm:t>
    </dgm:pt>
    <dgm:pt modelId="{A4427A4B-696C-464B-9032-109836C0CA90}">
      <dgm:prSet phldrT="[Text]" custT="1"/>
      <dgm:spPr>
        <a:solidFill>
          <a:srgbClr val="000099"/>
        </a:solidFill>
      </dgm:spPr>
      <dgm:t>
        <a:bodyPr/>
        <a:lstStyle/>
        <a:p>
          <a:r>
            <a:rPr lang="ro-RO" sz="3200" b="1" dirty="0" smtClean="0">
              <a:latin typeface="Calibri" pitchFamily="34" charset="0"/>
            </a:rPr>
            <a:t>Metode</a:t>
          </a:r>
          <a:endParaRPr lang="en-US" sz="3200" b="1" dirty="0" smtClean="0">
            <a:latin typeface="Calibri" pitchFamily="34" charset="0"/>
          </a:endParaRPr>
        </a:p>
      </dgm:t>
    </dgm:pt>
    <dgm:pt modelId="{2D679E08-BF3A-4A6A-BD97-31A8B4E1823F}" type="parTrans" cxnId="{6860B257-DB71-4F8F-BE3B-34A740BE244A}">
      <dgm:prSet/>
      <dgm:spPr/>
      <dgm:t>
        <a:bodyPr/>
        <a:lstStyle/>
        <a:p>
          <a:endParaRPr lang="en-US"/>
        </a:p>
      </dgm:t>
    </dgm:pt>
    <dgm:pt modelId="{B8278935-68FE-4AEE-B6E8-72708C51ABBB}" type="sibTrans" cxnId="{6860B257-DB71-4F8F-BE3B-34A740BE244A}">
      <dgm:prSet/>
      <dgm:spPr/>
      <dgm:t>
        <a:bodyPr/>
        <a:lstStyle/>
        <a:p>
          <a:endParaRPr lang="en-US"/>
        </a:p>
      </dgm:t>
    </dgm:pt>
    <dgm:pt modelId="{4A62559A-FEF9-4D97-806D-FC6A4C80248A}">
      <dgm:prSet phldrT="[Text]" custT="1"/>
      <dgm:spPr>
        <a:solidFill>
          <a:srgbClr val="0070C0">
            <a:alpha val="90000"/>
          </a:srgbClr>
        </a:solidFill>
      </dgm:spPr>
      <dgm:t>
        <a:bodyPr/>
        <a:lstStyle/>
        <a:p>
          <a:r>
            <a:rPr lang="ro-RO" sz="2400" b="1" dirty="0" smtClean="0">
              <a:solidFill>
                <a:schemeClr val="bg1"/>
              </a:solidFill>
              <a:latin typeface="Calibri" pitchFamily="34" charset="0"/>
            </a:rPr>
            <a:t>tipValue()</a:t>
          </a:r>
          <a:endParaRPr lang="en-US" sz="2400" b="1" dirty="0" smtClean="0">
            <a:solidFill>
              <a:schemeClr val="bg1"/>
            </a:solidFill>
            <a:latin typeface="Calibri" pitchFamily="34" charset="0"/>
          </a:endParaRPr>
        </a:p>
      </dgm:t>
    </dgm:pt>
    <dgm:pt modelId="{713AC8B9-6885-459C-9E2E-3B5920E35331}" type="parTrans" cxnId="{E0C9059E-5DF2-43AE-A5BA-7A5943DC21BC}">
      <dgm:prSet/>
      <dgm:spPr/>
      <dgm:t>
        <a:bodyPr/>
        <a:lstStyle/>
        <a:p>
          <a:endParaRPr lang="en-US"/>
        </a:p>
      </dgm:t>
    </dgm:pt>
    <dgm:pt modelId="{C91DD669-C041-47DB-A5E3-AB09976430FA}" type="sibTrans" cxnId="{E0C9059E-5DF2-43AE-A5BA-7A5943DC21BC}">
      <dgm:prSet/>
      <dgm:spPr/>
      <dgm:t>
        <a:bodyPr/>
        <a:lstStyle/>
        <a:p>
          <a:endParaRPr lang="en-US"/>
        </a:p>
      </dgm:t>
    </dgm:pt>
    <dgm:pt modelId="{DAEB3DEF-8174-4D5B-8CB3-2A61C88F459F}">
      <dgm:prSet phldrT="[Text]" custT="1"/>
      <dgm:spPr>
        <a:solidFill>
          <a:srgbClr val="0070C0">
            <a:alpha val="90000"/>
          </a:srgbClr>
        </a:solidFill>
      </dgm:spPr>
      <dgm:t>
        <a:bodyPr/>
        <a:lstStyle/>
        <a:p>
          <a:r>
            <a:rPr lang="ro-RO" sz="2400" b="1" smtClean="0">
              <a:solidFill>
                <a:schemeClr val="bg1"/>
              </a:solidFill>
              <a:latin typeface="Calibri" pitchFamily="34" charset="0"/>
            </a:rPr>
            <a:t>compare(tip x,tip y)</a:t>
          </a:r>
          <a:endParaRPr lang="en-US" sz="2400" b="1" dirty="0" smtClean="0">
            <a:solidFill>
              <a:schemeClr val="bg1"/>
            </a:solidFill>
            <a:latin typeface="Calibri" pitchFamily="34" charset="0"/>
          </a:endParaRPr>
        </a:p>
      </dgm:t>
    </dgm:pt>
    <dgm:pt modelId="{1A544A36-D8FF-44CC-9D75-23FD7A5268AD}" type="parTrans" cxnId="{1EB2EE13-D73C-4F51-BC42-B9E24E42150A}">
      <dgm:prSet/>
      <dgm:spPr/>
      <dgm:t>
        <a:bodyPr/>
        <a:lstStyle/>
        <a:p>
          <a:endParaRPr lang="en-US"/>
        </a:p>
      </dgm:t>
    </dgm:pt>
    <dgm:pt modelId="{F796878E-5965-4101-9920-DC4C945B2E45}" type="sibTrans" cxnId="{1EB2EE13-D73C-4F51-BC42-B9E24E42150A}">
      <dgm:prSet/>
      <dgm:spPr/>
      <dgm:t>
        <a:bodyPr/>
        <a:lstStyle/>
        <a:p>
          <a:endParaRPr lang="en-US"/>
        </a:p>
      </dgm:t>
    </dgm:pt>
    <dgm:pt modelId="{B0F5EB56-A969-4B5B-BF35-365BCE0B48D4}">
      <dgm:prSet phldrT="[Text]" custT="1"/>
      <dgm:spPr>
        <a:solidFill>
          <a:srgbClr val="0070C0">
            <a:alpha val="90000"/>
          </a:srgbClr>
        </a:solidFill>
      </dgm:spPr>
      <dgm:t>
        <a:bodyPr/>
        <a:lstStyle/>
        <a:p>
          <a:r>
            <a:rPr lang="ro-RO" sz="2400" b="1" dirty="0" smtClean="0">
              <a:solidFill>
                <a:schemeClr val="bg1"/>
              </a:solidFill>
              <a:latin typeface="Calibri" pitchFamily="34" charset="0"/>
            </a:rPr>
            <a:t>SIZE</a:t>
          </a:r>
          <a:endParaRPr lang="en-US" sz="2400" b="1" dirty="0">
            <a:solidFill>
              <a:schemeClr val="bg1"/>
            </a:solidFill>
            <a:latin typeface="Calibri" pitchFamily="34" charset="0"/>
          </a:endParaRPr>
        </a:p>
      </dgm:t>
    </dgm:pt>
    <dgm:pt modelId="{73FAA0D3-A842-4560-B205-C6A94345623D}" type="parTrans" cxnId="{E60DE57C-6077-4091-A5BD-766146DECC78}">
      <dgm:prSet/>
      <dgm:spPr/>
      <dgm:t>
        <a:bodyPr/>
        <a:lstStyle/>
        <a:p>
          <a:endParaRPr lang="en-US"/>
        </a:p>
      </dgm:t>
    </dgm:pt>
    <dgm:pt modelId="{6EA93129-74E8-4CFB-B9D0-708A0DE569E2}" type="sibTrans" cxnId="{E60DE57C-6077-4091-A5BD-766146DECC78}">
      <dgm:prSet/>
      <dgm:spPr/>
      <dgm:t>
        <a:bodyPr/>
        <a:lstStyle/>
        <a:p>
          <a:endParaRPr lang="en-US"/>
        </a:p>
      </dgm:t>
    </dgm:pt>
    <dgm:pt modelId="{563881B4-D64B-4E45-B384-3A33CE4F06B4}">
      <dgm:prSet phldrT="[Text]" custT="1"/>
      <dgm:spPr>
        <a:solidFill>
          <a:srgbClr val="0070C0">
            <a:alpha val="90000"/>
          </a:srgbClr>
        </a:solidFill>
      </dgm:spPr>
      <dgm:t>
        <a:bodyPr/>
        <a:lstStyle/>
        <a:p>
          <a:r>
            <a:rPr lang="ro-RO" sz="2400" b="1" dirty="0" err="1" smtClean="0">
              <a:solidFill>
                <a:schemeClr val="bg1"/>
              </a:solidFill>
              <a:latin typeface="Calibri" pitchFamily="34" charset="0"/>
            </a:rPr>
            <a:t>compareTo</a:t>
          </a:r>
          <a:r>
            <a:rPr lang="ro-RO" sz="2400" b="1" dirty="0" smtClean="0">
              <a:solidFill>
                <a:schemeClr val="bg1"/>
              </a:solidFill>
              <a:latin typeface="Calibri" pitchFamily="34" charset="0"/>
            </a:rPr>
            <a:t>(Tip </a:t>
          </a:r>
          <a:r>
            <a:rPr lang="ro-RO" sz="2400" b="1" dirty="0" err="1" smtClean="0">
              <a:solidFill>
                <a:schemeClr val="bg1"/>
              </a:solidFill>
              <a:latin typeface="Calibri" pitchFamily="34" charset="0"/>
            </a:rPr>
            <a:t>ob</a:t>
          </a:r>
          <a:r>
            <a:rPr lang="ro-RO" sz="2400" b="1" dirty="0" smtClean="0">
              <a:solidFill>
                <a:schemeClr val="bg1"/>
              </a:solidFill>
              <a:latin typeface="Calibri" pitchFamily="34" charset="0"/>
            </a:rPr>
            <a:t>)</a:t>
          </a:r>
          <a:endParaRPr lang="en-US" sz="2400" b="1" dirty="0" smtClean="0">
            <a:solidFill>
              <a:schemeClr val="bg1"/>
            </a:solidFill>
            <a:latin typeface="Calibri" pitchFamily="34" charset="0"/>
          </a:endParaRPr>
        </a:p>
      </dgm:t>
    </dgm:pt>
    <dgm:pt modelId="{892DD2EE-926B-440F-A928-1699B6B7636B}" type="parTrans" cxnId="{3ADAFA4C-E624-4B2C-B185-F1D110B56EB7}">
      <dgm:prSet/>
      <dgm:spPr/>
      <dgm:t>
        <a:bodyPr/>
        <a:lstStyle/>
        <a:p>
          <a:endParaRPr lang="en-US"/>
        </a:p>
      </dgm:t>
    </dgm:pt>
    <dgm:pt modelId="{C958EC6D-9C44-4A3E-A045-FA0BCE69DF08}" type="sibTrans" cxnId="{3ADAFA4C-E624-4B2C-B185-F1D110B56EB7}">
      <dgm:prSet/>
      <dgm:spPr/>
      <dgm:t>
        <a:bodyPr/>
        <a:lstStyle/>
        <a:p>
          <a:endParaRPr lang="en-US"/>
        </a:p>
      </dgm:t>
    </dgm:pt>
    <dgm:pt modelId="{5D8C96F7-9454-4926-A784-0BBFBD11CD65}">
      <dgm:prSet phldrT="[Text]" custT="1"/>
      <dgm:spPr>
        <a:solidFill>
          <a:srgbClr val="0070C0">
            <a:alpha val="90000"/>
          </a:srgbClr>
        </a:solidFill>
      </dgm:spPr>
      <dgm:t>
        <a:bodyPr/>
        <a:lstStyle/>
        <a:p>
          <a:r>
            <a:rPr lang="ro-RO" sz="2400" b="1" dirty="0" smtClean="0">
              <a:solidFill>
                <a:schemeClr val="bg1"/>
              </a:solidFill>
              <a:latin typeface="Calibri" pitchFamily="34" charset="0"/>
            </a:rPr>
            <a:t>parseTip(String s)</a:t>
          </a:r>
          <a:endParaRPr lang="en-US" sz="2400" b="1" dirty="0" smtClean="0">
            <a:solidFill>
              <a:schemeClr val="bg1"/>
            </a:solidFill>
            <a:latin typeface="Calibri" pitchFamily="34" charset="0"/>
          </a:endParaRPr>
        </a:p>
      </dgm:t>
    </dgm:pt>
    <dgm:pt modelId="{38C60B71-3625-432E-8584-FA484F38D15F}" type="parTrans" cxnId="{4F0A595D-9FE8-4824-960E-85DEE47215DC}">
      <dgm:prSet/>
      <dgm:spPr/>
      <dgm:t>
        <a:bodyPr/>
        <a:lstStyle/>
        <a:p>
          <a:endParaRPr lang="en-US"/>
        </a:p>
      </dgm:t>
    </dgm:pt>
    <dgm:pt modelId="{B8A15483-A566-4213-B803-9AA9AEC566B8}" type="sibTrans" cxnId="{4F0A595D-9FE8-4824-960E-85DEE47215DC}">
      <dgm:prSet/>
      <dgm:spPr/>
      <dgm:t>
        <a:bodyPr/>
        <a:lstStyle/>
        <a:p>
          <a:endParaRPr lang="en-US"/>
        </a:p>
      </dgm:t>
    </dgm:pt>
    <dgm:pt modelId="{4AD7FC7E-8F08-43A7-9EB2-A47D82F9AD12}">
      <dgm:prSet phldrT="[Text]" custT="1"/>
      <dgm:spPr>
        <a:solidFill>
          <a:srgbClr val="0070C0">
            <a:alpha val="90000"/>
          </a:srgbClr>
        </a:solidFill>
      </dgm:spPr>
      <dgm:t>
        <a:bodyPr/>
        <a:lstStyle/>
        <a:p>
          <a:r>
            <a:rPr lang="ro-RO" sz="2400" b="1" dirty="0" smtClean="0">
              <a:solidFill>
                <a:schemeClr val="bg1"/>
              </a:solidFill>
              <a:latin typeface="Calibri" pitchFamily="34" charset="0"/>
            </a:rPr>
            <a:t>toString()</a:t>
          </a:r>
          <a:endParaRPr lang="en-US" sz="2400" b="1" dirty="0" smtClean="0">
            <a:solidFill>
              <a:schemeClr val="bg1"/>
            </a:solidFill>
            <a:latin typeface="Calibri" pitchFamily="34" charset="0"/>
          </a:endParaRPr>
        </a:p>
      </dgm:t>
    </dgm:pt>
    <dgm:pt modelId="{A52A6626-98A2-458C-A475-F6D2444399CE}" type="parTrans" cxnId="{35E35258-CB35-4691-A013-AA56B01D3D32}">
      <dgm:prSet/>
      <dgm:spPr/>
      <dgm:t>
        <a:bodyPr/>
        <a:lstStyle/>
        <a:p>
          <a:endParaRPr lang="en-US"/>
        </a:p>
      </dgm:t>
    </dgm:pt>
    <dgm:pt modelId="{2BCB357C-4D58-4E84-9CC6-51432DDA9FEC}" type="sibTrans" cxnId="{35E35258-CB35-4691-A013-AA56B01D3D32}">
      <dgm:prSet/>
      <dgm:spPr/>
      <dgm:t>
        <a:bodyPr/>
        <a:lstStyle/>
        <a:p>
          <a:endParaRPr lang="en-US"/>
        </a:p>
      </dgm:t>
    </dgm:pt>
    <dgm:pt modelId="{232DCA00-1A68-4A82-B6D6-680B3D60DA92}">
      <dgm:prSet phldrT="[Text]" custT="1"/>
      <dgm:spPr>
        <a:solidFill>
          <a:srgbClr val="0070C0">
            <a:alpha val="90000"/>
          </a:srgbClr>
        </a:solidFill>
      </dgm:spPr>
      <dgm:t>
        <a:bodyPr/>
        <a:lstStyle/>
        <a:p>
          <a:r>
            <a:rPr lang="ro-RO" sz="2400" b="1" dirty="0" smtClean="0">
              <a:solidFill>
                <a:schemeClr val="bg1"/>
              </a:solidFill>
              <a:latin typeface="Calibri" pitchFamily="34" charset="0"/>
            </a:rPr>
            <a:t>toString(tip x)</a:t>
          </a:r>
          <a:endParaRPr lang="en-US" sz="2400" b="1" dirty="0" smtClean="0">
            <a:solidFill>
              <a:schemeClr val="bg1"/>
            </a:solidFill>
            <a:latin typeface="Calibri" pitchFamily="34" charset="0"/>
          </a:endParaRPr>
        </a:p>
      </dgm:t>
    </dgm:pt>
    <dgm:pt modelId="{9B785AC9-1A8B-4F88-A33E-D1BD0E06A446}" type="parTrans" cxnId="{E131CD0A-CA57-4FB2-9ED7-DB734DDEA750}">
      <dgm:prSet/>
      <dgm:spPr/>
      <dgm:t>
        <a:bodyPr/>
        <a:lstStyle/>
        <a:p>
          <a:endParaRPr lang="en-US"/>
        </a:p>
      </dgm:t>
    </dgm:pt>
    <dgm:pt modelId="{254AD736-04C4-44FE-9DC8-68C630DC4586}" type="sibTrans" cxnId="{E131CD0A-CA57-4FB2-9ED7-DB734DDEA750}">
      <dgm:prSet/>
      <dgm:spPr/>
      <dgm:t>
        <a:bodyPr/>
        <a:lstStyle/>
        <a:p>
          <a:endParaRPr lang="en-US"/>
        </a:p>
      </dgm:t>
    </dgm:pt>
    <dgm:pt modelId="{CDC92495-96F6-48D6-9EA6-920CFB6B7330}">
      <dgm:prSet phldrT="[Text]" custT="1"/>
      <dgm:spPr>
        <a:solidFill>
          <a:srgbClr val="0070C0">
            <a:alpha val="90000"/>
          </a:srgbClr>
        </a:solidFill>
      </dgm:spPr>
      <dgm:t>
        <a:bodyPr/>
        <a:lstStyle/>
        <a:p>
          <a:r>
            <a:rPr lang="ro-RO" sz="2400" b="1" dirty="0" smtClean="0">
              <a:solidFill>
                <a:schemeClr val="bg1"/>
              </a:solidFill>
              <a:latin typeface="Calibri" pitchFamily="34" charset="0"/>
            </a:rPr>
            <a:t>valueOf(tip x)</a:t>
          </a:r>
          <a:endParaRPr lang="en-US" sz="2400" b="1" dirty="0" smtClean="0">
            <a:solidFill>
              <a:schemeClr val="bg1"/>
            </a:solidFill>
            <a:latin typeface="Calibri" pitchFamily="34" charset="0"/>
          </a:endParaRPr>
        </a:p>
      </dgm:t>
    </dgm:pt>
    <dgm:pt modelId="{BF0E708E-B3D0-4DF3-B42E-B26517B810EF}" type="parTrans" cxnId="{4B97F7A5-43C2-4900-84DD-557FB859B1CF}">
      <dgm:prSet/>
      <dgm:spPr/>
      <dgm:t>
        <a:bodyPr/>
        <a:lstStyle/>
        <a:p>
          <a:endParaRPr lang="en-US"/>
        </a:p>
      </dgm:t>
    </dgm:pt>
    <dgm:pt modelId="{9C040CA2-1E35-4622-A7C1-6D18EB095DE6}" type="sibTrans" cxnId="{4B97F7A5-43C2-4900-84DD-557FB859B1CF}">
      <dgm:prSet/>
      <dgm:spPr/>
      <dgm:t>
        <a:bodyPr/>
        <a:lstStyle/>
        <a:p>
          <a:endParaRPr lang="en-US"/>
        </a:p>
      </dgm:t>
    </dgm:pt>
    <dgm:pt modelId="{9620AB9B-E901-4AC1-9890-FC4C1B918A67}">
      <dgm:prSet phldrT="[Text]" custT="1"/>
      <dgm:spPr>
        <a:solidFill>
          <a:srgbClr val="0070C0">
            <a:alpha val="90000"/>
          </a:srgbClr>
        </a:solidFill>
      </dgm:spPr>
      <dgm:t>
        <a:bodyPr/>
        <a:lstStyle/>
        <a:p>
          <a:r>
            <a:rPr lang="ro-RO" sz="2400" b="1" dirty="0" err="1" smtClean="0">
              <a:solidFill>
                <a:schemeClr val="bg1"/>
              </a:solidFill>
              <a:latin typeface="Calibri" pitchFamily="34" charset="0"/>
            </a:rPr>
            <a:t>valueOf</a:t>
          </a:r>
          <a:r>
            <a:rPr lang="ro-RO" sz="2400" b="1" dirty="0" smtClean="0">
              <a:solidFill>
                <a:schemeClr val="bg1"/>
              </a:solidFill>
              <a:latin typeface="Calibri" pitchFamily="34" charset="0"/>
            </a:rPr>
            <a:t>(</a:t>
          </a:r>
          <a:r>
            <a:rPr lang="ro-RO" sz="2400" b="1" dirty="0" err="1" smtClean="0">
              <a:solidFill>
                <a:schemeClr val="bg1"/>
              </a:solidFill>
              <a:latin typeface="Calibri" pitchFamily="34" charset="0"/>
            </a:rPr>
            <a:t>String</a:t>
          </a:r>
          <a:r>
            <a:rPr lang="ro-RO" sz="2400" b="1" dirty="0" smtClean="0">
              <a:solidFill>
                <a:schemeClr val="bg1"/>
              </a:solidFill>
              <a:latin typeface="Calibri" pitchFamily="34" charset="0"/>
            </a:rPr>
            <a:t> s)</a:t>
          </a:r>
          <a:endParaRPr lang="en-US" sz="2400" b="1" dirty="0" smtClean="0">
            <a:solidFill>
              <a:schemeClr val="bg1"/>
            </a:solidFill>
            <a:latin typeface="Calibri" pitchFamily="34" charset="0"/>
          </a:endParaRPr>
        </a:p>
      </dgm:t>
    </dgm:pt>
    <dgm:pt modelId="{4D12E8E5-FDDD-4C88-A0B0-A4727447B8E9}" type="parTrans" cxnId="{74B52B87-6884-4478-81C6-B53F9DE974F9}">
      <dgm:prSet/>
      <dgm:spPr/>
      <dgm:t>
        <a:bodyPr/>
        <a:lstStyle/>
        <a:p>
          <a:endParaRPr lang="en-US"/>
        </a:p>
      </dgm:t>
    </dgm:pt>
    <dgm:pt modelId="{ADC890F5-159E-44DD-8021-C6D1D172D376}" type="sibTrans" cxnId="{74B52B87-6884-4478-81C6-B53F9DE974F9}">
      <dgm:prSet/>
      <dgm:spPr/>
      <dgm:t>
        <a:bodyPr/>
        <a:lstStyle/>
        <a:p>
          <a:endParaRPr lang="en-US"/>
        </a:p>
      </dgm:t>
    </dgm:pt>
    <dgm:pt modelId="{DB6B801C-3A37-46F6-9D6B-3671B7B269F7}" type="pres">
      <dgm:prSet presAssocID="{AAF154FA-70F9-4249-A3E3-4B2182878F3E}" presName="Name0" presStyleCnt="0">
        <dgm:presLayoutVars>
          <dgm:dir/>
          <dgm:animLvl val="lvl"/>
          <dgm:resizeHandles val="exact"/>
        </dgm:presLayoutVars>
      </dgm:prSet>
      <dgm:spPr/>
      <dgm:t>
        <a:bodyPr/>
        <a:lstStyle/>
        <a:p>
          <a:endParaRPr lang="en-US"/>
        </a:p>
      </dgm:t>
    </dgm:pt>
    <dgm:pt modelId="{97F18617-8E06-473C-948E-4BD8AE87F2FD}" type="pres">
      <dgm:prSet presAssocID="{E60AD1CD-A71B-48D5-9F1B-33A86717A6CF}" presName="composite" presStyleCnt="0"/>
      <dgm:spPr/>
      <dgm:t>
        <a:bodyPr/>
        <a:lstStyle/>
        <a:p>
          <a:endParaRPr lang="en-US"/>
        </a:p>
      </dgm:t>
    </dgm:pt>
    <dgm:pt modelId="{8A6FF165-41FF-41FC-B7BA-CCDCA7248F7B}" type="pres">
      <dgm:prSet presAssocID="{E60AD1CD-A71B-48D5-9F1B-33A86717A6CF}" presName="parTx" presStyleLbl="alignNode1" presStyleIdx="0" presStyleCnt="3">
        <dgm:presLayoutVars>
          <dgm:chMax val="0"/>
          <dgm:chPref val="0"/>
          <dgm:bulletEnabled val="1"/>
        </dgm:presLayoutVars>
      </dgm:prSet>
      <dgm:spPr/>
      <dgm:t>
        <a:bodyPr/>
        <a:lstStyle/>
        <a:p>
          <a:endParaRPr lang="en-US"/>
        </a:p>
      </dgm:t>
    </dgm:pt>
    <dgm:pt modelId="{FCCB3E13-334D-42C1-B556-0C84F998DDAF}" type="pres">
      <dgm:prSet presAssocID="{E60AD1CD-A71B-48D5-9F1B-33A86717A6CF}" presName="desTx" presStyleLbl="alignAccFollowNode1" presStyleIdx="0" presStyleCnt="3">
        <dgm:presLayoutVars>
          <dgm:bulletEnabled val="1"/>
        </dgm:presLayoutVars>
      </dgm:prSet>
      <dgm:spPr/>
      <dgm:t>
        <a:bodyPr/>
        <a:lstStyle/>
        <a:p>
          <a:endParaRPr lang="en-US"/>
        </a:p>
      </dgm:t>
    </dgm:pt>
    <dgm:pt modelId="{B6378CE6-8B14-4FE8-B955-A1C67B0D8E29}" type="pres">
      <dgm:prSet presAssocID="{79220F1E-FB4A-4931-8FDA-56A6D02DD207}" presName="space" presStyleCnt="0"/>
      <dgm:spPr/>
      <dgm:t>
        <a:bodyPr/>
        <a:lstStyle/>
        <a:p>
          <a:endParaRPr lang="en-US"/>
        </a:p>
      </dgm:t>
    </dgm:pt>
    <dgm:pt modelId="{3716D5DF-D988-42AB-893B-1779DC027CE3}" type="pres">
      <dgm:prSet presAssocID="{AEEBFB0F-1A89-479A-B225-4A5F1FD65796}" presName="composite" presStyleCnt="0"/>
      <dgm:spPr/>
      <dgm:t>
        <a:bodyPr/>
        <a:lstStyle/>
        <a:p>
          <a:endParaRPr lang="en-US"/>
        </a:p>
      </dgm:t>
    </dgm:pt>
    <dgm:pt modelId="{A34A1047-07CB-4650-9E81-3B97AC3DECDE}" type="pres">
      <dgm:prSet presAssocID="{AEEBFB0F-1A89-479A-B225-4A5F1FD65796}" presName="parTx" presStyleLbl="alignNode1" presStyleIdx="1" presStyleCnt="3">
        <dgm:presLayoutVars>
          <dgm:chMax val="0"/>
          <dgm:chPref val="0"/>
          <dgm:bulletEnabled val="1"/>
        </dgm:presLayoutVars>
      </dgm:prSet>
      <dgm:spPr/>
      <dgm:t>
        <a:bodyPr/>
        <a:lstStyle/>
        <a:p>
          <a:endParaRPr lang="en-US"/>
        </a:p>
      </dgm:t>
    </dgm:pt>
    <dgm:pt modelId="{B7A1744C-F911-4862-A245-656C966EB281}" type="pres">
      <dgm:prSet presAssocID="{AEEBFB0F-1A89-479A-B225-4A5F1FD65796}" presName="desTx" presStyleLbl="alignAccFollowNode1" presStyleIdx="1" presStyleCnt="3">
        <dgm:presLayoutVars>
          <dgm:bulletEnabled val="1"/>
        </dgm:presLayoutVars>
      </dgm:prSet>
      <dgm:spPr/>
      <dgm:t>
        <a:bodyPr/>
        <a:lstStyle/>
        <a:p>
          <a:endParaRPr lang="en-US"/>
        </a:p>
      </dgm:t>
    </dgm:pt>
    <dgm:pt modelId="{96133A51-E898-4B5D-9247-AF614FA33F01}" type="pres">
      <dgm:prSet presAssocID="{631E991F-D55A-4254-BECE-6D325267E713}" presName="space" presStyleCnt="0"/>
      <dgm:spPr/>
      <dgm:t>
        <a:bodyPr/>
        <a:lstStyle/>
        <a:p>
          <a:endParaRPr lang="en-US"/>
        </a:p>
      </dgm:t>
    </dgm:pt>
    <dgm:pt modelId="{8830244A-C8F0-4F33-A17A-AB96F9D2A4BE}" type="pres">
      <dgm:prSet presAssocID="{A4427A4B-696C-464B-9032-109836C0CA90}" presName="composite" presStyleCnt="0"/>
      <dgm:spPr/>
      <dgm:t>
        <a:bodyPr/>
        <a:lstStyle/>
        <a:p>
          <a:endParaRPr lang="en-US"/>
        </a:p>
      </dgm:t>
    </dgm:pt>
    <dgm:pt modelId="{9E68B9DA-D76D-4C4F-9324-103CBBCB5001}" type="pres">
      <dgm:prSet presAssocID="{A4427A4B-696C-464B-9032-109836C0CA90}" presName="parTx" presStyleLbl="alignNode1" presStyleIdx="2" presStyleCnt="3">
        <dgm:presLayoutVars>
          <dgm:chMax val="0"/>
          <dgm:chPref val="0"/>
          <dgm:bulletEnabled val="1"/>
        </dgm:presLayoutVars>
      </dgm:prSet>
      <dgm:spPr/>
      <dgm:t>
        <a:bodyPr/>
        <a:lstStyle/>
        <a:p>
          <a:endParaRPr lang="en-US"/>
        </a:p>
      </dgm:t>
    </dgm:pt>
    <dgm:pt modelId="{5647BAF7-BDE8-4B95-88B4-F85943681DA2}" type="pres">
      <dgm:prSet presAssocID="{A4427A4B-696C-464B-9032-109836C0CA90}" presName="desTx" presStyleLbl="alignAccFollowNode1" presStyleIdx="2" presStyleCnt="3">
        <dgm:presLayoutVars>
          <dgm:bulletEnabled val="1"/>
        </dgm:presLayoutVars>
      </dgm:prSet>
      <dgm:spPr/>
      <dgm:t>
        <a:bodyPr/>
        <a:lstStyle/>
        <a:p>
          <a:endParaRPr lang="en-US"/>
        </a:p>
      </dgm:t>
    </dgm:pt>
  </dgm:ptLst>
  <dgm:cxnLst>
    <dgm:cxn modelId="{48A3BB99-7C6B-48BD-A37B-0558D38EDF7C}" srcId="{AEEBFB0F-1A89-479A-B225-4A5F1FD65796}" destId="{17633F1D-5D75-41F1-BE83-49270DFF7869}" srcOrd="0" destOrd="0" parTransId="{F062B931-2076-4486-97F6-2C0265A605FD}" sibTransId="{974F0056-82F1-45A0-BA7A-8C00230C50ED}"/>
    <dgm:cxn modelId="{792E7DA9-3D94-4356-BFE6-73E334A31DC7}" srcId="{AEEBFB0F-1A89-479A-B225-4A5F1FD65796}" destId="{F28AC5D4-577F-4AA3-B314-E5F1B28BCD55}" srcOrd="1" destOrd="0" parTransId="{BEC543FC-CC5B-47CB-95AE-5871FF2162B7}" sibTransId="{CD1C3F38-0834-4DB9-BFB2-B92AF95ADDF5}"/>
    <dgm:cxn modelId="{83C858BF-7742-48DF-89A8-124A8A0F9C77}" type="presOf" srcId="{A5A87265-3373-4331-8A7D-7BA67595344F}" destId="{FCCB3E13-334D-42C1-B556-0C84F998DDAF}" srcOrd="0" destOrd="1" presId="urn:microsoft.com/office/officeart/2005/8/layout/hList1"/>
    <dgm:cxn modelId="{3788FAF5-DB9A-4A44-A063-A4F19446EFA3}" type="presOf" srcId="{563881B4-D64B-4E45-B384-3A33CE4F06B4}" destId="{5647BAF7-BDE8-4B95-88B4-F85943681DA2}" srcOrd="0" destOrd="2" presId="urn:microsoft.com/office/officeart/2005/8/layout/hList1"/>
    <dgm:cxn modelId="{D011CDE2-FE50-42BE-9C8E-C7021CE013BE}" type="presOf" srcId="{9620AB9B-E901-4AC1-9890-FC4C1B918A67}" destId="{5647BAF7-BDE8-4B95-88B4-F85943681DA2}" srcOrd="0" destOrd="7" presId="urn:microsoft.com/office/officeart/2005/8/layout/hList1"/>
    <dgm:cxn modelId="{3ADAFA4C-E624-4B2C-B185-F1D110B56EB7}" srcId="{A4427A4B-696C-464B-9032-109836C0CA90}" destId="{563881B4-D64B-4E45-B384-3A33CE4F06B4}" srcOrd="2" destOrd="0" parTransId="{892DD2EE-926B-440F-A928-1699B6B7636B}" sibTransId="{C958EC6D-9C44-4A3E-A045-FA0BCE69DF08}"/>
    <dgm:cxn modelId="{4F0A595D-9FE8-4824-960E-85DEE47215DC}" srcId="{A4427A4B-696C-464B-9032-109836C0CA90}" destId="{5D8C96F7-9454-4926-A784-0BBFBD11CD65}" srcOrd="3" destOrd="0" parTransId="{38C60B71-3625-432E-8584-FA484F38D15F}" sibTransId="{B8A15483-A566-4213-B803-9AA9AEC566B8}"/>
    <dgm:cxn modelId="{321D3F93-6BC5-4530-B4E0-B925506AE7BC}" type="presOf" srcId="{E60AD1CD-A71B-48D5-9F1B-33A86717A6CF}" destId="{8A6FF165-41FF-41FC-B7BA-CCDCA7248F7B}" srcOrd="0" destOrd="0" presId="urn:microsoft.com/office/officeart/2005/8/layout/hList1"/>
    <dgm:cxn modelId="{6A50E78B-466D-4DF3-91F5-68EE91E94B18}" type="presOf" srcId="{AEEBFB0F-1A89-479A-B225-4A5F1FD65796}" destId="{A34A1047-07CB-4650-9E81-3B97AC3DECDE}" srcOrd="0" destOrd="0" presId="urn:microsoft.com/office/officeart/2005/8/layout/hList1"/>
    <dgm:cxn modelId="{D1F3DBE4-BC49-4744-B9AB-CE5F1522384E}" type="presOf" srcId="{5D8C96F7-9454-4926-A784-0BBFBD11CD65}" destId="{5647BAF7-BDE8-4B95-88B4-F85943681DA2}" srcOrd="0" destOrd="3" presId="urn:microsoft.com/office/officeart/2005/8/layout/hList1"/>
    <dgm:cxn modelId="{AD8CD989-CDF6-4EFF-B6EE-B844FF30C053}" type="presOf" srcId="{A4427A4B-696C-464B-9032-109836C0CA90}" destId="{9E68B9DA-D76D-4C4F-9324-103CBBCB5001}" srcOrd="0" destOrd="0" presId="urn:microsoft.com/office/officeart/2005/8/layout/hList1"/>
    <dgm:cxn modelId="{6860B257-DB71-4F8F-BE3B-34A740BE244A}" srcId="{AAF154FA-70F9-4249-A3E3-4B2182878F3E}" destId="{A4427A4B-696C-464B-9032-109836C0CA90}" srcOrd="2" destOrd="0" parTransId="{2D679E08-BF3A-4A6A-BD97-31A8B4E1823F}" sibTransId="{B8278935-68FE-4AEE-B6E8-72708C51ABBB}"/>
    <dgm:cxn modelId="{870C61C0-AC6C-4376-B1BB-E590CF5A808F}" type="presOf" srcId="{4A62559A-FEF9-4D97-806D-FC6A4C80248A}" destId="{5647BAF7-BDE8-4B95-88B4-F85943681DA2}" srcOrd="0" destOrd="0" presId="urn:microsoft.com/office/officeart/2005/8/layout/hList1"/>
    <dgm:cxn modelId="{5102DB8B-BA58-4BAF-BFE4-241040A6C439}" type="presOf" srcId="{F28AC5D4-577F-4AA3-B314-E5F1B28BCD55}" destId="{B7A1744C-F911-4862-A245-656C966EB281}" srcOrd="0" destOrd="1" presId="urn:microsoft.com/office/officeart/2005/8/layout/hList1"/>
    <dgm:cxn modelId="{436AFBDE-FCD3-4513-B778-4BB5B810D22A}" type="presOf" srcId="{CDC92495-96F6-48D6-9EA6-920CFB6B7330}" destId="{5647BAF7-BDE8-4B95-88B4-F85943681DA2}" srcOrd="0" destOrd="6" presId="urn:microsoft.com/office/officeart/2005/8/layout/hList1"/>
    <dgm:cxn modelId="{8A1992F2-DB6C-4D5E-85E7-39CA3FCAF28E}" type="presOf" srcId="{232DCA00-1A68-4A82-B6D6-680B3D60DA92}" destId="{5647BAF7-BDE8-4B95-88B4-F85943681DA2}" srcOrd="0" destOrd="5" presId="urn:microsoft.com/office/officeart/2005/8/layout/hList1"/>
    <dgm:cxn modelId="{E60DE57C-6077-4091-A5BD-766146DECC78}" srcId="{E60AD1CD-A71B-48D5-9F1B-33A86717A6CF}" destId="{B0F5EB56-A969-4B5B-BF35-365BCE0B48D4}" srcOrd="2" destOrd="0" parTransId="{73FAA0D3-A842-4560-B205-C6A94345623D}" sibTransId="{6EA93129-74E8-4CFB-B9D0-708A0DE569E2}"/>
    <dgm:cxn modelId="{1EB2EE13-D73C-4F51-BC42-B9E24E42150A}" srcId="{A4427A4B-696C-464B-9032-109836C0CA90}" destId="{DAEB3DEF-8174-4D5B-8CB3-2A61C88F459F}" srcOrd="1" destOrd="0" parTransId="{1A544A36-D8FF-44CC-9D75-23FD7A5268AD}" sibTransId="{F796878E-5965-4101-9920-DC4C945B2E45}"/>
    <dgm:cxn modelId="{29B75AD4-DB30-4E66-BA46-979DDB97F467}" type="presOf" srcId="{DAEB3DEF-8174-4D5B-8CB3-2A61C88F459F}" destId="{5647BAF7-BDE8-4B95-88B4-F85943681DA2}" srcOrd="0" destOrd="1" presId="urn:microsoft.com/office/officeart/2005/8/layout/hList1"/>
    <dgm:cxn modelId="{B746D204-F555-46EE-AA85-440B4055F0A8}" type="presOf" srcId="{B0F5EB56-A969-4B5B-BF35-365BCE0B48D4}" destId="{FCCB3E13-334D-42C1-B556-0C84F998DDAF}" srcOrd="0" destOrd="2" presId="urn:microsoft.com/office/officeart/2005/8/layout/hList1"/>
    <dgm:cxn modelId="{91251167-7906-4DA6-8C21-C958E21B75FA}" type="presOf" srcId="{17633F1D-5D75-41F1-BE83-49270DFF7869}" destId="{B7A1744C-F911-4862-A245-656C966EB281}" srcOrd="0" destOrd="0" presId="urn:microsoft.com/office/officeart/2005/8/layout/hList1"/>
    <dgm:cxn modelId="{E60322A9-E5D8-48F5-802B-D97108EF3A1C}" srcId="{AAF154FA-70F9-4249-A3E3-4B2182878F3E}" destId="{E60AD1CD-A71B-48D5-9F1B-33A86717A6CF}" srcOrd="0" destOrd="0" parTransId="{1D035BFA-A4C6-4377-B005-F3922CF17239}" sibTransId="{79220F1E-FB4A-4931-8FDA-56A6D02DD207}"/>
    <dgm:cxn modelId="{35E35258-CB35-4691-A013-AA56B01D3D32}" srcId="{A4427A4B-696C-464B-9032-109836C0CA90}" destId="{4AD7FC7E-8F08-43A7-9EB2-A47D82F9AD12}" srcOrd="4" destOrd="0" parTransId="{A52A6626-98A2-458C-A475-F6D2444399CE}" sibTransId="{2BCB357C-4D58-4E84-9CC6-51432DDA9FEC}"/>
    <dgm:cxn modelId="{74B52B87-6884-4478-81C6-B53F9DE974F9}" srcId="{A4427A4B-696C-464B-9032-109836C0CA90}" destId="{9620AB9B-E901-4AC1-9890-FC4C1B918A67}" srcOrd="7" destOrd="0" parTransId="{4D12E8E5-FDDD-4C88-A0B0-A4727447B8E9}" sibTransId="{ADC890F5-159E-44DD-8021-C6D1D172D376}"/>
    <dgm:cxn modelId="{FB14A593-2B6B-4E0D-83D0-347DDCC42A63}" type="presOf" srcId="{4AD7FC7E-8F08-43A7-9EB2-A47D82F9AD12}" destId="{5647BAF7-BDE8-4B95-88B4-F85943681DA2}" srcOrd="0" destOrd="4" presId="urn:microsoft.com/office/officeart/2005/8/layout/hList1"/>
    <dgm:cxn modelId="{E131CD0A-CA57-4FB2-9ED7-DB734DDEA750}" srcId="{A4427A4B-696C-464B-9032-109836C0CA90}" destId="{232DCA00-1A68-4A82-B6D6-680B3D60DA92}" srcOrd="5" destOrd="0" parTransId="{9B785AC9-1A8B-4F88-A33E-D1BD0E06A446}" sibTransId="{254AD736-04C4-44FE-9DC8-68C630DC4586}"/>
    <dgm:cxn modelId="{9C95DBCA-6093-4225-8BBF-24F5C270D031}" type="presOf" srcId="{C04604D8-3C8F-49C7-8054-A95ABC5F0241}" destId="{FCCB3E13-334D-42C1-B556-0C84F998DDAF}" srcOrd="0" destOrd="0" presId="urn:microsoft.com/office/officeart/2005/8/layout/hList1"/>
    <dgm:cxn modelId="{67E1B1BA-B925-4DCF-BDAD-A3F88E53DC6A}" srcId="{AAF154FA-70F9-4249-A3E3-4B2182878F3E}" destId="{AEEBFB0F-1A89-479A-B225-4A5F1FD65796}" srcOrd="1" destOrd="0" parTransId="{06FBB5AE-44B2-4017-A980-8F61B2796BBA}" sibTransId="{631E991F-D55A-4254-BECE-6D325267E713}"/>
    <dgm:cxn modelId="{F08FFA5E-C0B4-49FF-B5EE-00E703F9DE97}" srcId="{E60AD1CD-A71B-48D5-9F1B-33A86717A6CF}" destId="{A5A87265-3373-4331-8A7D-7BA67595344F}" srcOrd="1" destOrd="0" parTransId="{A1BCF771-14ED-4043-B3D9-D595D1406FC3}" sibTransId="{DE2DE3C7-A12E-4941-8DC4-BC2443030E86}"/>
    <dgm:cxn modelId="{E0C9059E-5DF2-43AE-A5BA-7A5943DC21BC}" srcId="{A4427A4B-696C-464B-9032-109836C0CA90}" destId="{4A62559A-FEF9-4D97-806D-FC6A4C80248A}" srcOrd="0" destOrd="0" parTransId="{713AC8B9-6885-459C-9E2E-3B5920E35331}" sibTransId="{C91DD669-C041-47DB-A5E3-AB09976430FA}"/>
    <dgm:cxn modelId="{9E346144-9959-48B4-9DE2-C150E3810456}" type="presOf" srcId="{AAF154FA-70F9-4249-A3E3-4B2182878F3E}" destId="{DB6B801C-3A37-46F6-9D6B-3671B7B269F7}" srcOrd="0" destOrd="0" presId="urn:microsoft.com/office/officeart/2005/8/layout/hList1"/>
    <dgm:cxn modelId="{4B97F7A5-43C2-4900-84DD-557FB859B1CF}" srcId="{A4427A4B-696C-464B-9032-109836C0CA90}" destId="{CDC92495-96F6-48D6-9EA6-920CFB6B7330}" srcOrd="6" destOrd="0" parTransId="{BF0E708E-B3D0-4DF3-B42E-B26517B810EF}" sibTransId="{9C040CA2-1E35-4622-A7C1-6D18EB095DE6}"/>
    <dgm:cxn modelId="{6F593260-753E-4575-926D-83AD5F8C5158}" srcId="{E60AD1CD-A71B-48D5-9F1B-33A86717A6CF}" destId="{C04604D8-3C8F-49C7-8054-A95ABC5F0241}" srcOrd="0" destOrd="0" parTransId="{0FAC86FA-040F-45FC-A807-1138C58A3FDE}" sibTransId="{AD728420-CFD1-4733-A50E-93ED32D1F880}"/>
    <dgm:cxn modelId="{A180CDD0-0469-460A-88A3-42FC15EC6604}" type="presParOf" srcId="{DB6B801C-3A37-46F6-9D6B-3671B7B269F7}" destId="{97F18617-8E06-473C-948E-4BD8AE87F2FD}" srcOrd="0" destOrd="0" presId="urn:microsoft.com/office/officeart/2005/8/layout/hList1"/>
    <dgm:cxn modelId="{D7D3322E-09C6-4DB7-9577-BC2E80701E8F}" type="presParOf" srcId="{97F18617-8E06-473C-948E-4BD8AE87F2FD}" destId="{8A6FF165-41FF-41FC-B7BA-CCDCA7248F7B}" srcOrd="0" destOrd="0" presId="urn:microsoft.com/office/officeart/2005/8/layout/hList1"/>
    <dgm:cxn modelId="{7ECA8DD2-C0A0-4DA7-A7A9-54753AC8925B}" type="presParOf" srcId="{97F18617-8E06-473C-948E-4BD8AE87F2FD}" destId="{FCCB3E13-334D-42C1-B556-0C84F998DDAF}" srcOrd="1" destOrd="0" presId="urn:microsoft.com/office/officeart/2005/8/layout/hList1"/>
    <dgm:cxn modelId="{644F8EE1-99ED-46B3-9708-84216BE05ADD}" type="presParOf" srcId="{DB6B801C-3A37-46F6-9D6B-3671B7B269F7}" destId="{B6378CE6-8B14-4FE8-B955-A1C67B0D8E29}" srcOrd="1" destOrd="0" presId="urn:microsoft.com/office/officeart/2005/8/layout/hList1"/>
    <dgm:cxn modelId="{B155FA34-FE58-4DCE-BA8F-8D4AB5C4844E}" type="presParOf" srcId="{DB6B801C-3A37-46F6-9D6B-3671B7B269F7}" destId="{3716D5DF-D988-42AB-893B-1779DC027CE3}" srcOrd="2" destOrd="0" presId="urn:microsoft.com/office/officeart/2005/8/layout/hList1"/>
    <dgm:cxn modelId="{9DE4259C-CCA1-4D5F-8E6F-800B070D9FBB}" type="presParOf" srcId="{3716D5DF-D988-42AB-893B-1779DC027CE3}" destId="{A34A1047-07CB-4650-9E81-3B97AC3DECDE}" srcOrd="0" destOrd="0" presId="urn:microsoft.com/office/officeart/2005/8/layout/hList1"/>
    <dgm:cxn modelId="{6033A536-C3C0-415F-92FD-2B3941A52111}" type="presParOf" srcId="{3716D5DF-D988-42AB-893B-1779DC027CE3}" destId="{B7A1744C-F911-4862-A245-656C966EB281}" srcOrd="1" destOrd="0" presId="urn:microsoft.com/office/officeart/2005/8/layout/hList1"/>
    <dgm:cxn modelId="{1F64FD8E-DF8F-4272-A545-722491FE97EE}" type="presParOf" srcId="{DB6B801C-3A37-46F6-9D6B-3671B7B269F7}" destId="{96133A51-E898-4B5D-9247-AF614FA33F01}" srcOrd="3" destOrd="0" presId="urn:microsoft.com/office/officeart/2005/8/layout/hList1"/>
    <dgm:cxn modelId="{F4EE39FF-5F5D-4C44-A201-1C297AABA301}" type="presParOf" srcId="{DB6B801C-3A37-46F6-9D6B-3671B7B269F7}" destId="{8830244A-C8F0-4F33-A17A-AB96F9D2A4BE}" srcOrd="4" destOrd="0" presId="urn:microsoft.com/office/officeart/2005/8/layout/hList1"/>
    <dgm:cxn modelId="{BEE94294-8EFE-4A75-8A68-1E24A0924953}" type="presParOf" srcId="{8830244A-C8F0-4F33-A17A-AB96F9D2A4BE}" destId="{9E68B9DA-D76D-4C4F-9324-103CBBCB5001}" srcOrd="0" destOrd="0" presId="urn:microsoft.com/office/officeart/2005/8/layout/hList1"/>
    <dgm:cxn modelId="{3250E8D9-0D76-4CE8-B6D4-5C19BFB94CC3}" type="presParOf" srcId="{8830244A-C8F0-4F33-A17A-AB96F9D2A4BE}" destId="{5647BAF7-BDE8-4B95-88B4-F85943681DA2}"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CB127C8-CD30-4E4E-A92F-A92F3D76BC6F}" type="doc">
      <dgm:prSet loTypeId="urn:microsoft.com/office/officeart/2005/8/layout/hList1" loCatId="list" qsTypeId="urn:microsoft.com/office/officeart/2005/8/quickstyle/3d1" qsCatId="3D" csTypeId="urn:microsoft.com/office/officeart/2005/8/colors/accent1_2" csCatId="accent1" phldr="1"/>
      <dgm:spPr/>
      <dgm:t>
        <a:bodyPr/>
        <a:lstStyle/>
        <a:p>
          <a:endParaRPr lang="en-US"/>
        </a:p>
      </dgm:t>
    </dgm:pt>
    <dgm:pt modelId="{86D68909-0321-4E3B-94C3-AFAECA015267}" type="asst">
      <dgm:prSet phldrT="[Text]" custT="1"/>
      <dgm:spPr>
        <a:solidFill>
          <a:srgbClr val="000099"/>
        </a:solidFill>
      </dgm:spPr>
      <dgm:t>
        <a:bodyPr/>
        <a:lstStyle/>
        <a:p>
          <a:r>
            <a:rPr lang="en-US" sz="3200" dirty="0" smtClean="0">
              <a:latin typeface="Calibri" pitchFamily="34" charset="0"/>
            </a:rPr>
            <a:t>Decision-making</a:t>
          </a:r>
          <a:endParaRPr lang="en-US" sz="3200" dirty="0">
            <a:latin typeface="Calibri" pitchFamily="34" charset="0"/>
          </a:endParaRPr>
        </a:p>
      </dgm:t>
    </dgm:pt>
    <dgm:pt modelId="{BEAFB507-0596-4ECF-9034-19679FD22B55}" type="parTrans" cxnId="{5745A949-DB43-428C-B6FB-982747A4241C}">
      <dgm:prSet/>
      <dgm:spPr/>
      <dgm:t>
        <a:bodyPr/>
        <a:lstStyle/>
        <a:p>
          <a:endParaRPr lang="en-US"/>
        </a:p>
      </dgm:t>
    </dgm:pt>
    <dgm:pt modelId="{0CB81C4B-82F3-4A97-986C-A2B0F98DF611}" type="sibTrans" cxnId="{5745A949-DB43-428C-B6FB-982747A4241C}">
      <dgm:prSet/>
      <dgm:spPr/>
      <dgm:t>
        <a:bodyPr/>
        <a:lstStyle/>
        <a:p>
          <a:endParaRPr lang="en-US"/>
        </a:p>
      </dgm:t>
    </dgm:pt>
    <dgm:pt modelId="{BC58B776-00BD-4AA3-BD52-ED28F23BE4E7}">
      <dgm:prSet phldrT="[Text]" custT="1"/>
      <dgm:spPr>
        <a:solidFill>
          <a:srgbClr val="0070C0">
            <a:alpha val="90000"/>
          </a:srgbClr>
        </a:solidFill>
      </dgm:spPr>
      <dgm:t>
        <a:bodyPr/>
        <a:lstStyle/>
        <a:p>
          <a:r>
            <a:rPr lang="en-US" sz="2800" dirty="0" smtClean="0">
              <a:solidFill>
                <a:schemeClr val="bg1"/>
              </a:solidFill>
              <a:latin typeface="Calibri" pitchFamily="34" charset="0"/>
            </a:rPr>
            <a:t>if-then-else</a:t>
          </a:r>
          <a:endParaRPr lang="en-US" sz="2800" dirty="0">
            <a:solidFill>
              <a:schemeClr val="bg1"/>
            </a:solidFill>
            <a:latin typeface="Calibri" pitchFamily="34" charset="0"/>
          </a:endParaRPr>
        </a:p>
      </dgm:t>
    </dgm:pt>
    <dgm:pt modelId="{A3AA86C4-463A-4575-87D6-3EB475144C75}" type="parTrans" cxnId="{2976850C-BDB7-451A-AC98-4E079C3029C7}">
      <dgm:prSet/>
      <dgm:spPr/>
      <dgm:t>
        <a:bodyPr/>
        <a:lstStyle/>
        <a:p>
          <a:endParaRPr lang="en-US"/>
        </a:p>
      </dgm:t>
    </dgm:pt>
    <dgm:pt modelId="{A869F1FE-1AC7-4C21-88A5-BBFFFB72C33E}" type="sibTrans" cxnId="{2976850C-BDB7-451A-AC98-4E079C3029C7}">
      <dgm:prSet/>
      <dgm:spPr/>
      <dgm:t>
        <a:bodyPr/>
        <a:lstStyle/>
        <a:p>
          <a:endParaRPr lang="en-US"/>
        </a:p>
      </dgm:t>
    </dgm:pt>
    <dgm:pt modelId="{B450ED96-4A3C-4D17-A78D-D82354FF05DD}">
      <dgm:prSet phldrT="[Text]" custT="1"/>
      <dgm:spPr>
        <a:solidFill>
          <a:srgbClr val="000099"/>
        </a:solidFill>
      </dgm:spPr>
      <dgm:t>
        <a:bodyPr/>
        <a:lstStyle/>
        <a:p>
          <a:r>
            <a:rPr lang="en-US" sz="3200" dirty="0" smtClean="0">
              <a:latin typeface="Calibri" pitchFamily="34" charset="0"/>
            </a:rPr>
            <a:t>Looping</a:t>
          </a:r>
          <a:endParaRPr lang="en-US" sz="3200" dirty="0">
            <a:latin typeface="Calibri" pitchFamily="34" charset="0"/>
          </a:endParaRPr>
        </a:p>
      </dgm:t>
    </dgm:pt>
    <dgm:pt modelId="{F40DBF13-00B6-434B-AE0D-9372D894B519}" type="parTrans" cxnId="{FBA9245D-3E29-4062-A65B-A40E54B903D2}">
      <dgm:prSet/>
      <dgm:spPr/>
      <dgm:t>
        <a:bodyPr/>
        <a:lstStyle/>
        <a:p>
          <a:endParaRPr lang="en-US"/>
        </a:p>
      </dgm:t>
    </dgm:pt>
    <dgm:pt modelId="{40AA4849-6D4E-47BC-9A46-C6CC7DBAE37B}" type="sibTrans" cxnId="{FBA9245D-3E29-4062-A65B-A40E54B903D2}">
      <dgm:prSet/>
      <dgm:spPr/>
      <dgm:t>
        <a:bodyPr/>
        <a:lstStyle/>
        <a:p>
          <a:endParaRPr lang="en-US"/>
        </a:p>
      </dgm:t>
    </dgm:pt>
    <dgm:pt modelId="{9053EE76-CE31-40CD-8186-D661B204FDA4}">
      <dgm:prSet phldrT="[Text]" custT="1"/>
      <dgm:spPr>
        <a:solidFill>
          <a:srgbClr val="0070C0">
            <a:alpha val="90000"/>
          </a:srgbClr>
        </a:solidFill>
      </dgm:spPr>
      <dgm:t>
        <a:bodyPr/>
        <a:lstStyle/>
        <a:p>
          <a:r>
            <a:rPr lang="en-US" sz="2800" dirty="0" smtClean="0">
              <a:solidFill>
                <a:schemeClr val="bg1"/>
              </a:solidFill>
              <a:latin typeface="Calibri" pitchFamily="34" charset="0"/>
            </a:rPr>
            <a:t>switch</a:t>
          </a:r>
          <a:endParaRPr lang="en-US" sz="2800" dirty="0">
            <a:solidFill>
              <a:schemeClr val="bg1"/>
            </a:solidFill>
            <a:latin typeface="Calibri" pitchFamily="34" charset="0"/>
          </a:endParaRPr>
        </a:p>
      </dgm:t>
    </dgm:pt>
    <dgm:pt modelId="{6B0018A6-992D-4A47-B255-BD9CCA0DCCFC}" type="parTrans" cxnId="{C54C8ACA-D6BC-4BAD-A1E0-67BDE4189FAB}">
      <dgm:prSet/>
      <dgm:spPr/>
      <dgm:t>
        <a:bodyPr/>
        <a:lstStyle/>
        <a:p>
          <a:endParaRPr lang="en-US"/>
        </a:p>
      </dgm:t>
    </dgm:pt>
    <dgm:pt modelId="{92644256-EEDE-43AC-A1CB-28339DCBD120}" type="sibTrans" cxnId="{C54C8ACA-D6BC-4BAD-A1E0-67BDE4189FAB}">
      <dgm:prSet/>
      <dgm:spPr/>
      <dgm:t>
        <a:bodyPr/>
        <a:lstStyle/>
        <a:p>
          <a:endParaRPr lang="en-US"/>
        </a:p>
      </dgm:t>
    </dgm:pt>
    <dgm:pt modelId="{976F7B30-3AF9-4D57-884F-3E60560C6B4D}">
      <dgm:prSet phldrT="[Text]" custT="1"/>
      <dgm:spPr>
        <a:solidFill>
          <a:srgbClr val="0070C0">
            <a:alpha val="90000"/>
          </a:srgbClr>
        </a:solidFill>
      </dgm:spPr>
      <dgm:t>
        <a:bodyPr/>
        <a:lstStyle/>
        <a:p>
          <a:r>
            <a:rPr lang="en-US" sz="2800" dirty="0" smtClean="0">
              <a:solidFill>
                <a:schemeClr val="bg1"/>
              </a:solidFill>
              <a:latin typeface="Calibri" pitchFamily="34" charset="0"/>
            </a:rPr>
            <a:t>do-while</a:t>
          </a:r>
          <a:endParaRPr lang="en-US" sz="2800" dirty="0">
            <a:solidFill>
              <a:schemeClr val="bg1"/>
            </a:solidFill>
            <a:latin typeface="Calibri" pitchFamily="34" charset="0"/>
          </a:endParaRPr>
        </a:p>
      </dgm:t>
    </dgm:pt>
    <dgm:pt modelId="{EAD1A5EE-82B1-4FA2-992F-C9344DD8794C}" type="parTrans" cxnId="{4E49FC81-47E0-4283-85A6-472DC420D56D}">
      <dgm:prSet/>
      <dgm:spPr/>
      <dgm:t>
        <a:bodyPr/>
        <a:lstStyle/>
        <a:p>
          <a:endParaRPr lang="en-US"/>
        </a:p>
      </dgm:t>
    </dgm:pt>
    <dgm:pt modelId="{4BF4C11E-5AB6-4C18-B6D7-29D7225C4AE3}" type="sibTrans" cxnId="{4E49FC81-47E0-4283-85A6-472DC420D56D}">
      <dgm:prSet/>
      <dgm:spPr/>
      <dgm:t>
        <a:bodyPr/>
        <a:lstStyle/>
        <a:p>
          <a:endParaRPr lang="en-US"/>
        </a:p>
      </dgm:t>
    </dgm:pt>
    <dgm:pt modelId="{03FD93A5-7B82-4401-938D-C84A7E40FF62}">
      <dgm:prSet phldrT="[Text]" custT="1"/>
      <dgm:spPr>
        <a:solidFill>
          <a:srgbClr val="0070C0">
            <a:alpha val="90000"/>
          </a:srgbClr>
        </a:solidFill>
      </dgm:spPr>
      <dgm:t>
        <a:bodyPr/>
        <a:lstStyle/>
        <a:p>
          <a:r>
            <a:rPr lang="en-US" sz="2800" dirty="0" smtClean="0">
              <a:solidFill>
                <a:schemeClr val="bg1"/>
              </a:solidFill>
              <a:latin typeface="Calibri" pitchFamily="34" charset="0"/>
            </a:rPr>
            <a:t>for</a:t>
          </a:r>
          <a:endParaRPr lang="en-US" sz="2800" dirty="0">
            <a:solidFill>
              <a:schemeClr val="bg1"/>
            </a:solidFill>
            <a:latin typeface="Calibri" pitchFamily="34" charset="0"/>
          </a:endParaRPr>
        </a:p>
      </dgm:t>
    </dgm:pt>
    <dgm:pt modelId="{EFA91A64-0108-4497-B1FD-371F24E019C5}" type="parTrans" cxnId="{82228111-9EA5-49C8-8139-85C3FFAFAD17}">
      <dgm:prSet/>
      <dgm:spPr/>
      <dgm:t>
        <a:bodyPr/>
        <a:lstStyle/>
        <a:p>
          <a:endParaRPr lang="en-US"/>
        </a:p>
      </dgm:t>
    </dgm:pt>
    <dgm:pt modelId="{BC8388AD-3529-4E0E-9D3F-87E5815AA352}" type="sibTrans" cxnId="{82228111-9EA5-49C8-8139-85C3FFAFAD17}">
      <dgm:prSet/>
      <dgm:spPr/>
      <dgm:t>
        <a:bodyPr/>
        <a:lstStyle/>
        <a:p>
          <a:endParaRPr lang="en-US"/>
        </a:p>
      </dgm:t>
    </dgm:pt>
    <dgm:pt modelId="{955E5F5E-E23A-4049-8CD7-2979A3F477CF}">
      <dgm:prSet phldrT="[Text]" custT="1"/>
      <dgm:spPr>
        <a:solidFill>
          <a:srgbClr val="000099"/>
        </a:solidFill>
      </dgm:spPr>
      <dgm:t>
        <a:bodyPr/>
        <a:lstStyle/>
        <a:p>
          <a:r>
            <a:rPr lang="en-US" sz="3200" dirty="0" smtClean="0">
              <a:latin typeface="Calibri" pitchFamily="34" charset="0"/>
            </a:rPr>
            <a:t>Branching</a:t>
          </a:r>
          <a:endParaRPr lang="en-US" sz="3200" dirty="0">
            <a:latin typeface="Calibri" pitchFamily="34" charset="0"/>
          </a:endParaRPr>
        </a:p>
      </dgm:t>
    </dgm:pt>
    <dgm:pt modelId="{AAF23667-9B28-477D-8739-C96B3694B8AB}" type="parTrans" cxnId="{D1314162-E9BD-47F3-819C-821352D84A65}">
      <dgm:prSet/>
      <dgm:spPr/>
      <dgm:t>
        <a:bodyPr/>
        <a:lstStyle/>
        <a:p>
          <a:endParaRPr lang="en-US"/>
        </a:p>
      </dgm:t>
    </dgm:pt>
    <dgm:pt modelId="{8C92C89E-FF6D-416D-B2D1-2EB2247933E9}" type="sibTrans" cxnId="{D1314162-E9BD-47F3-819C-821352D84A65}">
      <dgm:prSet/>
      <dgm:spPr/>
      <dgm:t>
        <a:bodyPr/>
        <a:lstStyle/>
        <a:p>
          <a:endParaRPr lang="en-US"/>
        </a:p>
      </dgm:t>
    </dgm:pt>
    <dgm:pt modelId="{EE5F45FC-E222-424C-9CED-78A233480C15}" type="asst">
      <dgm:prSet phldrT="[Text]" custT="1"/>
      <dgm:spPr>
        <a:solidFill>
          <a:srgbClr val="0070C0">
            <a:alpha val="90000"/>
          </a:srgbClr>
        </a:solidFill>
      </dgm:spPr>
      <dgm:t>
        <a:bodyPr/>
        <a:lstStyle/>
        <a:p>
          <a:r>
            <a:rPr lang="en-US" sz="2800" dirty="0" smtClean="0">
              <a:solidFill>
                <a:schemeClr val="bg1"/>
              </a:solidFill>
              <a:latin typeface="Calibri" pitchFamily="34" charset="0"/>
            </a:rPr>
            <a:t>if-then</a:t>
          </a:r>
          <a:endParaRPr lang="en-US" sz="2800" dirty="0">
            <a:solidFill>
              <a:schemeClr val="bg1"/>
            </a:solidFill>
            <a:latin typeface="Calibri" pitchFamily="34" charset="0"/>
          </a:endParaRPr>
        </a:p>
      </dgm:t>
    </dgm:pt>
    <dgm:pt modelId="{7450DFEB-4BBD-4135-8181-80EB8F2D64AD}" type="parTrans" cxnId="{3B9C7293-12BA-4B96-90D3-65C3C950C6E3}">
      <dgm:prSet/>
      <dgm:spPr/>
      <dgm:t>
        <a:bodyPr/>
        <a:lstStyle/>
        <a:p>
          <a:endParaRPr lang="en-US"/>
        </a:p>
      </dgm:t>
    </dgm:pt>
    <dgm:pt modelId="{7CE6A804-85CC-4E9E-9781-9F7BFE4DA9CC}" type="sibTrans" cxnId="{3B9C7293-12BA-4B96-90D3-65C3C950C6E3}">
      <dgm:prSet/>
      <dgm:spPr/>
      <dgm:t>
        <a:bodyPr/>
        <a:lstStyle/>
        <a:p>
          <a:endParaRPr lang="en-US"/>
        </a:p>
      </dgm:t>
    </dgm:pt>
    <dgm:pt modelId="{52B1D2F1-C0A0-4741-B2C8-37AE72E46D0E}">
      <dgm:prSet phldrT="[Text]" custT="1"/>
      <dgm:spPr>
        <a:solidFill>
          <a:srgbClr val="0070C0">
            <a:alpha val="90000"/>
          </a:srgbClr>
        </a:solidFill>
      </dgm:spPr>
      <dgm:t>
        <a:bodyPr/>
        <a:lstStyle/>
        <a:p>
          <a:r>
            <a:rPr lang="en-US" sz="2800" dirty="0" smtClean="0">
              <a:solidFill>
                <a:schemeClr val="bg1"/>
              </a:solidFill>
              <a:latin typeface="Calibri" pitchFamily="34" charset="0"/>
            </a:rPr>
            <a:t>while</a:t>
          </a:r>
          <a:endParaRPr lang="en-US" sz="2800" dirty="0">
            <a:solidFill>
              <a:schemeClr val="bg1"/>
            </a:solidFill>
            <a:latin typeface="Calibri" pitchFamily="34" charset="0"/>
          </a:endParaRPr>
        </a:p>
      </dgm:t>
    </dgm:pt>
    <dgm:pt modelId="{94FAA3E4-4AFD-4E6E-ABE3-0F13A59290DD}" type="parTrans" cxnId="{E954E5E6-D093-4F4D-B259-6A061048E68C}">
      <dgm:prSet/>
      <dgm:spPr/>
      <dgm:t>
        <a:bodyPr/>
        <a:lstStyle/>
        <a:p>
          <a:endParaRPr lang="en-US"/>
        </a:p>
      </dgm:t>
    </dgm:pt>
    <dgm:pt modelId="{C7867269-EBCE-4251-909E-B6CF0EE22830}" type="sibTrans" cxnId="{E954E5E6-D093-4F4D-B259-6A061048E68C}">
      <dgm:prSet/>
      <dgm:spPr/>
      <dgm:t>
        <a:bodyPr/>
        <a:lstStyle/>
        <a:p>
          <a:endParaRPr lang="en-US"/>
        </a:p>
      </dgm:t>
    </dgm:pt>
    <dgm:pt modelId="{0ACCD063-7627-4547-B15D-E9563486C3DC}">
      <dgm:prSet phldrT="[Text]" custT="1"/>
      <dgm:spPr>
        <a:solidFill>
          <a:srgbClr val="0070C0">
            <a:alpha val="90000"/>
          </a:srgbClr>
        </a:solidFill>
      </dgm:spPr>
      <dgm:t>
        <a:bodyPr/>
        <a:lstStyle/>
        <a:p>
          <a:r>
            <a:rPr lang="en-US" sz="2800" dirty="0" smtClean="0">
              <a:solidFill>
                <a:schemeClr val="bg1"/>
              </a:solidFill>
              <a:latin typeface="Calibri" pitchFamily="34" charset="0"/>
            </a:rPr>
            <a:t>break</a:t>
          </a:r>
          <a:endParaRPr lang="en-US" sz="2800" dirty="0">
            <a:solidFill>
              <a:schemeClr val="bg1"/>
            </a:solidFill>
            <a:latin typeface="Calibri" pitchFamily="34" charset="0"/>
          </a:endParaRPr>
        </a:p>
      </dgm:t>
    </dgm:pt>
    <dgm:pt modelId="{953023F4-C4EF-48D8-839B-21D57A7DE539}" type="parTrans" cxnId="{F4F997A4-D22B-499E-85FC-CE98A1DFDE67}">
      <dgm:prSet/>
      <dgm:spPr/>
      <dgm:t>
        <a:bodyPr/>
        <a:lstStyle/>
        <a:p>
          <a:endParaRPr lang="en-US"/>
        </a:p>
      </dgm:t>
    </dgm:pt>
    <dgm:pt modelId="{7501A362-4E4C-484C-9D3A-9E0BFAD9C8C8}" type="sibTrans" cxnId="{F4F997A4-D22B-499E-85FC-CE98A1DFDE67}">
      <dgm:prSet/>
      <dgm:spPr/>
      <dgm:t>
        <a:bodyPr/>
        <a:lstStyle/>
        <a:p>
          <a:endParaRPr lang="en-US"/>
        </a:p>
      </dgm:t>
    </dgm:pt>
    <dgm:pt modelId="{144D8679-E0E2-4898-BD33-D7DA86334282}">
      <dgm:prSet phldrT="[Text]" custT="1"/>
      <dgm:spPr>
        <a:solidFill>
          <a:srgbClr val="0070C0">
            <a:alpha val="90000"/>
          </a:srgbClr>
        </a:solidFill>
      </dgm:spPr>
      <dgm:t>
        <a:bodyPr/>
        <a:lstStyle/>
        <a:p>
          <a:r>
            <a:rPr lang="en-US" sz="2800" dirty="0" smtClean="0">
              <a:solidFill>
                <a:schemeClr val="bg1"/>
              </a:solidFill>
              <a:latin typeface="Calibri" pitchFamily="34" charset="0"/>
            </a:rPr>
            <a:t>continue</a:t>
          </a:r>
          <a:endParaRPr lang="en-US" sz="2800" dirty="0">
            <a:solidFill>
              <a:schemeClr val="bg1"/>
            </a:solidFill>
            <a:latin typeface="Calibri" pitchFamily="34" charset="0"/>
          </a:endParaRPr>
        </a:p>
      </dgm:t>
    </dgm:pt>
    <dgm:pt modelId="{48B4D367-36EA-47FB-9D32-27280009C496}" type="parTrans" cxnId="{927A80DB-E19E-4892-A181-E3CABB827261}">
      <dgm:prSet/>
      <dgm:spPr/>
      <dgm:t>
        <a:bodyPr/>
        <a:lstStyle/>
        <a:p>
          <a:endParaRPr lang="en-US"/>
        </a:p>
      </dgm:t>
    </dgm:pt>
    <dgm:pt modelId="{093C9120-32EC-438D-91A6-428A98CF0114}" type="sibTrans" cxnId="{927A80DB-E19E-4892-A181-E3CABB827261}">
      <dgm:prSet/>
      <dgm:spPr/>
      <dgm:t>
        <a:bodyPr/>
        <a:lstStyle/>
        <a:p>
          <a:endParaRPr lang="en-US"/>
        </a:p>
      </dgm:t>
    </dgm:pt>
    <dgm:pt modelId="{16341948-2B2F-4F8E-BEB8-55D600CA833D}">
      <dgm:prSet phldrT="[Text]" custT="1"/>
      <dgm:spPr>
        <a:solidFill>
          <a:srgbClr val="0070C0">
            <a:alpha val="90000"/>
          </a:srgbClr>
        </a:solidFill>
      </dgm:spPr>
      <dgm:t>
        <a:bodyPr/>
        <a:lstStyle/>
        <a:p>
          <a:r>
            <a:rPr lang="en-US" sz="2800" dirty="0" smtClean="0">
              <a:solidFill>
                <a:schemeClr val="bg1"/>
              </a:solidFill>
              <a:latin typeface="Calibri" pitchFamily="34" charset="0"/>
            </a:rPr>
            <a:t>return</a:t>
          </a:r>
          <a:endParaRPr lang="en-US" sz="2800" dirty="0">
            <a:solidFill>
              <a:schemeClr val="bg1"/>
            </a:solidFill>
            <a:latin typeface="Calibri" pitchFamily="34" charset="0"/>
          </a:endParaRPr>
        </a:p>
      </dgm:t>
    </dgm:pt>
    <dgm:pt modelId="{806D68B1-AE36-4CB2-894C-4034A20384D4}" type="parTrans" cxnId="{CC9825AB-8262-413A-A679-46645B9564D0}">
      <dgm:prSet/>
      <dgm:spPr/>
      <dgm:t>
        <a:bodyPr/>
        <a:lstStyle/>
        <a:p>
          <a:endParaRPr lang="en-US"/>
        </a:p>
      </dgm:t>
    </dgm:pt>
    <dgm:pt modelId="{5B9C336D-D52D-487D-95C0-F61CBCE02F51}" type="sibTrans" cxnId="{CC9825AB-8262-413A-A679-46645B9564D0}">
      <dgm:prSet/>
      <dgm:spPr/>
      <dgm:t>
        <a:bodyPr/>
        <a:lstStyle/>
        <a:p>
          <a:endParaRPr lang="en-US"/>
        </a:p>
      </dgm:t>
    </dgm:pt>
    <dgm:pt modelId="{B31E4E70-9484-49C8-A373-2E693B9F5696}" type="pres">
      <dgm:prSet presAssocID="{0CB127C8-CD30-4E4E-A92F-A92F3D76BC6F}" presName="Name0" presStyleCnt="0">
        <dgm:presLayoutVars>
          <dgm:dir/>
          <dgm:animLvl val="lvl"/>
          <dgm:resizeHandles val="exact"/>
        </dgm:presLayoutVars>
      </dgm:prSet>
      <dgm:spPr/>
      <dgm:t>
        <a:bodyPr/>
        <a:lstStyle/>
        <a:p>
          <a:endParaRPr lang="en-US"/>
        </a:p>
      </dgm:t>
    </dgm:pt>
    <dgm:pt modelId="{B81C22EE-4547-4A0B-A205-6F6981428FA2}" type="pres">
      <dgm:prSet presAssocID="{86D68909-0321-4E3B-94C3-AFAECA015267}" presName="composite" presStyleCnt="0"/>
      <dgm:spPr/>
    </dgm:pt>
    <dgm:pt modelId="{F8F0E023-6381-4B2B-8503-8407F187A0BF}" type="pres">
      <dgm:prSet presAssocID="{86D68909-0321-4E3B-94C3-AFAECA015267}" presName="parTx" presStyleLbl="alignNode1" presStyleIdx="0" presStyleCnt="3">
        <dgm:presLayoutVars>
          <dgm:chMax val="0"/>
          <dgm:chPref val="0"/>
          <dgm:bulletEnabled val="1"/>
        </dgm:presLayoutVars>
      </dgm:prSet>
      <dgm:spPr/>
      <dgm:t>
        <a:bodyPr/>
        <a:lstStyle/>
        <a:p>
          <a:endParaRPr lang="en-US"/>
        </a:p>
      </dgm:t>
    </dgm:pt>
    <dgm:pt modelId="{3F53A754-66A3-48C8-A156-33DC99846CB9}" type="pres">
      <dgm:prSet presAssocID="{86D68909-0321-4E3B-94C3-AFAECA015267}" presName="desTx" presStyleLbl="alignAccFollowNode1" presStyleIdx="0" presStyleCnt="3">
        <dgm:presLayoutVars>
          <dgm:bulletEnabled val="1"/>
        </dgm:presLayoutVars>
      </dgm:prSet>
      <dgm:spPr/>
      <dgm:t>
        <a:bodyPr/>
        <a:lstStyle/>
        <a:p>
          <a:endParaRPr lang="en-US"/>
        </a:p>
      </dgm:t>
    </dgm:pt>
    <dgm:pt modelId="{7C71D6F3-B154-472C-B417-95D1173F1BBD}" type="pres">
      <dgm:prSet presAssocID="{0CB81C4B-82F3-4A97-986C-A2B0F98DF611}" presName="space" presStyleCnt="0"/>
      <dgm:spPr/>
    </dgm:pt>
    <dgm:pt modelId="{466C1B18-FAFA-4D62-843E-742FAAE8F565}" type="pres">
      <dgm:prSet presAssocID="{B450ED96-4A3C-4D17-A78D-D82354FF05DD}" presName="composite" presStyleCnt="0"/>
      <dgm:spPr/>
    </dgm:pt>
    <dgm:pt modelId="{C0E96A0B-95E5-441C-BF68-42BF72FE87C1}" type="pres">
      <dgm:prSet presAssocID="{B450ED96-4A3C-4D17-A78D-D82354FF05DD}" presName="parTx" presStyleLbl="alignNode1" presStyleIdx="1" presStyleCnt="3">
        <dgm:presLayoutVars>
          <dgm:chMax val="0"/>
          <dgm:chPref val="0"/>
          <dgm:bulletEnabled val="1"/>
        </dgm:presLayoutVars>
      </dgm:prSet>
      <dgm:spPr/>
      <dgm:t>
        <a:bodyPr/>
        <a:lstStyle/>
        <a:p>
          <a:endParaRPr lang="en-US"/>
        </a:p>
      </dgm:t>
    </dgm:pt>
    <dgm:pt modelId="{FEB42BF3-CA06-4B69-A944-6FD099906D70}" type="pres">
      <dgm:prSet presAssocID="{B450ED96-4A3C-4D17-A78D-D82354FF05DD}" presName="desTx" presStyleLbl="alignAccFollowNode1" presStyleIdx="1" presStyleCnt="3">
        <dgm:presLayoutVars>
          <dgm:bulletEnabled val="1"/>
        </dgm:presLayoutVars>
      </dgm:prSet>
      <dgm:spPr/>
      <dgm:t>
        <a:bodyPr/>
        <a:lstStyle/>
        <a:p>
          <a:endParaRPr lang="en-US"/>
        </a:p>
      </dgm:t>
    </dgm:pt>
    <dgm:pt modelId="{6C9FA8DD-9FE9-48C0-BFB1-0604912F2E2F}" type="pres">
      <dgm:prSet presAssocID="{40AA4849-6D4E-47BC-9A46-C6CC7DBAE37B}" presName="space" presStyleCnt="0"/>
      <dgm:spPr/>
    </dgm:pt>
    <dgm:pt modelId="{952E5D3F-BE05-4A20-8AE4-5D6AA2A70D08}" type="pres">
      <dgm:prSet presAssocID="{955E5F5E-E23A-4049-8CD7-2979A3F477CF}" presName="composite" presStyleCnt="0"/>
      <dgm:spPr/>
    </dgm:pt>
    <dgm:pt modelId="{009AC8E9-22D7-4BA0-8955-ADF97E178571}" type="pres">
      <dgm:prSet presAssocID="{955E5F5E-E23A-4049-8CD7-2979A3F477CF}" presName="parTx" presStyleLbl="alignNode1" presStyleIdx="2" presStyleCnt="3">
        <dgm:presLayoutVars>
          <dgm:chMax val="0"/>
          <dgm:chPref val="0"/>
          <dgm:bulletEnabled val="1"/>
        </dgm:presLayoutVars>
      </dgm:prSet>
      <dgm:spPr/>
      <dgm:t>
        <a:bodyPr/>
        <a:lstStyle/>
        <a:p>
          <a:endParaRPr lang="en-US"/>
        </a:p>
      </dgm:t>
    </dgm:pt>
    <dgm:pt modelId="{79DCBDC8-90E2-44BF-8E83-3624FABC4165}" type="pres">
      <dgm:prSet presAssocID="{955E5F5E-E23A-4049-8CD7-2979A3F477CF}" presName="desTx" presStyleLbl="alignAccFollowNode1" presStyleIdx="2" presStyleCnt="3">
        <dgm:presLayoutVars>
          <dgm:bulletEnabled val="1"/>
        </dgm:presLayoutVars>
      </dgm:prSet>
      <dgm:spPr/>
      <dgm:t>
        <a:bodyPr/>
        <a:lstStyle/>
        <a:p>
          <a:endParaRPr lang="en-US"/>
        </a:p>
      </dgm:t>
    </dgm:pt>
  </dgm:ptLst>
  <dgm:cxnLst>
    <dgm:cxn modelId="{927A80DB-E19E-4892-A181-E3CABB827261}" srcId="{955E5F5E-E23A-4049-8CD7-2979A3F477CF}" destId="{144D8679-E0E2-4898-BD33-D7DA86334282}" srcOrd="1" destOrd="0" parTransId="{48B4D367-36EA-47FB-9D32-27280009C496}" sibTransId="{093C9120-32EC-438D-91A6-428A98CF0114}"/>
    <dgm:cxn modelId="{4E49FC81-47E0-4283-85A6-472DC420D56D}" srcId="{B450ED96-4A3C-4D17-A78D-D82354FF05DD}" destId="{976F7B30-3AF9-4D57-884F-3E60560C6B4D}" srcOrd="1" destOrd="0" parTransId="{EAD1A5EE-82B1-4FA2-992F-C9344DD8794C}" sibTransId="{4BF4C11E-5AB6-4C18-B6D7-29D7225C4AE3}"/>
    <dgm:cxn modelId="{AD0EDF04-D4C4-48CE-A862-A3E75937F474}" type="presOf" srcId="{86D68909-0321-4E3B-94C3-AFAECA015267}" destId="{F8F0E023-6381-4B2B-8503-8407F187A0BF}" srcOrd="0" destOrd="0" presId="urn:microsoft.com/office/officeart/2005/8/layout/hList1"/>
    <dgm:cxn modelId="{FBA9245D-3E29-4062-A65B-A40E54B903D2}" srcId="{0CB127C8-CD30-4E4E-A92F-A92F3D76BC6F}" destId="{B450ED96-4A3C-4D17-A78D-D82354FF05DD}" srcOrd="1" destOrd="0" parTransId="{F40DBF13-00B6-434B-AE0D-9372D894B519}" sibTransId="{40AA4849-6D4E-47BC-9A46-C6CC7DBAE37B}"/>
    <dgm:cxn modelId="{F841B35B-6CA7-4BED-9178-79953056B12A}" type="presOf" srcId="{0CB127C8-CD30-4E4E-A92F-A92F3D76BC6F}" destId="{B31E4E70-9484-49C8-A373-2E693B9F5696}" srcOrd="0" destOrd="0" presId="urn:microsoft.com/office/officeart/2005/8/layout/hList1"/>
    <dgm:cxn modelId="{5745A949-DB43-428C-B6FB-982747A4241C}" srcId="{0CB127C8-CD30-4E4E-A92F-A92F3D76BC6F}" destId="{86D68909-0321-4E3B-94C3-AFAECA015267}" srcOrd="0" destOrd="0" parTransId="{BEAFB507-0596-4ECF-9034-19679FD22B55}" sibTransId="{0CB81C4B-82F3-4A97-986C-A2B0F98DF611}"/>
    <dgm:cxn modelId="{989481E2-FAC8-4BA9-96FA-C80C103A7DE9}" type="presOf" srcId="{144D8679-E0E2-4898-BD33-D7DA86334282}" destId="{79DCBDC8-90E2-44BF-8E83-3624FABC4165}" srcOrd="0" destOrd="1" presId="urn:microsoft.com/office/officeart/2005/8/layout/hList1"/>
    <dgm:cxn modelId="{E954E5E6-D093-4F4D-B259-6A061048E68C}" srcId="{B450ED96-4A3C-4D17-A78D-D82354FF05DD}" destId="{52B1D2F1-C0A0-4741-B2C8-37AE72E46D0E}" srcOrd="0" destOrd="0" parTransId="{94FAA3E4-4AFD-4E6E-ABE3-0F13A59290DD}" sibTransId="{C7867269-EBCE-4251-909E-B6CF0EE22830}"/>
    <dgm:cxn modelId="{67DB4861-DF4C-432B-9F74-3C97A219E6B1}" type="presOf" srcId="{0ACCD063-7627-4547-B15D-E9563486C3DC}" destId="{79DCBDC8-90E2-44BF-8E83-3624FABC4165}" srcOrd="0" destOrd="0" presId="urn:microsoft.com/office/officeart/2005/8/layout/hList1"/>
    <dgm:cxn modelId="{C0D6900C-0719-403F-B72E-EE49DE259F24}" type="presOf" srcId="{03FD93A5-7B82-4401-938D-C84A7E40FF62}" destId="{FEB42BF3-CA06-4B69-A944-6FD099906D70}" srcOrd="0" destOrd="2" presId="urn:microsoft.com/office/officeart/2005/8/layout/hList1"/>
    <dgm:cxn modelId="{8DAD7DC7-7431-431E-9FA0-AFBDD1C04548}" type="presOf" srcId="{955E5F5E-E23A-4049-8CD7-2979A3F477CF}" destId="{009AC8E9-22D7-4BA0-8955-ADF97E178571}" srcOrd="0" destOrd="0" presId="urn:microsoft.com/office/officeart/2005/8/layout/hList1"/>
    <dgm:cxn modelId="{342D7A15-3B4C-48AF-9785-CA7AB8C29D66}" type="presOf" srcId="{BC58B776-00BD-4AA3-BD52-ED28F23BE4E7}" destId="{3F53A754-66A3-48C8-A156-33DC99846CB9}" srcOrd="0" destOrd="1" presId="urn:microsoft.com/office/officeart/2005/8/layout/hList1"/>
    <dgm:cxn modelId="{D1314162-E9BD-47F3-819C-821352D84A65}" srcId="{0CB127C8-CD30-4E4E-A92F-A92F3D76BC6F}" destId="{955E5F5E-E23A-4049-8CD7-2979A3F477CF}" srcOrd="2" destOrd="0" parTransId="{AAF23667-9B28-477D-8739-C96B3694B8AB}" sibTransId="{8C92C89E-FF6D-416D-B2D1-2EB2247933E9}"/>
    <dgm:cxn modelId="{F4F997A4-D22B-499E-85FC-CE98A1DFDE67}" srcId="{955E5F5E-E23A-4049-8CD7-2979A3F477CF}" destId="{0ACCD063-7627-4547-B15D-E9563486C3DC}" srcOrd="0" destOrd="0" parTransId="{953023F4-C4EF-48D8-839B-21D57A7DE539}" sibTransId="{7501A362-4E4C-484C-9D3A-9E0BFAD9C8C8}"/>
    <dgm:cxn modelId="{3E11ABCF-F8D0-4FBE-AF5E-7DB1DC7197F1}" type="presOf" srcId="{B450ED96-4A3C-4D17-A78D-D82354FF05DD}" destId="{C0E96A0B-95E5-441C-BF68-42BF72FE87C1}" srcOrd="0" destOrd="0" presId="urn:microsoft.com/office/officeart/2005/8/layout/hList1"/>
    <dgm:cxn modelId="{DC5A4A2A-EB57-4E5F-A8E6-D226B3F02F4D}" type="presOf" srcId="{16341948-2B2F-4F8E-BEB8-55D600CA833D}" destId="{79DCBDC8-90E2-44BF-8E83-3624FABC4165}" srcOrd="0" destOrd="2" presId="urn:microsoft.com/office/officeart/2005/8/layout/hList1"/>
    <dgm:cxn modelId="{2976850C-BDB7-451A-AC98-4E079C3029C7}" srcId="{86D68909-0321-4E3B-94C3-AFAECA015267}" destId="{BC58B776-00BD-4AA3-BD52-ED28F23BE4E7}" srcOrd="1" destOrd="0" parTransId="{A3AA86C4-463A-4575-87D6-3EB475144C75}" sibTransId="{A869F1FE-1AC7-4C21-88A5-BBFFFB72C33E}"/>
    <dgm:cxn modelId="{82228111-9EA5-49C8-8139-85C3FFAFAD17}" srcId="{B450ED96-4A3C-4D17-A78D-D82354FF05DD}" destId="{03FD93A5-7B82-4401-938D-C84A7E40FF62}" srcOrd="2" destOrd="0" parTransId="{EFA91A64-0108-4497-B1FD-371F24E019C5}" sibTransId="{BC8388AD-3529-4E0E-9D3F-87E5815AA352}"/>
    <dgm:cxn modelId="{D4DC6422-E538-4A71-9220-AE660FEB8753}" type="presOf" srcId="{9053EE76-CE31-40CD-8186-D661B204FDA4}" destId="{3F53A754-66A3-48C8-A156-33DC99846CB9}" srcOrd="0" destOrd="2" presId="urn:microsoft.com/office/officeart/2005/8/layout/hList1"/>
    <dgm:cxn modelId="{CC9825AB-8262-413A-A679-46645B9564D0}" srcId="{955E5F5E-E23A-4049-8CD7-2979A3F477CF}" destId="{16341948-2B2F-4F8E-BEB8-55D600CA833D}" srcOrd="2" destOrd="0" parTransId="{806D68B1-AE36-4CB2-894C-4034A20384D4}" sibTransId="{5B9C336D-D52D-487D-95C0-F61CBCE02F51}"/>
    <dgm:cxn modelId="{D9EE49E7-248C-4F88-BF37-EE9C6FC520E9}" type="presOf" srcId="{EE5F45FC-E222-424C-9CED-78A233480C15}" destId="{3F53A754-66A3-48C8-A156-33DC99846CB9}" srcOrd="0" destOrd="0" presId="urn:microsoft.com/office/officeart/2005/8/layout/hList1"/>
    <dgm:cxn modelId="{5331F7E1-A21A-4372-AC8F-C1282BDCD554}" type="presOf" srcId="{52B1D2F1-C0A0-4741-B2C8-37AE72E46D0E}" destId="{FEB42BF3-CA06-4B69-A944-6FD099906D70}" srcOrd="0" destOrd="0" presId="urn:microsoft.com/office/officeart/2005/8/layout/hList1"/>
    <dgm:cxn modelId="{A35731A0-DC96-4EC5-8772-8E6913D96E27}" type="presOf" srcId="{976F7B30-3AF9-4D57-884F-3E60560C6B4D}" destId="{FEB42BF3-CA06-4B69-A944-6FD099906D70}" srcOrd="0" destOrd="1" presId="urn:microsoft.com/office/officeart/2005/8/layout/hList1"/>
    <dgm:cxn modelId="{C54C8ACA-D6BC-4BAD-A1E0-67BDE4189FAB}" srcId="{86D68909-0321-4E3B-94C3-AFAECA015267}" destId="{9053EE76-CE31-40CD-8186-D661B204FDA4}" srcOrd="2" destOrd="0" parTransId="{6B0018A6-992D-4A47-B255-BD9CCA0DCCFC}" sibTransId="{92644256-EEDE-43AC-A1CB-28339DCBD120}"/>
    <dgm:cxn modelId="{3B9C7293-12BA-4B96-90D3-65C3C950C6E3}" srcId="{86D68909-0321-4E3B-94C3-AFAECA015267}" destId="{EE5F45FC-E222-424C-9CED-78A233480C15}" srcOrd="0" destOrd="0" parTransId="{7450DFEB-4BBD-4135-8181-80EB8F2D64AD}" sibTransId="{7CE6A804-85CC-4E9E-9781-9F7BFE4DA9CC}"/>
    <dgm:cxn modelId="{BDB173E7-9A2B-4EAB-8178-51D86A32E1A5}" type="presParOf" srcId="{B31E4E70-9484-49C8-A373-2E693B9F5696}" destId="{B81C22EE-4547-4A0B-A205-6F6981428FA2}" srcOrd="0" destOrd="0" presId="urn:microsoft.com/office/officeart/2005/8/layout/hList1"/>
    <dgm:cxn modelId="{6B2AC08B-1581-45ED-88E6-317F57FF1916}" type="presParOf" srcId="{B81C22EE-4547-4A0B-A205-6F6981428FA2}" destId="{F8F0E023-6381-4B2B-8503-8407F187A0BF}" srcOrd="0" destOrd="0" presId="urn:microsoft.com/office/officeart/2005/8/layout/hList1"/>
    <dgm:cxn modelId="{EE7C61D3-B07E-4645-BD33-11D5A9945862}" type="presParOf" srcId="{B81C22EE-4547-4A0B-A205-6F6981428FA2}" destId="{3F53A754-66A3-48C8-A156-33DC99846CB9}" srcOrd="1" destOrd="0" presId="urn:microsoft.com/office/officeart/2005/8/layout/hList1"/>
    <dgm:cxn modelId="{07BAD288-7F40-4BFB-A686-36E44B6B07FD}" type="presParOf" srcId="{B31E4E70-9484-49C8-A373-2E693B9F5696}" destId="{7C71D6F3-B154-472C-B417-95D1173F1BBD}" srcOrd="1" destOrd="0" presId="urn:microsoft.com/office/officeart/2005/8/layout/hList1"/>
    <dgm:cxn modelId="{9D7CA640-7BDB-4A21-AE46-BBCCC2E6AFB3}" type="presParOf" srcId="{B31E4E70-9484-49C8-A373-2E693B9F5696}" destId="{466C1B18-FAFA-4D62-843E-742FAAE8F565}" srcOrd="2" destOrd="0" presId="urn:microsoft.com/office/officeart/2005/8/layout/hList1"/>
    <dgm:cxn modelId="{40765D69-E294-47C8-9499-43685FCD26E2}" type="presParOf" srcId="{466C1B18-FAFA-4D62-843E-742FAAE8F565}" destId="{C0E96A0B-95E5-441C-BF68-42BF72FE87C1}" srcOrd="0" destOrd="0" presId="urn:microsoft.com/office/officeart/2005/8/layout/hList1"/>
    <dgm:cxn modelId="{8FE571A7-2538-4007-AB40-B80BEC5B46E3}" type="presParOf" srcId="{466C1B18-FAFA-4D62-843E-742FAAE8F565}" destId="{FEB42BF3-CA06-4B69-A944-6FD099906D70}" srcOrd="1" destOrd="0" presId="urn:microsoft.com/office/officeart/2005/8/layout/hList1"/>
    <dgm:cxn modelId="{040BA0E0-1DE2-46E1-8243-2987D5299A50}" type="presParOf" srcId="{B31E4E70-9484-49C8-A373-2E693B9F5696}" destId="{6C9FA8DD-9FE9-48C0-BFB1-0604912F2E2F}" srcOrd="3" destOrd="0" presId="urn:microsoft.com/office/officeart/2005/8/layout/hList1"/>
    <dgm:cxn modelId="{6363A591-8713-4520-859B-BBAB8E346FEB}" type="presParOf" srcId="{B31E4E70-9484-49C8-A373-2E693B9F5696}" destId="{952E5D3F-BE05-4A20-8AE4-5D6AA2A70D08}" srcOrd="4" destOrd="0" presId="urn:microsoft.com/office/officeart/2005/8/layout/hList1"/>
    <dgm:cxn modelId="{CBC2D1AF-1D65-4FE7-87C7-5CE5DC2F40CB}" type="presParOf" srcId="{952E5D3F-BE05-4A20-8AE4-5D6AA2A70D08}" destId="{009AC8E9-22D7-4BA0-8955-ADF97E178571}" srcOrd="0" destOrd="0" presId="urn:microsoft.com/office/officeart/2005/8/layout/hList1"/>
    <dgm:cxn modelId="{D354DE81-5496-47EA-B21B-B2D4F4930D24}" type="presParOf" srcId="{952E5D3F-BE05-4A20-8AE4-5D6AA2A70D08}" destId="{79DCBDC8-90E2-44BF-8E83-3624FABC4165}"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0C306D9-3699-4A03-8A4D-BA263BB8C51B}">
      <dsp:nvSpPr>
        <dsp:cNvPr id="0" name=""/>
        <dsp:cNvSpPr/>
      </dsp:nvSpPr>
      <dsp:spPr>
        <a:xfrm>
          <a:off x="3749040" y="1851"/>
          <a:ext cx="5623560" cy="1002509"/>
        </a:xfrm>
        <a:prstGeom prst="rightArrow">
          <a:avLst>
            <a:gd name="adj1" fmla="val 75000"/>
            <a:gd name="adj2" fmla="val 50000"/>
          </a:avLst>
        </a:prstGeom>
        <a:solidFill>
          <a:srgbClr val="0070C0">
            <a:alpha val="89804"/>
          </a:srgb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ro-RO" sz="1800" b="1" kern="1200" dirty="0" smtClean="0">
              <a:solidFill>
                <a:schemeClr val="bg1"/>
              </a:solidFill>
              <a:latin typeface="Calibri" pitchFamily="34" charset="0"/>
            </a:rPr>
            <a:t>Orice program conține cel puțin o clasă</a:t>
          </a:r>
          <a:endParaRPr lang="en-US" sz="1800" b="1" kern="1200" dirty="0">
            <a:solidFill>
              <a:schemeClr val="bg1"/>
            </a:solidFill>
            <a:latin typeface="Calibri" pitchFamily="34" charset="0"/>
          </a:endParaRPr>
        </a:p>
        <a:p>
          <a:pPr marL="171450" lvl="1" indent="-171450" algn="l" defTabSz="800100">
            <a:lnSpc>
              <a:spcPct val="90000"/>
            </a:lnSpc>
            <a:spcBef>
              <a:spcPct val="0"/>
            </a:spcBef>
            <a:spcAft>
              <a:spcPct val="15000"/>
            </a:spcAft>
            <a:buChar char="••"/>
          </a:pPr>
          <a:r>
            <a:rPr lang="ro-RO" sz="1800" b="1" kern="1200" dirty="0" smtClean="0">
              <a:solidFill>
                <a:schemeClr val="bg1"/>
              </a:solidFill>
              <a:latin typeface="Calibri" pitchFamily="34" charset="0"/>
            </a:rPr>
            <a:t>Nu mai există funcții independente</a:t>
          </a:r>
          <a:endParaRPr lang="en-US" sz="1800" b="1" kern="1200" dirty="0">
            <a:solidFill>
              <a:schemeClr val="bg1"/>
            </a:solidFill>
            <a:latin typeface="Calibri" pitchFamily="34" charset="0"/>
          </a:endParaRPr>
        </a:p>
      </dsp:txBody>
      <dsp:txXfrm>
        <a:off x="3749040" y="1851"/>
        <a:ext cx="5623560" cy="1002509"/>
      </dsp:txXfrm>
    </dsp:sp>
    <dsp:sp modelId="{691C6BD2-9B57-4F7B-8ABC-530FD63E460B}">
      <dsp:nvSpPr>
        <dsp:cNvPr id="0" name=""/>
        <dsp:cNvSpPr/>
      </dsp:nvSpPr>
      <dsp:spPr>
        <a:xfrm>
          <a:off x="0" y="1851"/>
          <a:ext cx="3749040" cy="1002509"/>
        </a:xfrm>
        <a:prstGeom prst="roundRect">
          <a:avLst/>
        </a:prstGeom>
        <a:solidFill>
          <a:srgbClr val="000099"/>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ro-RO" sz="2700" kern="1200" dirty="0" smtClean="0">
              <a:latin typeface="Calibri" pitchFamily="34" charset="0"/>
            </a:rPr>
            <a:t>Limbaj orientat pe obiecte</a:t>
          </a:r>
          <a:endParaRPr lang="en-US" sz="2700" kern="1200" dirty="0">
            <a:latin typeface="Calibri" pitchFamily="34" charset="0"/>
          </a:endParaRPr>
        </a:p>
      </dsp:txBody>
      <dsp:txXfrm>
        <a:off x="0" y="1851"/>
        <a:ext cx="3749040" cy="1002509"/>
      </dsp:txXfrm>
    </dsp:sp>
    <dsp:sp modelId="{1378B094-EAF7-4E92-8B8F-89A2A2D2F42C}">
      <dsp:nvSpPr>
        <dsp:cNvPr id="0" name=""/>
        <dsp:cNvSpPr/>
      </dsp:nvSpPr>
      <dsp:spPr>
        <a:xfrm>
          <a:off x="3749040" y="1104612"/>
          <a:ext cx="5623560" cy="1002509"/>
        </a:xfrm>
        <a:prstGeom prst="rightArrow">
          <a:avLst>
            <a:gd name="adj1" fmla="val 75000"/>
            <a:gd name="adj2" fmla="val 50000"/>
          </a:avLst>
        </a:prstGeom>
        <a:solidFill>
          <a:srgbClr val="0070C0">
            <a:alpha val="89804"/>
          </a:srgb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430" tIns="11430" rIns="11430" bIns="11430" numCol="1" spcCol="1270" anchor="t" anchorCtr="0">
          <a:noAutofit/>
        </a:bodyPr>
        <a:lstStyle/>
        <a:p>
          <a:pPr marL="171450" lvl="1" indent="-171450" algn="just" defTabSz="800100">
            <a:lnSpc>
              <a:spcPct val="90000"/>
            </a:lnSpc>
            <a:spcBef>
              <a:spcPct val="0"/>
            </a:spcBef>
            <a:spcAft>
              <a:spcPct val="15000"/>
            </a:spcAft>
            <a:buChar char="••"/>
          </a:pPr>
          <a:r>
            <a:rPr lang="ro-RO" sz="1800" b="1" kern="1200" dirty="0" smtClean="0">
              <a:solidFill>
                <a:schemeClr val="bg1"/>
              </a:solidFill>
              <a:latin typeface="Calibri" pitchFamily="34" charset="0"/>
            </a:rPr>
            <a:t>Au fost eliminate concepte precum: pointeri, supraîncărcarea operatorilor, moștenirea multiplă, structuri/uniuni etc.</a:t>
          </a:r>
          <a:endParaRPr lang="en-US" sz="1800" b="1" kern="1200" dirty="0">
            <a:solidFill>
              <a:schemeClr val="bg1"/>
            </a:solidFill>
            <a:latin typeface="Calibri" pitchFamily="34" charset="0"/>
          </a:endParaRPr>
        </a:p>
      </dsp:txBody>
      <dsp:txXfrm>
        <a:off x="3749040" y="1104612"/>
        <a:ext cx="5623560" cy="1002509"/>
      </dsp:txXfrm>
    </dsp:sp>
    <dsp:sp modelId="{AAE5F8DE-FF93-4F5E-9D53-FD771D315F8B}">
      <dsp:nvSpPr>
        <dsp:cNvPr id="0" name=""/>
        <dsp:cNvSpPr/>
      </dsp:nvSpPr>
      <dsp:spPr>
        <a:xfrm>
          <a:off x="0" y="1104612"/>
          <a:ext cx="3749040" cy="1002509"/>
        </a:xfrm>
        <a:prstGeom prst="roundRect">
          <a:avLst/>
        </a:prstGeom>
        <a:solidFill>
          <a:srgbClr val="000099"/>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ro-RO" sz="2700" kern="1200" dirty="0" smtClean="0">
              <a:latin typeface="Calibri" pitchFamily="34" charset="0"/>
            </a:rPr>
            <a:t>Simplu</a:t>
          </a:r>
          <a:endParaRPr lang="en-US" sz="2700" kern="1200" dirty="0">
            <a:latin typeface="Calibri" pitchFamily="34" charset="0"/>
          </a:endParaRPr>
        </a:p>
      </dsp:txBody>
      <dsp:txXfrm>
        <a:off x="0" y="1104612"/>
        <a:ext cx="3749040" cy="1002509"/>
      </dsp:txXfrm>
    </dsp:sp>
    <dsp:sp modelId="{816CBFC0-E617-4204-9209-2A1A0F0C9D2E}">
      <dsp:nvSpPr>
        <dsp:cNvPr id="0" name=""/>
        <dsp:cNvSpPr/>
      </dsp:nvSpPr>
      <dsp:spPr>
        <a:xfrm>
          <a:off x="3749040" y="2207373"/>
          <a:ext cx="5623560" cy="1002509"/>
        </a:xfrm>
        <a:prstGeom prst="rightArrow">
          <a:avLst>
            <a:gd name="adj1" fmla="val 75000"/>
            <a:gd name="adj2" fmla="val 50000"/>
          </a:avLst>
        </a:prstGeom>
        <a:solidFill>
          <a:srgbClr val="0070C0">
            <a:alpha val="89804"/>
          </a:srgb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795" tIns="10795" rIns="10795" bIns="10795" numCol="1" spcCol="1270" anchor="t" anchorCtr="0">
          <a:noAutofit/>
        </a:bodyPr>
        <a:lstStyle/>
        <a:p>
          <a:pPr marL="171450" lvl="1" indent="-171450" algn="just" defTabSz="755650">
            <a:lnSpc>
              <a:spcPct val="100000"/>
            </a:lnSpc>
            <a:spcBef>
              <a:spcPct val="0"/>
            </a:spcBef>
            <a:spcAft>
              <a:spcPts val="0"/>
            </a:spcAft>
            <a:buChar char="••"/>
          </a:pPr>
          <a:r>
            <a:rPr lang="ro-RO" sz="1700" b="1" kern="1200" dirty="0" smtClean="0">
              <a:solidFill>
                <a:schemeClr val="bg1"/>
              </a:solidFill>
              <a:latin typeface="Calibri" pitchFamily="34" charset="0"/>
            </a:rPr>
            <a:t>Management automat al memoriei</a:t>
          </a:r>
          <a:endParaRPr lang="en-US" sz="1700" b="1" kern="1200" dirty="0">
            <a:solidFill>
              <a:schemeClr val="bg1"/>
            </a:solidFill>
            <a:latin typeface="Calibri" pitchFamily="34" charset="0"/>
          </a:endParaRPr>
        </a:p>
        <a:p>
          <a:pPr marL="171450" lvl="1" indent="-171450" algn="just" defTabSz="755650">
            <a:lnSpc>
              <a:spcPct val="100000"/>
            </a:lnSpc>
            <a:spcBef>
              <a:spcPct val="0"/>
            </a:spcBef>
            <a:spcAft>
              <a:spcPts val="0"/>
            </a:spcAft>
            <a:buChar char="••"/>
          </a:pPr>
          <a:r>
            <a:rPr lang="ro-RO" sz="1700" b="1" kern="1200" dirty="0" err="1" smtClean="0">
              <a:solidFill>
                <a:schemeClr val="bg1"/>
              </a:solidFill>
              <a:latin typeface="Calibri" pitchFamily="34" charset="0"/>
            </a:rPr>
            <a:t>Strong</a:t>
          </a:r>
          <a:r>
            <a:rPr lang="ro-RO" sz="1700" b="1" kern="1200" dirty="0" smtClean="0">
              <a:solidFill>
                <a:schemeClr val="bg1"/>
              </a:solidFill>
              <a:latin typeface="Calibri" pitchFamily="34" charset="0"/>
            </a:rPr>
            <a:t> </a:t>
          </a:r>
          <a:r>
            <a:rPr lang="ro-RO" sz="1700" b="1" kern="1200" dirty="0" err="1" smtClean="0">
              <a:solidFill>
                <a:schemeClr val="bg1"/>
              </a:solidFill>
              <a:latin typeface="Calibri" pitchFamily="34" charset="0"/>
            </a:rPr>
            <a:t>data-typed</a:t>
          </a:r>
          <a:endParaRPr lang="en-US" sz="1700" b="1" kern="1200" dirty="0">
            <a:solidFill>
              <a:schemeClr val="bg1"/>
            </a:solidFill>
            <a:latin typeface="Calibri" pitchFamily="34" charset="0"/>
          </a:endParaRPr>
        </a:p>
        <a:p>
          <a:pPr marL="171450" lvl="1" indent="-171450" algn="just" defTabSz="755650">
            <a:lnSpc>
              <a:spcPct val="100000"/>
            </a:lnSpc>
            <a:spcBef>
              <a:spcPct val="0"/>
            </a:spcBef>
            <a:spcAft>
              <a:spcPts val="0"/>
            </a:spcAft>
            <a:buChar char="••"/>
          </a:pPr>
          <a:r>
            <a:rPr lang="ro-RO" sz="1700" b="1" kern="1200" dirty="0" smtClean="0">
              <a:solidFill>
                <a:schemeClr val="bg1"/>
              </a:solidFill>
              <a:latin typeface="Calibri" pitchFamily="34" charset="0"/>
            </a:rPr>
            <a:t>Mecanism standard de tratare a excepțiilor</a:t>
          </a:r>
          <a:endParaRPr lang="en-US" sz="1700" b="1" kern="1200" dirty="0">
            <a:solidFill>
              <a:schemeClr val="bg1"/>
            </a:solidFill>
            <a:latin typeface="Calibri" pitchFamily="34" charset="0"/>
          </a:endParaRPr>
        </a:p>
      </dsp:txBody>
      <dsp:txXfrm>
        <a:off x="3749040" y="2207373"/>
        <a:ext cx="5623560" cy="1002509"/>
      </dsp:txXfrm>
    </dsp:sp>
    <dsp:sp modelId="{404689C1-8D1A-4FC8-A6A7-736D6ADD108F}">
      <dsp:nvSpPr>
        <dsp:cNvPr id="0" name=""/>
        <dsp:cNvSpPr/>
      </dsp:nvSpPr>
      <dsp:spPr>
        <a:xfrm>
          <a:off x="0" y="2207373"/>
          <a:ext cx="3749040" cy="1002509"/>
        </a:xfrm>
        <a:prstGeom prst="roundRect">
          <a:avLst/>
        </a:prstGeom>
        <a:solidFill>
          <a:srgbClr val="000099"/>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ro-RO" sz="2700" kern="1200" dirty="0" smtClean="0">
              <a:latin typeface="Calibri" pitchFamily="34" charset="0"/>
            </a:rPr>
            <a:t>Robust</a:t>
          </a:r>
          <a:endParaRPr lang="en-US" sz="2700" kern="1200" dirty="0">
            <a:latin typeface="Calibri" pitchFamily="34" charset="0"/>
          </a:endParaRPr>
        </a:p>
      </dsp:txBody>
      <dsp:txXfrm>
        <a:off x="0" y="2207373"/>
        <a:ext cx="3749040" cy="1002509"/>
      </dsp:txXfrm>
    </dsp:sp>
    <dsp:sp modelId="{97732D1B-B98A-4CE7-8315-5A932D2456A0}">
      <dsp:nvSpPr>
        <dsp:cNvPr id="0" name=""/>
        <dsp:cNvSpPr/>
      </dsp:nvSpPr>
      <dsp:spPr>
        <a:xfrm>
          <a:off x="3749040" y="3310133"/>
          <a:ext cx="5623560" cy="1002509"/>
        </a:xfrm>
        <a:prstGeom prst="rightArrow">
          <a:avLst>
            <a:gd name="adj1" fmla="val 75000"/>
            <a:gd name="adj2" fmla="val 50000"/>
          </a:avLst>
        </a:prstGeom>
        <a:solidFill>
          <a:srgbClr val="0070C0">
            <a:alpha val="89804"/>
          </a:srgb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ro-RO" sz="1700" b="1" kern="1200" dirty="0" smtClean="0">
              <a:solidFill>
                <a:schemeClr val="bg1"/>
              </a:solidFill>
              <a:latin typeface="Calibri" pitchFamily="34" charset="0"/>
            </a:rPr>
            <a:t>Securitatea platformei</a:t>
          </a:r>
          <a:endParaRPr lang="en-US" sz="1700" b="1" kern="1200" dirty="0">
            <a:solidFill>
              <a:schemeClr val="bg1"/>
            </a:solidFill>
            <a:latin typeface="Calibri" pitchFamily="34" charset="0"/>
          </a:endParaRPr>
        </a:p>
        <a:p>
          <a:pPr marL="171450" lvl="1" indent="-171450" algn="l" defTabSz="755650">
            <a:lnSpc>
              <a:spcPct val="90000"/>
            </a:lnSpc>
            <a:spcBef>
              <a:spcPct val="0"/>
            </a:spcBef>
            <a:spcAft>
              <a:spcPct val="15000"/>
            </a:spcAft>
            <a:buChar char="••"/>
          </a:pPr>
          <a:r>
            <a:rPr lang="ro-RO" sz="1700" b="1" kern="1200" dirty="0" smtClean="0">
              <a:solidFill>
                <a:schemeClr val="bg1"/>
              </a:solidFill>
              <a:latin typeface="Calibri" pitchFamily="34" charset="0"/>
            </a:rPr>
            <a:t>Verificarea </a:t>
          </a:r>
          <a:r>
            <a:rPr lang="ro-RO" sz="1700" b="1" kern="1200" dirty="0" err="1" smtClean="0">
              <a:solidFill>
                <a:schemeClr val="bg1"/>
              </a:solidFill>
              <a:latin typeface="Calibri" pitchFamily="34" charset="0"/>
            </a:rPr>
            <a:t>bytecode-ului</a:t>
          </a:r>
          <a:endParaRPr lang="en-US" sz="1700" b="1" kern="1200" dirty="0">
            <a:solidFill>
              <a:schemeClr val="bg1"/>
            </a:solidFill>
            <a:latin typeface="Calibri" pitchFamily="34" charset="0"/>
          </a:endParaRPr>
        </a:p>
        <a:p>
          <a:pPr marL="171450" lvl="1" indent="-171450" algn="l" defTabSz="755650">
            <a:lnSpc>
              <a:spcPct val="90000"/>
            </a:lnSpc>
            <a:spcBef>
              <a:spcPct val="0"/>
            </a:spcBef>
            <a:spcAft>
              <a:spcPct val="15000"/>
            </a:spcAft>
            <a:buChar char="••"/>
          </a:pPr>
          <a:r>
            <a:rPr lang="ro-RO" sz="1700" b="1" kern="1200" dirty="0" err="1" smtClean="0">
              <a:solidFill>
                <a:schemeClr val="bg1"/>
              </a:solidFill>
              <a:latin typeface="Calibri" pitchFamily="34" charset="0"/>
            </a:rPr>
            <a:t>Sandbox</a:t>
          </a:r>
          <a:endParaRPr lang="en-US" sz="1700" b="1" kern="1200" dirty="0">
            <a:solidFill>
              <a:schemeClr val="bg1"/>
            </a:solidFill>
            <a:latin typeface="Calibri" pitchFamily="34" charset="0"/>
          </a:endParaRPr>
        </a:p>
      </dsp:txBody>
      <dsp:txXfrm>
        <a:off x="3749040" y="3310133"/>
        <a:ext cx="5623560" cy="1002509"/>
      </dsp:txXfrm>
    </dsp:sp>
    <dsp:sp modelId="{07917D7B-E768-4323-9D7F-8ACBEECB76AE}">
      <dsp:nvSpPr>
        <dsp:cNvPr id="0" name=""/>
        <dsp:cNvSpPr/>
      </dsp:nvSpPr>
      <dsp:spPr>
        <a:xfrm>
          <a:off x="0" y="3310133"/>
          <a:ext cx="3749040" cy="1002509"/>
        </a:xfrm>
        <a:prstGeom prst="roundRect">
          <a:avLst/>
        </a:prstGeom>
        <a:solidFill>
          <a:srgbClr val="000099"/>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ro-RO" sz="2700" kern="1200" dirty="0" smtClean="0">
              <a:latin typeface="Calibri" pitchFamily="34" charset="0"/>
            </a:rPr>
            <a:t>Sigur</a:t>
          </a:r>
          <a:endParaRPr lang="en-US" sz="2700" kern="1200" dirty="0">
            <a:latin typeface="Calibri" pitchFamily="34" charset="0"/>
          </a:endParaRPr>
        </a:p>
      </dsp:txBody>
      <dsp:txXfrm>
        <a:off x="0" y="3310133"/>
        <a:ext cx="3749040" cy="1002509"/>
      </dsp:txXfrm>
    </dsp:sp>
    <dsp:sp modelId="{D99A0C32-13E5-49B5-BD27-F27FF608A7C9}">
      <dsp:nvSpPr>
        <dsp:cNvPr id="0" name=""/>
        <dsp:cNvSpPr/>
      </dsp:nvSpPr>
      <dsp:spPr>
        <a:xfrm>
          <a:off x="3749040" y="4412894"/>
          <a:ext cx="5623560" cy="1002509"/>
        </a:xfrm>
        <a:prstGeom prst="rightArrow">
          <a:avLst>
            <a:gd name="adj1" fmla="val 75000"/>
            <a:gd name="adj2" fmla="val 50000"/>
          </a:avLst>
        </a:prstGeom>
        <a:solidFill>
          <a:srgbClr val="0070C0">
            <a:alpha val="89804"/>
          </a:srgb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ro-RO" sz="1800" b="1" kern="1200" dirty="0" smtClean="0">
              <a:solidFill>
                <a:schemeClr val="bg1"/>
              </a:solidFill>
              <a:latin typeface="Calibri" pitchFamily="34" charset="0"/>
            </a:rPr>
            <a:t>Suport nativ pentru fire de executare (</a:t>
          </a:r>
          <a:r>
            <a:rPr lang="ro-RO" sz="1800" b="1" kern="1200" dirty="0" err="1" smtClean="0">
              <a:solidFill>
                <a:schemeClr val="bg1"/>
              </a:solidFill>
              <a:latin typeface="Calibri" pitchFamily="34" charset="0"/>
            </a:rPr>
            <a:t>thread-safe</a:t>
          </a:r>
          <a:r>
            <a:rPr lang="ro-RO" sz="1800" b="1" kern="1200" dirty="0" smtClean="0">
              <a:solidFill>
                <a:schemeClr val="bg1"/>
              </a:solidFill>
              <a:latin typeface="Calibri" pitchFamily="34" charset="0"/>
            </a:rPr>
            <a:t>)</a:t>
          </a:r>
          <a:endParaRPr lang="en-US" sz="1800" b="1" kern="1200" dirty="0">
            <a:solidFill>
              <a:schemeClr val="bg1"/>
            </a:solidFill>
            <a:latin typeface="Calibri" pitchFamily="34" charset="0"/>
          </a:endParaRPr>
        </a:p>
        <a:p>
          <a:pPr marL="171450" lvl="1" indent="-171450" algn="l" defTabSz="800100">
            <a:lnSpc>
              <a:spcPct val="90000"/>
            </a:lnSpc>
            <a:spcBef>
              <a:spcPct val="0"/>
            </a:spcBef>
            <a:spcAft>
              <a:spcPct val="15000"/>
            </a:spcAft>
            <a:buChar char="••"/>
          </a:pPr>
          <a:r>
            <a:rPr lang="ro-RO" sz="1800" b="1" kern="1200" dirty="0" smtClean="0">
              <a:solidFill>
                <a:schemeClr val="bg1"/>
              </a:solidFill>
              <a:latin typeface="Calibri" pitchFamily="34" charset="0"/>
            </a:rPr>
            <a:t>Biblioteci care conțin primitive specifice</a:t>
          </a:r>
          <a:endParaRPr lang="en-US" sz="1800" b="1" kern="1200" dirty="0">
            <a:solidFill>
              <a:schemeClr val="bg1"/>
            </a:solidFill>
            <a:latin typeface="Calibri" pitchFamily="34" charset="0"/>
          </a:endParaRPr>
        </a:p>
      </dsp:txBody>
      <dsp:txXfrm>
        <a:off x="3749040" y="4412894"/>
        <a:ext cx="5623560" cy="1002509"/>
      </dsp:txXfrm>
    </dsp:sp>
    <dsp:sp modelId="{496E3170-501B-49B8-91FB-4B759EB605A0}">
      <dsp:nvSpPr>
        <dsp:cNvPr id="0" name=""/>
        <dsp:cNvSpPr/>
      </dsp:nvSpPr>
      <dsp:spPr>
        <a:xfrm>
          <a:off x="0" y="4412894"/>
          <a:ext cx="3749040" cy="1002509"/>
        </a:xfrm>
        <a:prstGeom prst="roundRect">
          <a:avLst/>
        </a:prstGeom>
        <a:solidFill>
          <a:srgbClr val="000099"/>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ro-RO" sz="2700" kern="1200" dirty="0" smtClean="0">
              <a:latin typeface="Calibri" pitchFamily="34" charset="0"/>
            </a:rPr>
            <a:t>Permite programarea concurentă și distribuită</a:t>
          </a:r>
          <a:endParaRPr lang="en-US" sz="2700" kern="1200" dirty="0">
            <a:latin typeface="Calibri" pitchFamily="34" charset="0"/>
          </a:endParaRPr>
        </a:p>
      </dsp:txBody>
      <dsp:txXfrm>
        <a:off x="0" y="4412894"/>
        <a:ext cx="3749040" cy="100250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7FB5CED-0EEA-4CEC-B51E-BE3DB9771097}">
      <dsp:nvSpPr>
        <dsp:cNvPr id="0" name=""/>
        <dsp:cNvSpPr/>
      </dsp:nvSpPr>
      <dsp:spPr>
        <a:xfrm>
          <a:off x="3350736" y="1996422"/>
          <a:ext cx="1424410" cy="1424410"/>
        </a:xfrm>
        <a:prstGeom prst="ellipse">
          <a:avLst/>
        </a:prstGeom>
        <a:solidFill>
          <a:schemeClr val="tx1">
            <a:lumMod val="5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ro-RO" sz="1800" b="1" kern="1200" dirty="0" smtClean="0">
              <a:latin typeface="Calibri" pitchFamily="34" charset="0"/>
            </a:rPr>
            <a:t>Platforme Java</a:t>
          </a:r>
          <a:endParaRPr lang="en-US" sz="1800" b="1" kern="1200" dirty="0">
            <a:latin typeface="Calibri" pitchFamily="34" charset="0"/>
          </a:endParaRPr>
        </a:p>
      </dsp:txBody>
      <dsp:txXfrm>
        <a:off x="3350736" y="1996422"/>
        <a:ext cx="1424410" cy="1424410"/>
      </dsp:txXfrm>
    </dsp:sp>
    <dsp:sp modelId="{985402B8-8546-42BE-984D-287370225D33}">
      <dsp:nvSpPr>
        <dsp:cNvPr id="0" name=""/>
        <dsp:cNvSpPr/>
      </dsp:nvSpPr>
      <dsp:spPr>
        <a:xfrm rot="16200000">
          <a:off x="3912150" y="1478297"/>
          <a:ext cx="301582" cy="48429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6200000">
        <a:off x="3912150" y="1478297"/>
        <a:ext cx="301582" cy="484299"/>
      </dsp:txXfrm>
    </dsp:sp>
    <dsp:sp modelId="{FF986409-6EEB-4F60-B11E-33183C8D7837}">
      <dsp:nvSpPr>
        <dsp:cNvPr id="0" name=""/>
        <dsp:cNvSpPr/>
      </dsp:nvSpPr>
      <dsp:spPr>
        <a:xfrm>
          <a:off x="3350736" y="2990"/>
          <a:ext cx="1424410" cy="1424410"/>
        </a:xfrm>
        <a:prstGeom prst="ellipse">
          <a:avLst/>
        </a:prstGeom>
        <a:solidFill>
          <a:srgbClr val="00B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kern="1200" dirty="0" smtClean="0">
              <a:latin typeface="Calibri" pitchFamily="34" charset="0"/>
            </a:rPr>
            <a:t>Java Standard Edition </a:t>
          </a:r>
        </a:p>
        <a:p>
          <a:pPr lvl="0" algn="ctr" defTabSz="666750">
            <a:lnSpc>
              <a:spcPct val="90000"/>
            </a:lnSpc>
            <a:spcBef>
              <a:spcPct val="0"/>
            </a:spcBef>
            <a:spcAft>
              <a:spcPct val="35000"/>
            </a:spcAft>
          </a:pPr>
          <a:r>
            <a:rPr lang="en-US" sz="1500" b="1" kern="1200" dirty="0" smtClean="0">
              <a:latin typeface="Calibri" pitchFamily="34" charset="0"/>
            </a:rPr>
            <a:t>(Java SE)</a:t>
          </a:r>
          <a:endParaRPr lang="en-US" sz="1500" b="1" kern="1200" dirty="0">
            <a:latin typeface="Calibri" pitchFamily="34" charset="0"/>
          </a:endParaRPr>
        </a:p>
      </dsp:txBody>
      <dsp:txXfrm>
        <a:off x="3350736" y="2990"/>
        <a:ext cx="1424410" cy="1424410"/>
      </dsp:txXfrm>
    </dsp:sp>
    <dsp:sp modelId="{06912456-02D6-424B-9DE0-C1610F2C3011}">
      <dsp:nvSpPr>
        <dsp:cNvPr id="0" name=""/>
        <dsp:cNvSpPr/>
      </dsp:nvSpPr>
      <dsp:spPr>
        <a:xfrm>
          <a:off x="4900331" y="2466478"/>
          <a:ext cx="301582" cy="48429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4900331" y="2466478"/>
        <a:ext cx="301582" cy="484299"/>
      </dsp:txXfrm>
    </dsp:sp>
    <dsp:sp modelId="{4EC4DBA2-294D-45C8-B72A-FCE7DF9AA1EA}">
      <dsp:nvSpPr>
        <dsp:cNvPr id="0" name=""/>
        <dsp:cNvSpPr/>
      </dsp:nvSpPr>
      <dsp:spPr>
        <a:xfrm>
          <a:off x="5344169" y="1996422"/>
          <a:ext cx="1424410" cy="1424410"/>
        </a:xfrm>
        <a:prstGeom prst="ellipse">
          <a:avLst/>
        </a:prstGeom>
        <a:solidFill>
          <a:srgbClr val="0000CC"/>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ro-RO" sz="1500" b="1" kern="1200" dirty="0" smtClean="0">
              <a:latin typeface="Calibri" pitchFamily="34" charset="0"/>
            </a:rPr>
            <a:t>Java Micro </a:t>
          </a:r>
          <a:r>
            <a:rPr lang="ro-RO" sz="1500" b="1" kern="1200" dirty="0" err="1" smtClean="0">
              <a:latin typeface="Calibri" pitchFamily="34" charset="0"/>
            </a:rPr>
            <a:t>Edition</a:t>
          </a:r>
          <a:endParaRPr lang="ro-RO" sz="1500" b="1" kern="1200" dirty="0" smtClean="0">
            <a:latin typeface="Calibri" pitchFamily="34" charset="0"/>
          </a:endParaRPr>
        </a:p>
        <a:p>
          <a:pPr lvl="0" algn="ctr" defTabSz="666750">
            <a:lnSpc>
              <a:spcPct val="90000"/>
            </a:lnSpc>
            <a:spcBef>
              <a:spcPct val="0"/>
            </a:spcBef>
            <a:spcAft>
              <a:spcPct val="35000"/>
            </a:spcAft>
          </a:pPr>
          <a:r>
            <a:rPr lang="ro-RO" sz="1500" b="1" kern="1200" dirty="0" smtClean="0">
              <a:latin typeface="Calibri" pitchFamily="34" charset="0"/>
            </a:rPr>
            <a:t>(Java ME)</a:t>
          </a:r>
          <a:endParaRPr lang="en-US" sz="1500" b="1" kern="1200" dirty="0" smtClean="0">
            <a:latin typeface="Calibri" pitchFamily="34" charset="0"/>
          </a:endParaRPr>
        </a:p>
      </dsp:txBody>
      <dsp:txXfrm>
        <a:off x="5344169" y="1996422"/>
        <a:ext cx="1424410" cy="1424410"/>
      </dsp:txXfrm>
    </dsp:sp>
    <dsp:sp modelId="{9014EAF0-BE20-4C43-8BE6-6F909DC35BD2}">
      <dsp:nvSpPr>
        <dsp:cNvPr id="0" name=""/>
        <dsp:cNvSpPr/>
      </dsp:nvSpPr>
      <dsp:spPr>
        <a:xfrm rot="5400000">
          <a:off x="3912150" y="3454659"/>
          <a:ext cx="301582" cy="48429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3912150" y="3454659"/>
        <a:ext cx="301582" cy="484299"/>
      </dsp:txXfrm>
    </dsp:sp>
    <dsp:sp modelId="{FAF79204-ACF9-4AF2-A080-E4D46BA70F7B}">
      <dsp:nvSpPr>
        <dsp:cNvPr id="0" name=""/>
        <dsp:cNvSpPr/>
      </dsp:nvSpPr>
      <dsp:spPr>
        <a:xfrm>
          <a:off x="3350736" y="3989855"/>
          <a:ext cx="1424410" cy="1424410"/>
        </a:xfrm>
        <a:prstGeom prst="ellipse">
          <a:avLst/>
        </a:prstGeom>
        <a:solidFill>
          <a:srgbClr val="660033"/>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ro-RO" sz="1500" b="1" kern="1200" dirty="0" smtClean="0">
              <a:latin typeface="Calibri" pitchFamily="34" charset="0"/>
            </a:rPr>
            <a:t>Java FX</a:t>
          </a:r>
          <a:endParaRPr lang="en-US" sz="1500" b="1" kern="1200" dirty="0" smtClean="0">
            <a:latin typeface="Calibri" pitchFamily="34" charset="0"/>
          </a:endParaRPr>
        </a:p>
      </dsp:txBody>
      <dsp:txXfrm>
        <a:off x="3350736" y="3989855"/>
        <a:ext cx="1424410" cy="1424410"/>
      </dsp:txXfrm>
    </dsp:sp>
    <dsp:sp modelId="{D381338A-6FA2-4A81-8CE4-1DD2CC8E0F0C}">
      <dsp:nvSpPr>
        <dsp:cNvPr id="0" name=""/>
        <dsp:cNvSpPr/>
      </dsp:nvSpPr>
      <dsp:spPr>
        <a:xfrm rot="10800000">
          <a:off x="2923969" y="2466478"/>
          <a:ext cx="301582" cy="48429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2923969" y="2466478"/>
        <a:ext cx="301582" cy="484299"/>
      </dsp:txXfrm>
    </dsp:sp>
    <dsp:sp modelId="{2B9678E2-81BB-4849-A3E5-6DC8B11BCE0A}">
      <dsp:nvSpPr>
        <dsp:cNvPr id="0" name=""/>
        <dsp:cNvSpPr/>
      </dsp:nvSpPr>
      <dsp:spPr>
        <a:xfrm>
          <a:off x="1357303" y="1996422"/>
          <a:ext cx="1424410" cy="1424410"/>
        </a:xfrm>
        <a:prstGeom prst="ellipse">
          <a:avLst/>
        </a:prstGeom>
        <a:solidFill>
          <a:srgbClr val="FF0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ro-RO" sz="1500" b="1" kern="1200" dirty="0" smtClean="0">
              <a:latin typeface="Calibri" pitchFamily="34" charset="0"/>
            </a:rPr>
            <a:t>Java Enterprise </a:t>
          </a:r>
          <a:r>
            <a:rPr lang="ro-RO" sz="1500" b="1" kern="1200" dirty="0" err="1" smtClean="0">
              <a:latin typeface="Calibri" pitchFamily="34" charset="0"/>
            </a:rPr>
            <a:t>Edition</a:t>
          </a:r>
          <a:endParaRPr lang="ro-RO" sz="1500" b="1" kern="1200" dirty="0" smtClean="0">
            <a:latin typeface="Calibri" pitchFamily="34" charset="0"/>
          </a:endParaRPr>
        </a:p>
        <a:p>
          <a:pPr lvl="0" algn="ctr" defTabSz="666750">
            <a:lnSpc>
              <a:spcPct val="90000"/>
            </a:lnSpc>
            <a:spcBef>
              <a:spcPct val="0"/>
            </a:spcBef>
            <a:spcAft>
              <a:spcPct val="35000"/>
            </a:spcAft>
          </a:pPr>
          <a:r>
            <a:rPr lang="ro-RO" sz="1500" b="1" kern="1200" dirty="0" smtClean="0">
              <a:latin typeface="Calibri" pitchFamily="34" charset="0"/>
            </a:rPr>
            <a:t>(Java EE)</a:t>
          </a:r>
          <a:endParaRPr lang="en-US" sz="1500" b="1" kern="1200" dirty="0" smtClean="0">
            <a:latin typeface="Calibri" pitchFamily="34" charset="0"/>
          </a:endParaRPr>
        </a:p>
      </dsp:txBody>
      <dsp:txXfrm>
        <a:off x="1357303" y="1996422"/>
        <a:ext cx="1424410" cy="142441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710ACD4-1FB1-4F41-91CE-B1F249FAA945}">
      <dsp:nvSpPr>
        <dsp:cNvPr id="0" name=""/>
        <dsp:cNvSpPr/>
      </dsp:nvSpPr>
      <dsp:spPr>
        <a:xfrm>
          <a:off x="851602" y="935462"/>
          <a:ext cx="3112086" cy="108078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F8D322-AE36-483D-9F1E-73ED50CC5A88}">
      <dsp:nvSpPr>
        <dsp:cNvPr id="0" name=""/>
        <dsp:cNvSpPr/>
      </dsp:nvSpPr>
      <dsp:spPr>
        <a:xfrm>
          <a:off x="2110911" y="3581942"/>
          <a:ext cx="603117" cy="385995"/>
        </a:xfrm>
        <a:prstGeom prst="downArrow">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 modelId="{64766549-828E-46AA-BD81-30D62F5C7F1D}">
      <dsp:nvSpPr>
        <dsp:cNvPr id="0" name=""/>
        <dsp:cNvSpPr/>
      </dsp:nvSpPr>
      <dsp:spPr>
        <a:xfrm>
          <a:off x="964988" y="4118485"/>
          <a:ext cx="2894964" cy="723741"/>
        </a:xfrm>
        <a:prstGeom prst="rect">
          <a:avLst/>
        </a:prstGeom>
        <a:solidFill>
          <a:schemeClr val="bg1">
            <a:lumMod val="75000"/>
          </a:schemeClr>
        </a:solidFill>
        <a:ln>
          <a:solidFill>
            <a:schemeClr val="tx2"/>
          </a:solid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0000CC"/>
              </a:solidFill>
              <a:latin typeface="Calibri" pitchFamily="34" charset="0"/>
            </a:rPr>
            <a:t>Java Runtime Environment (JRE)</a:t>
          </a:r>
          <a:endParaRPr lang="en-US" sz="2000" b="1" kern="1200" dirty="0">
            <a:solidFill>
              <a:srgbClr val="0000CC"/>
            </a:solidFill>
            <a:latin typeface="Calibri" pitchFamily="34" charset="0"/>
          </a:endParaRPr>
        </a:p>
      </dsp:txBody>
      <dsp:txXfrm>
        <a:off x="964988" y="4118485"/>
        <a:ext cx="2894964" cy="723741"/>
      </dsp:txXfrm>
    </dsp:sp>
    <dsp:sp modelId="{EA77A10B-3A20-4B39-810F-10D6D2C75FC7}">
      <dsp:nvSpPr>
        <dsp:cNvPr id="0" name=""/>
        <dsp:cNvSpPr/>
      </dsp:nvSpPr>
      <dsp:spPr>
        <a:xfrm>
          <a:off x="1983050" y="2099720"/>
          <a:ext cx="1085611" cy="1085611"/>
        </a:xfrm>
        <a:prstGeom prst="ellipse">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latin typeface="Calibri" pitchFamily="34" charset="0"/>
            </a:rPr>
            <a:t>Runtime libraries</a:t>
          </a:r>
          <a:endParaRPr lang="en-US" sz="1600" b="1" kern="1200" dirty="0">
            <a:latin typeface="Calibri" pitchFamily="34" charset="0"/>
          </a:endParaRPr>
        </a:p>
      </dsp:txBody>
      <dsp:txXfrm>
        <a:off x="1983050" y="2099720"/>
        <a:ext cx="1085611" cy="1085611"/>
      </dsp:txXfrm>
    </dsp:sp>
    <dsp:sp modelId="{34F97F27-B7AE-441F-887D-2806E728FC02}">
      <dsp:nvSpPr>
        <dsp:cNvPr id="0" name=""/>
        <dsp:cNvSpPr/>
      </dsp:nvSpPr>
      <dsp:spPr>
        <a:xfrm>
          <a:off x="1206235" y="1285270"/>
          <a:ext cx="1085611" cy="1085611"/>
        </a:xfrm>
        <a:prstGeom prst="ellipse">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latin typeface="Calibri" pitchFamily="34" charset="0"/>
            </a:rPr>
            <a:t>Core classes</a:t>
          </a:r>
          <a:endParaRPr lang="en-US" sz="1600" b="1" kern="1200" dirty="0">
            <a:latin typeface="Calibri" pitchFamily="34" charset="0"/>
          </a:endParaRPr>
        </a:p>
      </dsp:txBody>
      <dsp:txXfrm>
        <a:off x="1206235" y="1285270"/>
        <a:ext cx="1085611" cy="1085611"/>
      </dsp:txXfrm>
    </dsp:sp>
    <dsp:sp modelId="{68B524F2-B0C9-470D-B65E-32B9394CE8B3}">
      <dsp:nvSpPr>
        <dsp:cNvPr id="0" name=""/>
        <dsp:cNvSpPr/>
      </dsp:nvSpPr>
      <dsp:spPr>
        <a:xfrm>
          <a:off x="2315971" y="1022793"/>
          <a:ext cx="1085611" cy="1085611"/>
        </a:xfrm>
        <a:prstGeom prst="ellipse">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latin typeface="Calibri" pitchFamily="34" charset="0"/>
            </a:rPr>
            <a:t>JVM</a:t>
          </a:r>
          <a:endParaRPr lang="en-US" sz="1600" b="1" kern="1200" dirty="0">
            <a:latin typeface="Calibri" pitchFamily="34" charset="0"/>
          </a:endParaRPr>
        </a:p>
      </dsp:txBody>
      <dsp:txXfrm>
        <a:off x="2315971" y="1022793"/>
        <a:ext cx="1085611" cy="1085611"/>
      </dsp:txXfrm>
    </dsp:sp>
    <dsp:sp modelId="{A50434DD-A0AA-4BC1-80B9-3C28E2BB5D79}">
      <dsp:nvSpPr>
        <dsp:cNvPr id="0" name=""/>
        <dsp:cNvSpPr/>
      </dsp:nvSpPr>
      <dsp:spPr>
        <a:xfrm>
          <a:off x="723741" y="802776"/>
          <a:ext cx="3377458" cy="2701966"/>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FA3AA38-3442-4A20-9FF2-9310A57E982E}">
      <dsp:nvSpPr>
        <dsp:cNvPr id="0" name=""/>
        <dsp:cNvSpPr/>
      </dsp:nvSpPr>
      <dsp:spPr>
        <a:xfrm>
          <a:off x="2210482" y="937476"/>
          <a:ext cx="1675035" cy="1675035"/>
        </a:xfrm>
        <a:prstGeom prst="ellipse">
          <a:avLst/>
        </a:prstGeom>
        <a:solidFill>
          <a:schemeClr val="bg1">
            <a:lumMod val="75000"/>
          </a:schemeClr>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FF0000"/>
              </a:solidFill>
              <a:latin typeface="Calibri" pitchFamily="34" charset="0"/>
            </a:rPr>
            <a:t>Java Development Kit (JDK)</a:t>
          </a:r>
          <a:endParaRPr lang="en-US" sz="1600" b="1" kern="1200" dirty="0">
            <a:solidFill>
              <a:srgbClr val="FF0000"/>
            </a:solidFill>
            <a:latin typeface="Calibri" pitchFamily="34" charset="0"/>
          </a:endParaRPr>
        </a:p>
      </dsp:txBody>
      <dsp:txXfrm>
        <a:off x="2210482" y="937476"/>
        <a:ext cx="1675035" cy="1675035"/>
      </dsp:txXfrm>
    </dsp:sp>
    <dsp:sp modelId="{EED6191E-2042-408E-AE52-AF8D4C2EFE3C}">
      <dsp:nvSpPr>
        <dsp:cNvPr id="0" name=""/>
        <dsp:cNvSpPr/>
      </dsp:nvSpPr>
      <dsp:spPr>
        <a:xfrm rot="12900000">
          <a:off x="1236704" y="692186"/>
          <a:ext cx="1175491" cy="452137"/>
        </a:xfrm>
        <a:prstGeom prst="lef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4E9F217-B712-4848-86A0-E170D4F19CB3}">
      <dsp:nvSpPr>
        <dsp:cNvPr id="0" name=""/>
        <dsp:cNvSpPr/>
      </dsp:nvSpPr>
      <dsp:spPr>
        <a:xfrm>
          <a:off x="589434" y="-21711"/>
          <a:ext cx="1507125" cy="1205700"/>
        </a:xfrm>
        <a:prstGeom prst="roundRect">
          <a:avLst>
            <a:gd name="adj" fmla="val 10000"/>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Calibri" pitchFamily="34" charset="0"/>
            </a:rPr>
            <a:t>Java Runtime Environment (JRE)</a:t>
          </a:r>
          <a:endParaRPr lang="en-US" sz="1600" b="1" kern="1200" dirty="0">
            <a:solidFill>
              <a:schemeClr val="bg1"/>
            </a:solidFill>
            <a:latin typeface="Calibri" pitchFamily="34" charset="0"/>
          </a:endParaRPr>
        </a:p>
      </dsp:txBody>
      <dsp:txXfrm>
        <a:off x="589434" y="-21711"/>
        <a:ext cx="1507125" cy="1205700"/>
      </dsp:txXfrm>
    </dsp:sp>
    <dsp:sp modelId="{035EBFA8-ADA8-425C-9E8F-166CEB1C3D8D}">
      <dsp:nvSpPr>
        <dsp:cNvPr id="0" name=""/>
        <dsp:cNvSpPr/>
      </dsp:nvSpPr>
      <dsp:spPr>
        <a:xfrm rot="19500000">
          <a:off x="3683803" y="692186"/>
          <a:ext cx="1175491" cy="452137"/>
        </a:xfrm>
        <a:prstGeom prst="lef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40D818E-E123-43FE-8E14-793836709057}">
      <dsp:nvSpPr>
        <dsp:cNvPr id="0" name=""/>
        <dsp:cNvSpPr/>
      </dsp:nvSpPr>
      <dsp:spPr>
        <a:xfrm>
          <a:off x="3999439" y="-21711"/>
          <a:ext cx="1507125" cy="1205700"/>
        </a:xfrm>
        <a:prstGeom prst="roundRect">
          <a:avLst>
            <a:gd name="adj" fmla="val 10000"/>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b="1" kern="1200" smtClean="0">
              <a:latin typeface="Calibri" pitchFamily="34" charset="0"/>
            </a:rPr>
            <a:t>Development tools</a:t>
          </a:r>
          <a:endParaRPr lang="en-US" sz="1600" b="1" kern="1200" dirty="0">
            <a:latin typeface="Calibri" pitchFamily="34" charset="0"/>
          </a:endParaRPr>
        </a:p>
      </dsp:txBody>
      <dsp:txXfrm>
        <a:off x="3999439" y="-21711"/>
        <a:ext cx="1507125" cy="120570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A562219-DCC1-4C04-8A43-E36FDCB6D955}">
      <dsp:nvSpPr>
        <dsp:cNvPr id="0" name=""/>
        <dsp:cNvSpPr/>
      </dsp:nvSpPr>
      <dsp:spPr>
        <a:xfrm>
          <a:off x="1235946" y="629874"/>
          <a:ext cx="4309907" cy="4309907"/>
        </a:xfrm>
        <a:prstGeom prst="blockArc">
          <a:avLst>
            <a:gd name="adj1" fmla="val 12600000"/>
            <a:gd name="adj2" fmla="val 16200000"/>
            <a:gd name="adj3" fmla="val 4523"/>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A2A3E2F1-D155-4240-A297-AEF2E233CDC3}">
      <dsp:nvSpPr>
        <dsp:cNvPr id="0" name=""/>
        <dsp:cNvSpPr/>
      </dsp:nvSpPr>
      <dsp:spPr>
        <a:xfrm>
          <a:off x="1235946" y="629874"/>
          <a:ext cx="4309907" cy="4309907"/>
        </a:xfrm>
        <a:prstGeom prst="blockArc">
          <a:avLst>
            <a:gd name="adj1" fmla="val 9000000"/>
            <a:gd name="adj2" fmla="val 12600000"/>
            <a:gd name="adj3" fmla="val 4523"/>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46750515-7A07-4A15-9106-BD7D9B697949}">
      <dsp:nvSpPr>
        <dsp:cNvPr id="0" name=""/>
        <dsp:cNvSpPr/>
      </dsp:nvSpPr>
      <dsp:spPr>
        <a:xfrm>
          <a:off x="1235946" y="629874"/>
          <a:ext cx="4309907" cy="4309907"/>
        </a:xfrm>
        <a:prstGeom prst="blockArc">
          <a:avLst>
            <a:gd name="adj1" fmla="val 5400000"/>
            <a:gd name="adj2" fmla="val 9000000"/>
            <a:gd name="adj3" fmla="val 4523"/>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46637FA4-10BE-4F8E-9F46-609501BC5411}">
      <dsp:nvSpPr>
        <dsp:cNvPr id="0" name=""/>
        <dsp:cNvSpPr/>
      </dsp:nvSpPr>
      <dsp:spPr>
        <a:xfrm>
          <a:off x="1235946" y="629874"/>
          <a:ext cx="4309907" cy="4309907"/>
        </a:xfrm>
        <a:prstGeom prst="blockArc">
          <a:avLst>
            <a:gd name="adj1" fmla="val 1800000"/>
            <a:gd name="adj2" fmla="val 5400000"/>
            <a:gd name="adj3" fmla="val 4523"/>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BB6F5BB9-F2B9-4815-8F90-A983C2CCF7A3}">
      <dsp:nvSpPr>
        <dsp:cNvPr id="0" name=""/>
        <dsp:cNvSpPr/>
      </dsp:nvSpPr>
      <dsp:spPr>
        <a:xfrm>
          <a:off x="1235946" y="629874"/>
          <a:ext cx="4309907" cy="4309907"/>
        </a:xfrm>
        <a:prstGeom prst="blockArc">
          <a:avLst>
            <a:gd name="adj1" fmla="val 19800000"/>
            <a:gd name="adj2" fmla="val 1800000"/>
            <a:gd name="adj3" fmla="val 4523"/>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5269E35A-1E5C-4555-90E8-A99DC307F279}">
      <dsp:nvSpPr>
        <dsp:cNvPr id="0" name=""/>
        <dsp:cNvSpPr/>
      </dsp:nvSpPr>
      <dsp:spPr>
        <a:xfrm>
          <a:off x="1235946" y="629874"/>
          <a:ext cx="4309907" cy="4309907"/>
        </a:xfrm>
        <a:prstGeom prst="blockArc">
          <a:avLst>
            <a:gd name="adj1" fmla="val 16200000"/>
            <a:gd name="adj2" fmla="val 19800000"/>
            <a:gd name="adj3" fmla="val 4523"/>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1F9367A9-A409-4258-A2ED-D3B6D6E67481}">
      <dsp:nvSpPr>
        <dsp:cNvPr id="0" name=""/>
        <dsp:cNvSpPr/>
      </dsp:nvSpPr>
      <dsp:spPr>
        <a:xfrm>
          <a:off x="2423963" y="1817891"/>
          <a:ext cx="1933872" cy="1933872"/>
        </a:xfrm>
        <a:prstGeom prst="ellipse">
          <a:avLst/>
        </a:prstGeom>
        <a:solidFill>
          <a:schemeClr val="tx2">
            <a:lumMod val="75000"/>
            <a:lumOff val="2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b="1" kern="1200" dirty="0" err="1" smtClean="0">
              <a:latin typeface="Calibri" pitchFamily="34" charset="0"/>
            </a:rPr>
            <a:t>Aplica</a:t>
          </a:r>
          <a:r>
            <a:rPr lang="ro-RO" sz="3000" b="1" kern="1200" dirty="0" smtClean="0">
              <a:latin typeface="Calibri" pitchFamily="34" charset="0"/>
            </a:rPr>
            <a:t>ții Java</a:t>
          </a:r>
          <a:endParaRPr lang="en-US" sz="3000" b="1" kern="1200" dirty="0">
            <a:latin typeface="Calibri" pitchFamily="34" charset="0"/>
          </a:endParaRPr>
        </a:p>
      </dsp:txBody>
      <dsp:txXfrm>
        <a:off x="2423963" y="1817891"/>
        <a:ext cx="1933872" cy="1933872"/>
      </dsp:txXfrm>
    </dsp:sp>
    <dsp:sp modelId="{1C50E993-9CC2-4ED6-B5E8-846255BA3B41}">
      <dsp:nvSpPr>
        <dsp:cNvPr id="0" name=""/>
        <dsp:cNvSpPr/>
      </dsp:nvSpPr>
      <dsp:spPr>
        <a:xfrm>
          <a:off x="2714044" y="1752"/>
          <a:ext cx="1353710" cy="1353710"/>
        </a:xfrm>
        <a:prstGeom prst="ellipse">
          <a:avLst/>
        </a:prstGeom>
        <a:solidFill>
          <a:srgbClr val="660033"/>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ro-RO" sz="1600" b="1" kern="1200" dirty="0" err="1" smtClean="0">
              <a:latin typeface="Calibri" pitchFamily="34" charset="0"/>
            </a:rPr>
            <a:t>Desktop</a:t>
          </a:r>
          <a:endParaRPr lang="en-US" sz="1600" b="1" kern="1200" dirty="0">
            <a:latin typeface="Calibri" pitchFamily="34" charset="0"/>
          </a:endParaRPr>
        </a:p>
      </dsp:txBody>
      <dsp:txXfrm>
        <a:off x="2714044" y="1752"/>
        <a:ext cx="1353710" cy="1353710"/>
      </dsp:txXfrm>
    </dsp:sp>
    <dsp:sp modelId="{6A84E32D-4A8C-4FD8-8F40-5DDF5E3791F7}">
      <dsp:nvSpPr>
        <dsp:cNvPr id="0" name=""/>
        <dsp:cNvSpPr/>
      </dsp:nvSpPr>
      <dsp:spPr>
        <a:xfrm>
          <a:off x="4538084" y="1054862"/>
          <a:ext cx="1353710" cy="1353710"/>
        </a:xfrm>
        <a:prstGeom prst="ellipse">
          <a:avLst/>
        </a:prstGeom>
        <a:solidFill>
          <a:srgbClr val="00B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ro-RO" sz="1600" b="1" kern="1200" dirty="0" smtClean="0">
              <a:latin typeface="Calibri" pitchFamily="34" charset="0"/>
            </a:rPr>
            <a:t>Web</a:t>
          </a:r>
          <a:endParaRPr lang="en-US" sz="1600" b="1" kern="1200" dirty="0" smtClean="0">
            <a:latin typeface="Calibri" pitchFamily="34" charset="0"/>
          </a:endParaRPr>
        </a:p>
      </dsp:txBody>
      <dsp:txXfrm>
        <a:off x="4538084" y="1054862"/>
        <a:ext cx="1353710" cy="1353710"/>
      </dsp:txXfrm>
    </dsp:sp>
    <dsp:sp modelId="{53264E8C-5544-4D30-9993-2A6604AB9BF2}">
      <dsp:nvSpPr>
        <dsp:cNvPr id="0" name=""/>
        <dsp:cNvSpPr/>
      </dsp:nvSpPr>
      <dsp:spPr>
        <a:xfrm>
          <a:off x="4538084" y="3161082"/>
          <a:ext cx="1353710" cy="1353710"/>
        </a:xfrm>
        <a:prstGeom prst="ellipse">
          <a:avLst/>
        </a:prstGeom>
        <a:solidFill>
          <a:srgbClr val="000099"/>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ro-RO" sz="1600" b="1" kern="1200" dirty="0" smtClean="0">
              <a:latin typeface="Calibri" pitchFamily="34" charset="0"/>
            </a:rPr>
            <a:t>Mobile</a:t>
          </a:r>
          <a:endParaRPr lang="en-US" sz="1600" b="1" kern="1200" dirty="0" smtClean="0">
            <a:latin typeface="Calibri" pitchFamily="34" charset="0"/>
          </a:endParaRPr>
        </a:p>
      </dsp:txBody>
      <dsp:txXfrm>
        <a:off x="4538084" y="3161082"/>
        <a:ext cx="1353710" cy="1353710"/>
      </dsp:txXfrm>
    </dsp:sp>
    <dsp:sp modelId="{0F95A349-12EE-49B5-88E2-CAFBFC772AD1}">
      <dsp:nvSpPr>
        <dsp:cNvPr id="0" name=""/>
        <dsp:cNvSpPr/>
      </dsp:nvSpPr>
      <dsp:spPr>
        <a:xfrm>
          <a:off x="2714044" y="4214192"/>
          <a:ext cx="1353710" cy="1353710"/>
        </a:xfrm>
        <a:prstGeom prst="ellipse">
          <a:avLst/>
        </a:prstGeom>
        <a:solidFill>
          <a:srgbClr val="FF0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ro-RO" sz="1600" b="1" kern="1200" dirty="0" smtClean="0">
              <a:latin typeface="Calibri" pitchFamily="34" charset="0"/>
            </a:rPr>
            <a:t>Enterprise</a:t>
          </a:r>
          <a:endParaRPr lang="en-US" sz="1600" kern="1200" dirty="0" smtClean="0"/>
        </a:p>
      </dsp:txBody>
      <dsp:txXfrm>
        <a:off x="2714044" y="4214192"/>
        <a:ext cx="1353710" cy="1353710"/>
      </dsp:txXfrm>
    </dsp:sp>
    <dsp:sp modelId="{C273C511-68C8-4C85-B639-3262F39BC4B8}">
      <dsp:nvSpPr>
        <dsp:cNvPr id="0" name=""/>
        <dsp:cNvSpPr/>
      </dsp:nvSpPr>
      <dsp:spPr>
        <a:xfrm>
          <a:off x="890004" y="3161082"/>
          <a:ext cx="1353710" cy="1353710"/>
        </a:xfrm>
        <a:prstGeom prst="ellipse">
          <a:avLst/>
        </a:prstGeom>
        <a:solidFill>
          <a:srgbClr val="0033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100000"/>
            </a:lnSpc>
            <a:spcBef>
              <a:spcPct val="0"/>
            </a:spcBef>
            <a:spcAft>
              <a:spcPts val="0"/>
            </a:spcAft>
          </a:pPr>
          <a:r>
            <a:rPr lang="ro-RO" sz="1600" b="1" kern="1200" dirty="0" err="1" smtClean="0">
              <a:latin typeface="Calibri" pitchFamily="34" charset="0"/>
            </a:rPr>
            <a:t>Embedded</a:t>
          </a:r>
          <a:endParaRPr lang="en-US" sz="1600" b="1" kern="1200" dirty="0" smtClean="0">
            <a:latin typeface="Calibri" pitchFamily="34" charset="0"/>
          </a:endParaRPr>
        </a:p>
      </dsp:txBody>
      <dsp:txXfrm>
        <a:off x="890004" y="3161082"/>
        <a:ext cx="1353710" cy="1353710"/>
      </dsp:txXfrm>
    </dsp:sp>
    <dsp:sp modelId="{5D21E18F-9681-42E9-B0BE-3E009126FF91}">
      <dsp:nvSpPr>
        <dsp:cNvPr id="0" name=""/>
        <dsp:cNvSpPr/>
      </dsp:nvSpPr>
      <dsp:spPr>
        <a:xfrm>
          <a:off x="890004" y="1054862"/>
          <a:ext cx="1353710" cy="1353710"/>
        </a:xfrm>
        <a:prstGeom prst="ellipse">
          <a:avLst/>
        </a:prstGeom>
        <a:solidFill>
          <a:srgbClr val="00206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100000"/>
            </a:lnSpc>
            <a:spcBef>
              <a:spcPct val="0"/>
            </a:spcBef>
            <a:spcAft>
              <a:spcPts val="0"/>
            </a:spcAft>
          </a:pPr>
          <a:r>
            <a:rPr lang="ro-RO" sz="1600" b="1" kern="1200" dirty="0" smtClean="0">
              <a:latin typeface="Calibri" pitchFamily="34" charset="0"/>
            </a:rPr>
            <a:t>Client</a:t>
          </a:r>
        </a:p>
        <a:p>
          <a:pPr lvl="0" algn="ctr" defTabSz="711200">
            <a:lnSpc>
              <a:spcPct val="100000"/>
            </a:lnSpc>
            <a:spcBef>
              <a:spcPct val="0"/>
            </a:spcBef>
            <a:spcAft>
              <a:spcPts val="0"/>
            </a:spcAft>
          </a:pPr>
          <a:r>
            <a:rPr lang="ro-RO" sz="1600" b="1" kern="1200" dirty="0" smtClean="0">
              <a:latin typeface="Calibri" pitchFamily="34" charset="0"/>
            </a:rPr>
            <a:t>Server</a:t>
          </a:r>
          <a:endParaRPr lang="en-US" sz="1600" b="1" kern="1200" dirty="0" smtClean="0">
            <a:latin typeface="Calibri" pitchFamily="34" charset="0"/>
          </a:endParaRPr>
        </a:p>
      </dsp:txBody>
      <dsp:txXfrm>
        <a:off x="890004" y="1054862"/>
        <a:ext cx="1353710" cy="135371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A6FF165-41FF-41FC-B7BA-CCDCA7248F7B}">
      <dsp:nvSpPr>
        <dsp:cNvPr id="0" name=""/>
        <dsp:cNvSpPr/>
      </dsp:nvSpPr>
      <dsp:spPr>
        <a:xfrm>
          <a:off x="3119" y="405300"/>
          <a:ext cx="3041451" cy="1216580"/>
        </a:xfrm>
        <a:prstGeom prst="rect">
          <a:avLst/>
        </a:prstGeom>
        <a:solidFill>
          <a:srgbClr val="000099"/>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ro-RO" sz="3200" b="1" kern="1200" dirty="0" smtClean="0">
              <a:latin typeface="Calibri" pitchFamily="34" charset="0"/>
            </a:rPr>
            <a:t>Câmpuri statice</a:t>
          </a:r>
          <a:endParaRPr lang="en-US" sz="3200" b="1" kern="1200" dirty="0">
            <a:latin typeface="Calibri" pitchFamily="34" charset="0"/>
          </a:endParaRPr>
        </a:p>
      </dsp:txBody>
      <dsp:txXfrm>
        <a:off x="3119" y="405300"/>
        <a:ext cx="3041451" cy="1216580"/>
      </dsp:txXfrm>
    </dsp:sp>
    <dsp:sp modelId="{FCCB3E13-334D-42C1-B556-0C84F998DDAF}">
      <dsp:nvSpPr>
        <dsp:cNvPr id="0" name=""/>
        <dsp:cNvSpPr/>
      </dsp:nvSpPr>
      <dsp:spPr>
        <a:xfrm>
          <a:off x="3119" y="1621880"/>
          <a:ext cx="3041451" cy="3390074"/>
        </a:xfrm>
        <a:prstGeom prst="rect">
          <a:avLst/>
        </a:prstGeom>
        <a:solidFill>
          <a:srgbClr val="0070C0">
            <a:alpha val="90000"/>
          </a:srgb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ro-RO" sz="2400" b="1" kern="1200" dirty="0" smtClean="0">
              <a:solidFill>
                <a:schemeClr val="bg1"/>
              </a:solidFill>
              <a:latin typeface="Calibri" pitchFamily="34" charset="0"/>
            </a:rPr>
            <a:t>MIN_VALUE</a:t>
          </a:r>
          <a:endParaRPr lang="en-US" sz="2400" b="1" kern="1200" dirty="0">
            <a:solidFill>
              <a:schemeClr val="bg1"/>
            </a:solidFill>
            <a:latin typeface="Calibri" pitchFamily="34" charset="0"/>
          </a:endParaRPr>
        </a:p>
        <a:p>
          <a:pPr marL="228600" lvl="1" indent="-228600" algn="l" defTabSz="1066800">
            <a:lnSpc>
              <a:spcPct val="90000"/>
            </a:lnSpc>
            <a:spcBef>
              <a:spcPct val="0"/>
            </a:spcBef>
            <a:spcAft>
              <a:spcPct val="15000"/>
            </a:spcAft>
            <a:buChar char="••"/>
          </a:pPr>
          <a:r>
            <a:rPr lang="ro-RO" sz="2400" b="1" kern="1200" dirty="0" smtClean="0">
              <a:solidFill>
                <a:schemeClr val="bg1"/>
              </a:solidFill>
              <a:latin typeface="Calibri" pitchFamily="34" charset="0"/>
            </a:rPr>
            <a:t>MAX_VALUE</a:t>
          </a:r>
          <a:endParaRPr lang="en-US" sz="2400" b="1" kern="1200" dirty="0">
            <a:solidFill>
              <a:schemeClr val="bg1"/>
            </a:solidFill>
            <a:latin typeface="Calibri" pitchFamily="34" charset="0"/>
          </a:endParaRPr>
        </a:p>
        <a:p>
          <a:pPr marL="228600" lvl="1" indent="-228600" algn="l" defTabSz="1066800">
            <a:lnSpc>
              <a:spcPct val="90000"/>
            </a:lnSpc>
            <a:spcBef>
              <a:spcPct val="0"/>
            </a:spcBef>
            <a:spcAft>
              <a:spcPct val="15000"/>
            </a:spcAft>
            <a:buChar char="••"/>
          </a:pPr>
          <a:r>
            <a:rPr lang="ro-RO" sz="2400" b="1" kern="1200" dirty="0" smtClean="0">
              <a:solidFill>
                <a:schemeClr val="bg1"/>
              </a:solidFill>
              <a:latin typeface="Calibri" pitchFamily="34" charset="0"/>
            </a:rPr>
            <a:t>SIZE</a:t>
          </a:r>
          <a:endParaRPr lang="en-US" sz="2400" b="1" kern="1200" dirty="0">
            <a:solidFill>
              <a:schemeClr val="bg1"/>
            </a:solidFill>
            <a:latin typeface="Calibri" pitchFamily="34" charset="0"/>
          </a:endParaRPr>
        </a:p>
      </dsp:txBody>
      <dsp:txXfrm>
        <a:off x="3119" y="1621880"/>
        <a:ext cx="3041451" cy="3390074"/>
      </dsp:txXfrm>
    </dsp:sp>
    <dsp:sp modelId="{A34A1047-07CB-4650-9E81-3B97AC3DECDE}">
      <dsp:nvSpPr>
        <dsp:cNvPr id="0" name=""/>
        <dsp:cNvSpPr/>
      </dsp:nvSpPr>
      <dsp:spPr>
        <a:xfrm>
          <a:off x="3470373" y="405300"/>
          <a:ext cx="3041451" cy="1216580"/>
        </a:xfrm>
        <a:prstGeom prst="rect">
          <a:avLst/>
        </a:prstGeom>
        <a:solidFill>
          <a:srgbClr val="000099"/>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ro-RO" sz="3200" b="1" kern="1200" dirty="0" smtClean="0">
              <a:latin typeface="Calibri" pitchFamily="34" charset="0"/>
            </a:rPr>
            <a:t>Constructori</a:t>
          </a:r>
          <a:endParaRPr lang="en-US" sz="3200" b="1" kern="1200" dirty="0" smtClean="0">
            <a:latin typeface="Calibri" pitchFamily="34" charset="0"/>
          </a:endParaRPr>
        </a:p>
      </dsp:txBody>
      <dsp:txXfrm>
        <a:off x="3470373" y="405300"/>
        <a:ext cx="3041451" cy="1216580"/>
      </dsp:txXfrm>
    </dsp:sp>
    <dsp:sp modelId="{B7A1744C-F911-4862-A245-656C966EB281}">
      <dsp:nvSpPr>
        <dsp:cNvPr id="0" name=""/>
        <dsp:cNvSpPr/>
      </dsp:nvSpPr>
      <dsp:spPr>
        <a:xfrm>
          <a:off x="3470373" y="1621880"/>
          <a:ext cx="3041451" cy="3390074"/>
        </a:xfrm>
        <a:prstGeom prst="rect">
          <a:avLst/>
        </a:prstGeom>
        <a:solidFill>
          <a:srgbClr val="0070C0">
            <a:alpha val="90000"/>
          </a:srgb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ro-RO" sz="2400" b="1" kern="1200" dirty="0" smtClean="0">
              <a:solidFill>
                <a:schemeClr val="bg1"/>
              </a:solidFill>
              <a:latin typeface="Calibri" pitchFamily="34" charset="0"/>
            </a:rPr>
            <a:t>Cu argument de tip primitiv</a:t>
          </a:r>
          <a:endParaRPr lang="en-US" sz="2400" b="1" kern="1200" dirty="0">
            <a:solidFill>
              <a:schemeClr val="bg1"/>
            </a:solidFill>
            <a:latin typeface="Calibri" pitchFamily="34" charset="0"/>
          </a:endParaRPr>
        </a:p>
        <a:p>
          <a:pPr marL="228600" lvl="1" indent="-228600" algn="l" defTabSz="1066800">
            <a:lnSpc>
              <a:spcPct val="90000"/>
            </a:lnSpc>
            <a:spcBef>
              <a:spcPct val="0"/>
            </a:spcBef>
            <a:spcAft>
              <a:spcPct val="15000"/>
            </a:spcAft>
            <a:buChar char="••"/>
          </a:pPr>
          <a:r>
            <a:rPr lang="ro-RO" sz="2400" b="1" kern="1200" dirty="0" smtClean="0">
              <a:solidFill>
                <a:schemeClr val="bg1"/>
              </a:solidFill>
              <a:latin typeface="Calibri" pitchFamily="34" charset="0"/>
            </a:rPr>
            <a:t>Cu argument de tip </a:t>
          </a:r>
          <a:r>
            <a:rPr lang="ro-RO" sz="2400" b="1" kern="1200" dirty="0" err="1" smtClean="0">
              <a:solidFill>
                <a:schemeClr val="bg1"/>
              </a:solidFill>
              <a:latin typeface="Calibri" pitchFamily="34" charset="0"/>
            </a:rPr>
            <a:t>String</a:t>
          </a:r>
          <a:endParaRPr lang="en-US" sz="2400" b="1" kern="1200" dirty="0" smtClean="0">
            <a:solidFill>
              <a:schemeClr val="bg1"/>
            </a:solidFill>
            <a:latin typeface="Calibri" pitchFamily="34" charset="0"/>
          </a:endParaRPr>
        </a:p>
      </dsp:txBody>
      <dsp:txXfrm>
        <a:off x="3470373" y="1621880"/>
        <a:ext cx="3041451" cy="3390074"/>
      </dsp:txXfrm>
    </dsp:sp>
    <dsp:sp modelId="{9E68B9DA-D76D-4C4F-9324-103CBBCB5001}">
      <dsp:nvSpPr>
        <dsp:cNvPr id="0" name=""/>
        <dsp:cNvSpPr/>
      </dsp:nvSpPr>
      <dsp:spPr>
        <a:xfrm>
          <a:off x="6937628" y="405300"/>
          <a:ext cx="3041451" cy="1216580"/>
        </a:xfrm>
        <a:prstGeom prst="rect">
          <a:avLst/>
        </a:prstGeom>
        <a:solidFill>
          <a:srgbClr val="000099"/>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ro-RO" sz="3200" b="1" kern="1200" dirty="0" smtClean="0">
              <a:latin typeface="Calibri" pitchFamily="34" charset="0"/>
            </a:rPr>
            <a:t>Metode</a:t>
          </a:r>
          <a:endParaRPr lang="en-US" sz="3200" b="1" kern="1200" dirty="0" smtClean="0">
            <a:latin typeface="Calibri" pitchFamily="34" charset="0"/>
          </a:endParaRPr>
        </a:p>
      </dsp:txBody>
      <dsp:txXfrm>
        <a:off x="6937628" y="405300"/>
        <a:ext cx="3041451" cy="1216580"/>
      </dsp:txXfrm>
    </dsp:sp>
    <dsp:sp modelId="{5647BAF7-BDE8-4B95-88B4-F85943681DA2}">
      <dsp:nvSpPr>
        <dsp:cNvPr id="0" name=""/>
        <dsp:cNvSpPr/>
      </dsp:nvSpPr>
      <dsp:spPr>
        <a:xfrm>
          <a:off x="6937628" y="1621880"/>
          <a:ext cx="3041451" cy="3390074"/>
        </a:xfrm>
        <a:prstGeom prst="rect">
          <a:avLst/>
        </a:prstGeom>
        <a:solidFill>
          <a:srgbClr val="0070C0">
            <a:alpha val="90000"/>
          </a:srgb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ro-RO" sz="2400" b="1" kern="1200" dirty="0" smtClean="0">
              <a:solidFill>
                <a:schemeClr val="bg1"/>
              </a:solidFill>
              <a:latin typeface="Calibri" pitchFamily="34" charset="0"/>
            </a:rPr>
            <a:t>tipValue()</a:t>
          </a:r>
          <a:endParaRPr lang="en-US" sz="2400" b="1" kern="1200" dirty="0" smtClean="0">
            <a:solidFill>
              <a:schemeClr val="bg1"/>
            </a:solidFill>
            <a:latin typeface="Calibri" pitchFamily="34" charset="0"/>
          </a:endParaRPr>
        </a:p>
        <a:p>
          <a:pPr marL="228600" lvl="1" indent="-228600" algn="l" defTabSz="1066800">
            <a:lnSpc>
              <a:spcPct val="90000"/>
            </a:lnSpc>
            <a:spcBef>
              <a:spcPct val="0"/>
            </a:spcBef>
            <a:spcAft>
              <a:spcPct val="15000"/>
            </a:spcAft>
            <a:buChar char="••"/>
          </a:pPr>
          <a:r>
            <a:rPr lang="ro-RO" sz="2400" b="1" kern="1200" smtClean="0">
              <a:solidFill>
                <a:schemeClr val="bg1"/>
              </a:solidFill>
              <a:latin typeface="Calibri" pitchFamily="34" charset="0"/>
            </a:rPr>
            <a:t>compare(tip x,tip y)</a:t>
          </a:r>
          <a:endParaRPr lang="en-US" sz="2400" b="1" kern="1200" dirty="0" smtClean="0">
            <a:solidFill>
              <a:schemeClr val="bg1"/>
            </a:solidFill>
            <a:latin typeface="Calibri" pitchFamily="34" charset="0"/>
          </a:endParaRPr>
        </a:p>
        <a:p>
          <a:pPr marL="228600" lvl="1" indent="-228600" algn="l" defTabSz="1066800">
            <a:lnSpc>
              <a:spcPct val="90000"/>
            </a:lnSpc>
            <a:spcBef>
              <a:spcPct val="0"/>
            </a:spcBef>
            <a:spcAft>
              <a:spcPct val="15000"/>
            </a:spcAft>
            <a:buChar char="••"/>
          </a:pPr>
          <a:r>
            <a:rPr lang="ro-RO" sz="2400" b="1" kern="1200" dirty="0" err="1" smtClean="0">
              <a:solidFill>
                <a:schemeClr val="bg1"/>
              </a:solidFill>
              <a:latin typeface="Calibri" pitchFamily="34" charset="0"/>
            </a:rPr>
            <a:t>compareTo</a:t>
          </a:r>
          <a:r>
            <a:rPr lang="ro-RO" sz="2400" b="1" kern="1200" dirty="0" smtClean="0">
              <a:solidFill>
                <a:schemeClr val="bg1"/>
              </a:solidFill>
              <a:latin typeface="Calibri" pitchFamily="34" charset="0"/>
            </a:rPr>
            <a:t>(Tip </a:t>
          </a:r>
          <a:r>
            <a:rPr lang="ro-RO" sz="2400" b="1" kern="1200" dirty="0" err="1" smtClean="0">
              <a:solidFill>
                <a:schemeClr val="bg1"/>
              </a:solidFill>
              <a:latin typeface="Calibri" pitchFamily="34" charset="0"/>
            </a:rPr>
            <a:t>ob</a:t>
          </a:r>
          <a:r>
            <a:rPr lang="ro-RO" sz="2400" b="1" kern="1200" dirty="0" smtClean="0">
              <a:solidFill>
                <a:schemeClr val="bg1"/>
              </a:solidFill>
              <a:latin typeface="Calibri" pitchFamily="34" charset="0"/>
            </a:rPr>
            <a:t>)</a:t>
          </a:r>
          <a:endParaRPr lang="en-US" sz="2400" b="1" kern="1200" dirty="0" smtClean="0">
            <a:solidFill>
              <a:schemeClr val="bg1"/>
            </a:solidFill>
            <a:latin typeface="Calibri" pitchFamily="34" charset="0"/>
          </a:endParaRPr>
        </a:p>
        <a:p>
          <a:pPr marL="228600" lvl="1" indent="-228600" algn="l" defTabSz="1066800">
            <a:lnSpc>
              <a:spcPct val="90000"/>
            </a:lnSpc>
            <a:spcBef>
              <a:spcPct val="0"/>
            </a:spcBef>
            <a:spcAft>
              <a:spcPct val="15000"/>
            </a:spcAft>
            <a:buChar char="••"/>
          </a:pPr>
          <a:r>
            <a:rPr lang="ro-RO" sz="2400" b="1" kern="1200" dirty="0" smtClean="0">
              <a:solidFill>
                <a:schemeClr val="bg1"/>
              </a:solidFill>
              <a:latin typeface="Calibri" pitchFamily="34" charset="0"/>
            </a:rPr>
            <a:t>parseTip(String s)</a:t>
          </a:r>
          <a:endParaRPr lang="en-US" sz="2400" b="1" kern="1200" dirty="0" smtClean="0">
            <a:solidFill>
              <a:schemeClr val="bg1"/>
            </a:solidFill>
            <a:latin typeface="Calibri" pitchFamily="34" charset="0"/>
          </a:endParaRPr>
        </a:p>
        <a:p>
          <a:pPr marL="228600" lvl="1" indent="-228600" algn="l" defTabSz="1066800">
            <a:lnSpc>
              <a:spcPct val="90000"/>
            </a:lnSpc>
            <a:spcBef>
              <a:spcPct val="0"/>
            </a:spcBef>
            <a:spcAft>
              <a:spcPct val="15000"/>
            </a:spcAft>
            <a:buChar char="••"/>
          </a:pPr>
          <a:r>
            <a:rPr lang="ro-RO" sz="2400" b="1" kern="1200" dirty="0" smtClean="0">
              <a:solidFill>
                <a:schemeClr val="bg1"/>
              </a:solidFill>
              <a:latin typeface="Calibri" pitchFamily="34" charset="0"/>
            </a:rPr>
            <a:t>toString()</a:t>
          </a:r>
          <a:endParaRPr lang="en-US" sz="2400" b="1" kern="1200" dirty="0" smtClean="0">
            <a:solidFill>
              <a:schemeClr val="bg1"/>
            </a:solidFill>
            <a:latin typeface="Calibri" pitchFamily="34" charset="0"/>
          </a:endParaRPr>
        </a:p>
        <a:p>
          <a:pPr marL="228600" lvl="1" indent="-228600" algn="l" defTabSz="1066800">
            <a:lnSpc>
              <a:spcPct val="90000"/>
            </a:lnSpc>
            <a:spcBef>
              <a:spcPct val="0"/>
            </a:spcBef>
            <a:spcAft>
              <a:spcPct val="15000"/>
            </a:spcAft>
            <a:buChar char="••"/>
          </a:pPr>
          <a:r>
            <a:rPr lang="ro-RO" sz="2400" b="1" kern="1200" dirty="0" smtClean="0">
              <a:solidFill>
                <a:schemeClr val="bg1"/>
              </a:solidFill>
              <a:latin typeface="Calibri" pitchFamily="34" charset="0"/>
            </a:rPr>
            <a:t>toString(tip x)</a:t>
          </a:r>
          <a:endParaRPr lang="en-US" sz="2400" b="1" kern="1200" dirty="0" smtClean="0">
            <a:solidFill>
              <a:schemeClr val="bg1"/>
            </a:solidFill>
            <a:latin typeface="Calibri" pitchFamily="34" charset="0"/>
          </a:endParaRPr>
        </a:p>
        <a:p>
          <a:pPr marL="228600" lvl="1" indent="-228600" algn="l" defTabSz="1066800">
            <a:lnSpc>
              <a:spcPct val="90000"/>
            </a:lnSpc>
            <a:spcBef>
              <a:spcPct val="0"/>
            </a:spcBef>
            <a:spcAft>
              <a:spcPct val="15000"/>
            </a:spcAft>
            <a:buChar char="••"/>
          </a:pPr>
          <a:r>
            <a:rPr lang="ro-RO" sz="2400" b="1" kern="1200" dirty="0" smtClean="0">
              <a:solidFill>
                <a:schemeClr val="bg1"/>
              </a:solidFill>
              <a:latin typeface="Calibri" pitchFamily="34" charset="0"/>
            </a:rPr>
            <a:t>valueOf(tip x)</a:t>
          </a:r>
          <a:endParaRPr lang="en-US" sz="2400" b="1" kern="1200" dirty="0" smtClean="0">
            <a:solidFill>
              <a:schemeClr val="bg1"/>
            </a:solidFill>
            <a:latin typeface="Calibri" pitchFamily="34" charset="0"/>
          </a:endParaRPr>
        </a:p>
        <a:p>
          <a:pPr marL="228600" lvl="1" indent="-228600" algn="l" defTabSz="1066800">
            <a:lnSpc>
              <a:spcPct val="90000"/>
            </a:lnSpc>
            <a:spcBef>
              <a:spcPct val="0"/>
            </a:spcBef>
            <a:spcAft>
              <a:spcPct val="15000"/>
            </a:spcAft>
            <a:buChar char="••"/>
          </a:pPr>
          <a:r>
            <a:rPr lang="ro-RO" sz="2400" b="1" kern="1200" dirty="0" err="1" smtClean="0">
              <a:solidFill>
                <a:schemeClr val="bg1"/>
              </a:solidFill>
              <a:latin typeface="Calibri" pitchFamily="34" charset="0"/>
            </a:rPr>
            <a:t>valueOf</a:t>
          </a:r>
          <a:r>
            <a:rPr lang="ro-RO" sz="2400" b="1" kern="1200" dirty="0" smtClean="0">
              <a:solidFill>
                <a:schemeClr val="bg1"/>
              </a:solidFill>
              <a:latin typeface="Calibri" pitchFamily="34" charset="0"/>
            </a:rPr>
            <a:t>(</a:t>
          </a:r>
          <a:r>
            <a:rPr lang="ro-RO" sz="2400" b="1" kern="1200" dirty="0" err="1" smtClean="0">
              <a:solidFill>
                <a:schemeClr val="bg1"/>
              </a:solidFill>
              <a:latin typeface="Calibri" pitchFamily="34" charset="0"/>
            </a:rPr>
            <a:t>String</a:t>
          </a:r>
          <a:r>
            <a:rPr lang="ro-RO" sz="2400" b="1" kern="1200" dirty="0" smtClean="0">
              <a:solidFill>
                <a:schemeClr val="bg1"/>
              </a:solidFill>
              <a:latin typeface="Calibri" pitchFamily="34" charset="0"/>
            </a:rPr>
            <a:t> s)</a:t>
          </a:r>
          <a:endParaRPr lang="en-US" sz="2400" b="1" kern="1200" dirty="0" smtClean="0">
            <a:solidFill>
              <a:schemeClr val="bg1"/>
            </a:solidFill>
            <a:latin typeface="Calibri" pitchFamily="34" charset="0"/>
          </a:endParaRPr>
        </a:p>
      </dsp:txBody>
      <dsp:txXfrm>
        <a:off x="6937628" y="1621880"/>
        <a:ext cx="3041451" cy="3390074"/>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8F0E023-6381-4B2B-8503-8407F187A0BF}">
      <dsp:nvSpPr>
        <dsp:cNvPr id="0" name=""/>
        <dsp:cNvSpPr/>
      </dsp:nvSpPr>
      <dsp:spPr>
        <a:xfrm>
          <a:off x="3238" y="649720"/>
          <a:ext cx="3157537" cy="1263015"/>
        </a:xfrm>
        <a:prstGeom prst="rect">
          <a:avLst/>
        </a:prstGeom>
        <a:solidFill>
          <a:srgbClr val="000099"/>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latin typeface="Calibri" pitchFamily="34" charset="0"/>
            </a:rPr>
            <a:t>Decision-making</a:t>
          </a:r>
          <a:endParaRPr lang="en-US" sz="3200" kern="1200" dirty="0">
            <a:latin typeface="Calibri" pitchFamily="34" charset="0"/>
          </a:endParaRPr>
        </a:p>
      </dsp:txBody>
      <dsp:txXfrm>
        <a:off x="3238" y="649720"/>
        <a:ext cx="3157537" cy="1263015"/>
      </dsp:txXfrm>
    </dsp:sp>
    <dsp:sp modelId="{3F53A754-66A3-48C8-A156-33DC99846CB9}">
      <dsp:nvSpPr>
        <dsp:cNvPr id="0" name=""/>
        <dsp:cNvSpPr/>
      </dsp:nvSpPr>
      <dsp:spPr>
        <a:xfrm>
          <a:off x="3238" y="1912735"/>
          <a:ext cx="3157537" cy="2854800"/>
        </a:xfrm>
        <a:prstGeom prst="rect">
          <a:avLst/>
        </a:prstGeom>
        <a:solidFill>
          <a:srgbClr val="0070C0">
            <a:alpha val="90000"/>
          </a:srgb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solidFill>
                <a:schemeClr val="bg1"/>
              </a:solidFill>
              <a:latin typeface="Calibri" pitchFamily="34" charset="0"/>
            </a:rPr>
            <a:t>if-then</a:t>
          </a:r>
          <a:endParaRPr lang="en-US" sz="2800" kern="1200" dirty="0">
            <a:solidFill>
              <a:schemeClr val="bg1"/>
            </a:solidFill>
            <a:latin typeface="Calibri" pitchFamily="34" charset="0"/>
          </a:endParaRPr>
        </a:p>
        <a:p>
          <a:pPr marL="285750" lvl="1" indent="-285750" algn="l" defTabSz="1244600">
            <a:lnSpc>
              <a:spcPct val="90000"/>
            </a:lnSpc>
            <a:spcBef>
              <a:spcPct val="0"/>
            </a:spcBef>
            <a:spcAft>
              <a:spcPct val="15000"/>
            </a:spcAft>
            <a:buChar char="••"/>
          </a:pPr>
          <a:r>
            <a:rPr lang="en-US" sz="2800" kern="1200" dirty="0" smtClean="0">
              <a:solidFill>
                <a:schemeClr val="bg1"/>
              </a:solidFill>
              <a:latin typeface="Calibri" pitchFamily="34" charset="0"/>
            </a:rPr>
            <a:t>if-then-else</a:t>
          </a:r>
          <a:endParaRPr lang="en-US" sz="2800" kern="1200" dirty="0">
            <a:solidFill>
              <a:schemeClr val="bg1"/>
            </a:solidFill>
            <a:latin typeface="Calibri" pitchFamily="34" charset="0"/>
          </a:endParaRPr>
        </a:p>
        <a:p>
          <a:pPr marL="285750" lvl="1" indent="-285750" algn="l" defTabSz="1244600">
            <a:lnSpc>
              <a:spcPct val="90000"/>
            </a:lnSpc>
            <a:spcBef>
              <a:spcPct val="0"/>
            </a:spcBef>
            <a:spcAft>
              <a:spcPct val="15000"/>
            </a:spcAft>
            <a:buChar char="••"/>
          </a:pPr>
          <a:r>
            <a:rPr lang="en-US" sz="2800" kern="1200" dirty="0" smtClean="0">
              <a:solidFill>
                <a:schemeClr val="bg1"/>
              </a:solidFill>
              <a:latin typeface="Calibri" pitchFamily="34" charset="0"/>
            </a:rPr>
            <a:t>switch</a:t>
          </a:r>
          <a:endParaRPr lang="en-US" sz="2800" kern="1200" dirty="0">
            <a:solidFill>
              <a:schemeClr val="bg1"/>
            </a:solidFill>
            <a:latin typeface="Calibri" pitchFamily="34" charset="0"/>
          </a:endParaRPr>
        </a:p>
      </dsp:txBody>
      <dsp:txXfrm>
        <a:off x="3238" y="1912735"/>
        <a:ext cx="3157537" cy="2854800"/>
      </dsp:txXfrm>
    </dsp:sp>
    <dsp:sp modelId="{C0E96A0B-95E5-441C-BF68-42BF72FE87C1}">
      <dsp:nvSpPr>
        <dsp:cNvPr id="0" name=""/>
        <dsp:cNvSpPr/>
      </dsp:nvSpPr>
      <dsp:spPr>
        <a:xfrm>
          <a:off x="3602831" y="649720"/>
          <a:ext cx="3157537" cy="1263015"/>
        </a:xfrm>
        <a:prstGeom prst="rect">
          <a:avLst/>
        </a:prstGeom>
        <a:solidFill>
          <a:srgbClr val="000099"/>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latin typeface="Calibri" pitchFamily="34" charset="0"/>
            </a:rPr>
            <a:t>Looping</a:t>
          </a:r>
          <a:endParaRPr lang="en-US" sz="3200" kern="1200" dirty="0">
            <a:latin typeface="Calibri" pitchFamily="34" charset="0"/>
          </a:endParaRPr>
        </a:p>
      </dsp:txBody>
      <dsp:txXfrm>
        <a:off x="3602831" y="649720"/>
        <a:ext cx="3157537" cy="1263015"/>
      </dsp:txXfrm>
    </dsp:sp>
    <dsp:sp modelId="{FEB42BF3-CA06-4B69-A944-6FD099906D70}">
      <dsp:nvSpPr>
        <dsp:cNvPr id="0" name=""/>
        <dsp:cNvSpPr/>
      </dsp:nvSpPr>
      <dsp:spPr>
        <a:xfrm>
          <a:off x="3602831" y="1912735"/>
          <a:ext cx="3157537" cy="2854800"/>
        </a:xfrm>
        <a:prstGeom prst="rect">
          <a:avLst/>
        </a:prstGeom>
        <a:solidFill>
          <a:srgbClr val="0070C0">
            <a:alpha val="90000"/>
          </a:srgb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solidFill>
                <a:schemeClr val="bg1"/>
              </a:solidFill>
              <a:latin typeface="Calibri" pitchFamily="34" charset="0"/>
            </a:rPr>
            <a:t>while</a:t>
          </a:r>
          <a:endParaRPr lang="en-US" sz="2800" kern="1200" dirty="0">
            <a:solidFill>
              <a:schemeClr val="bg1"/>
            </a:solidFill>
            <a:latin typeface="Calibri" pitchFamily="34" charset="0"/>
          </a:endParaRPr>
        </a:p>
        <a:p>
          <a:pPr marL="285750" lvl="1" indent="-285750" algn="l" defTabSz="1244600">
            <a:lnSpc>
              <a:spcPct val="90000"/>
            </a:lnSpc>
            <a:spcBef>
              <a:spcPct val="0"/>
            </a:spcBef>
            <a:spcAft>
              <a:spcPct val="15000"/>
            </a:spcAft>
            <a:buChar char="••"/>
          </a:pPr>
          <a:r>
            <a:rPr lang="en-US" sz="2800" kern="1200" dirty="0" smtClean="0">
              <a:solidFill>
                <a:schemeClr val="bg1"/>
              </a:solidFill>
              <a:latin typeface="Calibri" pitchFamily="34" charset="0"/>
            </a:rPr>
            <a:t>do-while</a:t>
          </a:r>
          <a:endParaRPr lang="en-US" sz="2800" kern="1200" dirty="0">
            <a:solidFill>
              <a:schemeClr val="bg1"/>
            </a:solidFill>
            <a:latin typeface="Calibri" pitchFamily="34" charset="0"/>
          </a:endParaRPr>
        </a:p>
        <a:p>
          <a:pPr marL="285750" lvl="1" indent="-285750" algn="l" defTabSz="1244600">
            <a:lnSpc>
              <a:spcPct val="90000"/>
            </a:lnSpc>
            <a:spcBef>
              <a:spcPct val="0"/>
            </a:spcBef>
            <a:spcAft>
              <a:spcPct val="15000"/>
            </a:spcAft>
            <a:buChar char="••"/>
          </a:pPr>
          <a:r>
            <a:rPr lang="en-US" sz="2800" kern="1200" dirty="0" smtClean="0">
              <a:solidFill>
                <a:schemeClr val="bg1"/>
              </a:solidFill>
              <a:latin typeface="Calibri" pitchFamily="34" charset="0"/>
            </a:rPr>
            <a:t>for</a:t>
          </a:r>
          <a:endParaRPr lang="en-US" sz="2800" kern="1200" dirty="0">
            <a:solidFill>
              <a:schemeClr val="bg1"/>
            </a:solidFill>
            <a:latin typeface="Calibri" pitchFamily="34" charset="0"/>
          </a:endParaRPr>
        </a:p>
      </dsp:txBody>
      <dsp:txXfrm>
        <a:off x="3602831" y="1912735"/>
        <a:ext cx="3157537" cy="2854800"/>
      </dsp:txXfrm>
    </dsp:sp>
    <dsp:sp modelId="{009AC8E9-22D7-4BA0-8955-ADF97E178571}">
      <dsp:nvSpPr>
        <dsp:cNvPr id="0" name=""/>
        <dsp:cNvSpPr/>
      </dsp:nvSpPr>
      <dsp:spPr>
        <a:xfrm>
          <a:off x="7202424" y="649720"/>
          <a:ext cx="3157537" cy="1263015"/>
        </a:xfrm>
        <a:prstGeom prst="rect">
          <a:avLst/>
        </a:prstGeom>
        <a:solidFill>
          <a:srgbClr val="000099"/>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latin typeface="Calibri" pitchFamily="34" charset="0"/>
            </a:rPr>
            <a:t>Branching</a:t>
          </a:r>
          <a:endParaRPr lang="en-US" sz="3200" kern="1200" dirty="0">
            <a:latin typeface="Calibri" pitchFamily="34" charset="0"/>
          </a:endParaRPr>
        </a:p>
      </dsp:txBody>
      <dsp:txXfrm>
        <a:off x="7202424" y="649720"/>
        <a:ext cx="3157537" cy="1263015"/>
      </dsp:txXfrm>
    </dsp:sp>
    <dsp:sp modelId="{79DCBDC8-90E2-44BF-8E83-3624FABC4165}">
      <dsp:nvSpPr>
        <dsp:cNvPr id="0" name=""/>
        <dsp:cNvSpPr/>
      </dsp:nvSpPr>
      <dsp:spPr>
        <a:xfrm>
          <a:off x="7202424" y="1912735"/>
          <a:ext cx="3157537" cy="2854800"/>
        </a:xfrm>
        <a:prstGeom prst="rect">
          <a:avLst/>
        </a:prstGeom>
        <a:solidFill>
          <a:srgbClr val="0070C0">
            <a:alpha val="90000"/>
          </a:srgb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solidFill>
                <a:schemeClr val="bg1"/>
              </a:solidFill>
              <a:latin typeface="Calibri" pitchFamily="34" charset="0"/>
            </a:rPr>
            <a:t>break</a:t>
          </a:r>
          <a:endParaRPr lang="en-US" sz="2800" kern="1200" dirty="0">
            <a:solidFill>
              <a:schemeClr val="bg1"/>
            </a:solidFill>
            <a:latin typeface="Calibri" pitchFamily="34" charset="0"/>
          </a:endParaRPr>
        </a:p>
        <a:p>
          <a:pPr marL="285750" lvl="1" indent="-285750" algn="l" defTabSz="1244600">
            <a:lnSpc>
              <a:spcPct val="90000"/>
            </a:lnSpc>
            <a:spcBef>
              <a:spcPct val="0"/>
            </a:spcBef>
            <a:spcAft>
              <a:spcPct val="15000"/>
            </a:spcAft>
            <a:buChar char="••"/>
          </a:pPr>
          <a:r>
            <a:rPr lang="en-US" sz="2800" kern="1200" dirty="0" smtClean="0">
              <a:solidFill>
                <a:schemeClr val="bg1"/>
              </a:solidFill>
              <a:latin typeface="Calibri" pitchFamily="34" charset="0"/>
            </a:rPr>
            <a:t>continue</a:t>
          </a:r>
          <a:endParaRPr lang="en-US" sz="2800" kern="1200" dirty="0">
            <a:solidFill>
              <a:schemeClr val="bg1"/>
            </a:solidFill>
            <a:latin typeface="Calibri" pitchFamily="34" charset="0"/>
          </a:endParaRPr>
        </a:p>
        <a:p>
          <a:pPr marL="285750" lvl="1" indent="-285750" algn="l" defTabSz="1244600">
            <a:lnSpc>
              <a:spcPct val="90000"/>
            </a:lnSpc>
            <a:spcBef>
              <a:spcPct val="0"/>
            </a:spcBef>
            <a:spcAft>
              <a:spcPct val="15000"/>
            </a:spcAft>
            <a:buChar char="••"/>
          </a:pPr>
          <a:r>
            <a:rPr lang="en-US" sz="2800" kern="1200" dirty="0" smtClean="0">
              <a:solidFill>
                <a:schemeClr val="bg1"/>
              </a:solidFill>
              <a:latin typeface="Calibri" pitchFamily="34" charset="0"/>
            </a:rPr>
            <a:t>return</a:t>
          </a:r>
          <a:endParaRPr lang="en-US" sz="2800" kern="1200" dirty="0">
            <a:solidFill>
              <a:schemeClr val="bg1"/>
            </a:solidFill>
            <a:latin typeface="Calibri" pitchFamily="34" charset="0"/>
          </a:endParaRPr>
        </a:p>
      </dsp:txBody>
      <dsp:txXfrm>
        <a:off x="7202424" y="1912735"/>
        <a:ext cx="3157537"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pPr/>
              <a:t>2/23/2017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pPr/>
              <a:t>‹#›</a:t>
            </a:fld>
            <a:endParaRPr lang="en-US"/>
          </a:p>
        </p:txBody>
      </p:sp>
    </p:spTree>
    <p:extLst>
      <p:ext uri="{BB962C8B-B14F-4D97-AF65-F5344CB8AC3E}">
        <p14:creationId xmlns:p14="http://schemas.microsoft.com/office/powerpoint/2010/main" xmlns=""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2/23/2017</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xmlns=""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sp>
        <p:nvSpPr>
          <p:cNvPr id="8" name="Rectangle 7"/>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ro-RO" smtClean="0"/>
              <a:t>Faceți clic pentru a edita stilul de titlu Coordonator</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smtClean="0"/>
              <a:t>Faceți clic pentru editarea stilului de subtitlu al coordonatorului</a:t>
            </a:r>
            <a:endParaRPr/>
          </a:p>
        </p:txBody>
      </p:sp>
      <p:sp>
        <p:nvSpPr>
          <p:cNvPr id="4" name="Date Placeholder 3"/>
          <p:cNvSpPr>
            <a:spLocks noGrp="1"/>
          </p:cNvSpPr>
          <p:nvPr>
            <p:ph type="dt" sz="half" idx="10"/>
          </p:nvPr>
        </p:nvSpPr>
        <p:spPr/>
        <p:txBody>
          <a:bodyPr/>
          <a:lstStyle>
            <a:lvl1pPr>
              <a:defRPr>
                <a:solidFill>
                  <a:schemeClr val="bg1"/>
                </a:solidFill>
              </a:defRPr>
            </a:lvl1pPr>
          </a:lstStyle>
          <a:p>
            <a:fld id="{C2C6F8EA-316C-41DE-B9A4-EDCC3A85ED9A}" type="datetimeFigureOut">
              <a:rPr lang="en-US"/>
              <a:pPr/>
              <a:t>2/23/2017</a:t>
            </a:fld>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xmlns="" val="38179559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mtClean="0"/>
              <a:t>Faceți clic pentru a edita stilul de titlu Coordonator</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a:p>
        </p:txBody>
      </p:sp>
      <p:sp>
        <p:nvSpPr>
          <p:cNvPr id="4" name="Date Placeholder 3"/>
          <p:cNvSpPr>
            <a:spLocks noGrp="1"/>
          </p:cNvSpPr>
          <p:nvPr>
            <p:ph type="dt" sz="half" idx="10"/>
          </p:nvPr>
        </p:nvSpPr>
        <p:spPr/>
        <p:txBody>
          <a:bodyPr/>
          <a:lstStyle/>
          <a:p>
            <a:fld id="{C2C6F8EA-316C-41DE-B9A4-EDCC3A85ED9A}" type="datetimeFigureOut">
              <a:rPr lang="en-US"/>
              <a:pPr/>
              <a:t>2/23/2017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xmlns="" val="20408808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sp>
        <p:nvSpPr>
          <p:cNvPr id="7" name="Rectangle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ro-RO" smtClean="0"/>
              <a:t>Faceți clic pentru a edita stilul de titlu Coordonator</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a:p>
        </p:txBody>
      </p:sp>
      <p:sp>
        <p:nvSpPr>
          <p:cNvPr id="4" name="Date Placeholder 3"/>
          <p:cNvSpPr>
            <a:spLocks noGrp="1"/>
          </p:cNvSpPr>
          <p:nvPr>
            <p:ph type="dt" sz="half" idx="10"/>
          </p:nvPr>
        </p:nvSpPr>
        <p:spPr/>
        <p:txBody>
          <a:bodyPr/>
          <a:lstStyle/>
          <a:p>
            <a:fld id="{C2C6F8EA-316C-41DE-B9A4-EDCC3A85ED9A}" type="datetimeFigureOut">
              <a:rPr lang="en-US"/>
              <a:pPr/>
              <a:t>2/23/2017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xmlns="" val="6128176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mtClean="0"/>
              <a:t>Faceți clic pentru a edita stilul de titlu Coordonator</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a:p>
        </p:txBody>
      </p:sp>
      <p:sp>
        <p:nvSpPr>
          <p:cNvPr id="4" name="Date Placeholder 3"/>
          <p:cNvSpPr>
            <a:spLocks noGrp="1"/>
          </p:cNvSpPr>
          <p:nvPr>
            <p:ph type="dt" sz="half" idx="10"/>
          </p:nvPr>
        </p:nvSpPr>
        <p:spPr/>
        <p:txBody>
          <a:bodyPr/>
          <a:lstStyle/>
          <a:p>
            <a:fld id="{C2C6F8EA-316C-41DE-B9A4-EDCC3A85ED9A}" type="datetimeFigureOut">
              <a:rPr lang="en-US"/>
              <a:pPr/>
              <a:t>2/23/2017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xmlns="" val="21855328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spTree>
      <p:nvGrpSpPr>
        <p:cNvPr id="1" name=""/>
        <p:cNvGrpSpPr/>
        <p:nvPr/>
      </p:nvGrpSpPr>
      <p:grpSpPr>
        <a:xfrm>
          <a:off x="0" y="0"/>
          <a:ext cx="0" cy="0"/>
          <a:chOff x="0" y="0"/>
          <a:chExt cx="0" cy="0"/>
        </a:xfrm>
      </p:grpSpPr>
      <p:sp>
        <p:nvSpPr>
          <p:cNvPr id="19" name="Rectangle 18"/>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solidFill>
                  <a:schemeClr val="bg1"/>
                </a:solidFill>
              </a:defRPr>
            </a:lvl1pPr>
          </a:lstStyle>
          <a:p>
            <a:fld id="{C2C6F8EA-316C-41DE-B9A4-EDCC3A85ED9A}" type="datetimeFigureOut">
              <a:rPr lang="en-US"/>
              <a:pPr/>
              <a:t>2/23/2017</a:t>
            </a:fld>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ro-RO" smtClean="0"/>
              <a:t>Faceți clic pentru a edita stilul de titlu Coordonator</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smtClean="0"/>
              <a:t>Faceți clic pentru a edita stilurile de text Coordonator</a:t>
            </a:r>
          </a:p>
        </p:txBody>
      </p:sp>
    </p:spTree>
    <p:extLst>
      <p:ext uri="{BB962C8B-B14F-4D97-AF65-F5344CB8AC3E}">
        <p14:creationId xmlns:p14="http://schemas.microsoft.com/office/powerpoint/2010/main" xmlns="" val="32344675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mtClean="0"/>
              <a:t>Faceți clic pentru a edita stilul de titlu Coordonator</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a:p>
        </p:txBody>
      </p:sp>
      <p:sp>
        <p:nvSpPr>
          <p:cNvPr id="5" name="Date Placeholder 4"/>
          <p:cNvSpPr>
            <a:spLocks noGrp="1"/>
          </p:cNvSpPr>
          <p:nvPr>
            <p:ph type="dt" sz="half" idx="10"/>
          </p:nvPr>
        </p:nvSpPr>
        <p:spPr/>
        <p:txBody>
          <a:bodyPr/>
          <a:lstStyle/>
          <a:p>
            <a:fld id="{C2C6F8EA-316C-41DE-B9A4-EDCC3A85ED9A}" type="datetimeFigureOut">
              <a:rPr lang="en-US"/>
              <a:pPr/>
              <a:t>2/23/2017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xmlns="" val="12391137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o-RO" smtClean="0"/>
              <a:t>Faceți clic pentru a edita stilul de titlu Coordonator</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smtClean="0"/>
              <a:t>Faceți clic pentru a edita stilurile de text Coordonator</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smtClean="0"/>
              <a:t>Faceți clic pentru a edita stilurile de text Coordonator</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a:p>
        </p:txBody>
      </p:sp>
      <p:sp>
        <p:nvSpPr>
          <p:cNvPr id="7" name="Date Placeholder 6"/>
          <p:cNvSpPr>
            <a:spLocks noGrp="1"/>
          </p:cNvSpPr>
          <p:nvPr>
            <p:ph type="dt" sz="half" idx="10"/>
          </p:nvPr>
        </p:nvSpPr>
        <p:spPr/>
        <p:txBody>
          <a:bodyPr/>
          <a:lstStyle/>
          <a:p>
            <a:fld id="{C2C6F8EA-316C-41DE-B9A4-EDCC3A85ED9A}" type="datetimeFigureOut">
              <a:rPr lang="en-US"/>
              <a:pPr/>
              <a:t>2/23/2017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xmlns="" val="21383580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mtClean="0"/>
              <a:t>Faceți clic pentru a edita stilul de titlu Coordonator</a:t>
            </a:r>
            <a:endParaRPr/>
          </a:p>
        </p:txBody>
      </p:sp>
      <p:sp>
        <p:nvSpPr>
          <p:cNvPr id="3" name="Date Placeholder 2"/>
          <p:cNvSpPr>
            <a:spLocks noGrp="1"/>
          </p:cNvSpPr>
          <p:nvPr>
            <p:ph type="dt" sz="half" idx="10"/>
          </p:nvPr>
        </p:nvSpPr>
        <p:spPr/>
        <p:txBody>
          <a:bodyPr/>
          <a:lstStyle/>
          <a:p>
            <a:fld id="{C2C6F8EA-316C-41DE-B9A4-EDCC3A85ED9A}" type="datetimeFigureOut">
              <a:rPr lang="en-US"/>
              <a:pPr/>
              <a:t>2/23/2017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xmlns="" val="31635788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Necompletat">
    <p:spTree>
      <p:nvGrpSpPr>
        <p:cNvPr id="1" name=""/>
        <p:cNvGrpSpPr/>
        <p:nvPr/>
      </p:nvGrpSpPr>
      <p:grpSpPr>
        <a:xfrm>
          <a:off x="0" y="0"/>
          <a:ext cx="0" cy="0"/>
          <a:chOff x="0" y="0"/>
          <a:chExt cx="0" cy="0"/>
        </a:xfrm>
      </p:grpSpPr>
      <p:sp>
        <p:nvSpPr>
          <p:cNvPr id="5" name="Rectangle 4"/>
          <p:cNvSpPr/>
          <p:nvPr/>
        </p:nvSpPr>
        <p:spPr>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pPr/>
              <a:t>2/23/2017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xmlns="" val="1783816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ținut cu legendă">
    <p:spTree>
      <p:nvGrpSpPr>
        <p:cNvPr id="1" name=""/>
        <p:cNvGrpSpPr/>
        <p:nvPr/>
      </p:nvGrpSpPr>
      <p:grpSpPr>
        <a:xfrm>
          <a:off x="0" y="0"/>
          <a:ext cx="0" cy="0"/>
          <a:chOff x="0" y="0"/>
          <a:chExt cx="0" cy="0"/>
        </a:xfrm>
      </p:grpSpPr>
      <p:sp>
        <p:nvSpPr>
          <p:cNvPr id="8" name="Rectangle 7"/>
          <p:cNvSpPr/>
          <p:nvPr/>
        </p:nvSpPr>
        <p:spPr>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ro-RO" smtClean="0"/>
              <a:t>Faceți clic pentru a edita stilul de titlu Coordonator</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smtClean="0"/>
              <a:t>Faceți clic pentru a edita stilurile de text Coordonator</a:t>
            </a:r>
          </a:p>
        </p:txBody>
      </p:sp>
      <p:sp>
        <p:nvSpPr>
          <p:cNvPr id="5" name="Date Placeholder 4"/>
          <p:cNvSpPr>
            <a:spLocks noGrp="1"/>
          </p:cNvSpPr>
          <p:nvPr>
            <p:ph type="dt" sz="half" idx="10"/>
          </p:nvPr>
        </p:nvSpPr>
        <p:spPr/>
        <p:txBody>
          <a:bodyPr/>
          <a:lstStyle/>
          <a:p>
            <a:fld id="{C2C6F8EA-316C-41DE-B9A4-EDCC3A85ED9A}" type="datetimeFigureOut">
              <a:rPr lang="en-US"/>
              <a:pPr/>
              <a:t>2/23/2017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xmlns="" val="35180431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sp>
        <p:nvSpPr>
          <p:cNvPr id="11" name="Rectangle 10"/>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ro-RO" smtClean="0"/>
              <a:t>Faceți clic pentru a edita stilul de titlu Coordonator</a:t>
            </a:r>
            <a:endParaRPr/>
          </a:p>
        </p:txBody>
      </p:sp>
      <p:sp>
        <p:nvSpPr>
          <p:cNvPr id="3" name="Picture Placeholder 2"/>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smtClean="0"/>
              <a:t>Faceți clic pe pictogramă pentru a adăuga o imagine</a:t>
            </a:r>
            <a:endParaRPr/>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smtClean="0"/>
              <a:t>Faceți clic pentru a edita stilurile de text Coordonator</a:t>
            </a:r>
          </a:p>
        </p:txBody>
      </p:sp>
      <p:sp>
        <p:nvSpPr>
          <p:cNvPr id="5" name="Date Placeholder 4"/>
          <p:cNvSpPr>
            <a:spLocks noGrp="1"/>
          </p:cNvSpPr>
          <p:nvPr>
            <p:ph type="dt" sz="half" idx="10"/>
          </p:nvPr>
        </p:nvSpPr>
        <p:spPr/>
        <p:txBody>
          <a:bodyPr/>
          <a:lstStyle/>
          <a:p>
            <a:fld id="{C2C6F8EA-316C-41DE-B9A4-EDCC3A85ED9A}" type="datetimeFigureOut">
              <a:rPr lang="en-US"/>
              <a:pPr/>
              <a:t>2/23/2017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7DC1BBB0-96F0-4077-A278-0F3FB5C104D3}" type="slidenum">
              <a:rPr/>
              <a:pPr/>
              <a:t>‹#›</a:t>
            </a:fld>
            <a:endParaRPr/>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739002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ro-RO" smtClean="0"/>
              <a:t>Faceți clic pentru a edita stilul de titlu Coordonator</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lumMod val="60000"/>
                    <a:lumOff val="40000"/>
                  </a:schemeClr>
                </a:solidFill>
              </a:defRPr>
            </a:lvl1pPr>
          </a:lstStyle>
          <a:p>
            <a:fld id="{C2C6F8EA-316C-41DE-B9A4-EDCC3A85ED9A}" type="datetimeFigureOut">
              <a:rPr lang="en-US"/>
              <a:pPr/>
              <a:t>2/23/2017</a:t>
            </a:fld>
            <a:endParaRPr/>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lumMod val="60000"/>
                    <a:lumOff val="40000"/>
                  </a:schemeClr>
                </a:solidFill>
              </a:defRPr>
            </a:lvl1pPr>
          </a:lstStyle>
          <a:p>
            <a:endParaRPr/>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lumMod val="60000"/>
                    <a:lumOff val="40000"/>
                  </a:schemeClr>
                </a:solidFill>
              </a:defRPr>
            </a:lvl1pPr>
          </a:lstStyle>
          <a:p>
            <a:fld id="{7DC1BBB0-96F0-4077-A278-0F3FB5C104D3}" type="slidenum">
              <a:rPr/>
              <a:pPr/>
              <a:t>‹#›</a:t>
            </a:fld>
            <a:endParaRPr/>
          </a:p>
        </p:txBody>
      </p:sp>
    </p:spTree>
    <p:extLst>
      <p:ext uri="{BB962C8B-B14F-4D97-AF65-F5344CB8AC3E}">
        <p14:creationId xmlns:p14="http://schemas.microsoft.com/office/powerpoint/2010/main" xmlns=""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gif"/><Relationship Id="rId4" Type="http://schemas.openxmlformats.org/officeDocument/2006/relationships/image" Target="../media/image6.gif"/></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8669" y="1600201"/>
            <a:ext cx="9048585" cy="1676400"/>
          </a:xfrm>
        </p:spPr>
        <p:txBody>
          <a:bodyPr/>
          <a:lstStyle/>
          <a:p>
            <a:pPr algn="r"/>
            <a:r>
              <a:rPr lang="en-US" sz="4000" b="1" dirty="0" smtClean="0">
                <a:solidFill>
                  <a:srgbClr val="000099"/>
                </a:solidFill>
                <a:latin typeface="Calibri" pitchFamily="34" charset="0"/>
              </a:rPr>
              <a:t>PROGRAMARE AVANSAT</a:t>
            </a:r>
            <a:r>
              <a:rPr lang="ro-RO" sz="4000" b="1" dirty="0" smtClean="0">
                <a:solidFill>
                  <a:srgbClr val="000099"/>
                </a:solidFill>
                <a:latin typeface="Calibri" pitchFamily="34" charset="0"/>
              </a:rPr>
              <a:t>Ă PE OBIECTE</a:t>
            </a:r>
            <a:endParaRPr lang="en-US" sz="4000" b="1" dirty="0">
              <a:solidFill>
                <a:srgbClr val="000099"/>
              </a:solidFill>
              <a:latin typeface="Calibri" pitchFamily="34" charset="0"/>
            </a:endParaRPr>
          </a:p>
        </p:txBody>
      </p:sp>
      <p:sp>
        <p:nvSpPr>
          <p:cNvPr id="3" name="Subtitle 2"/>
          <p:cNvSpPr>
            <a:spLocks noGrp="1"/>
          </p:cNvSpPr>
          <p:nvPr>
            <p:ph type="subTitle" idx="1"/>
          </p:nvPr>
        </p:nvSpPr>
        <p:spPr>
          <a:xfrm>
            <a:off x="5152654" y="4191000"/>
            <a:ext cx="6324600" cy="1116085"/>
          </a:xfrm>
        </p:spPr>
        <p:txBody>
          <a:bodyPr/>
          <a:lstStyle/>
          <a:p>
            <a:pPr algn="r"/>
            <a:r>
              <a:rPr lang="ro-RO" b="1" dirty="0" smtClean="0">
                <a:solidFill>
                  <a:schemeClr val="tx2"/>
                </a:solidFill>
              </a:rPr>
              <a:t>Conf.univ.dr. </a:t>
            </a:r>
            <a:r>
              <a:rPr lang="en-US" b="1" dirty="0" err="1" smtClean="0">
                <a:solidFill>
                  <a:schemeClr val="tx2"/>
                </a:solidFill>
              </a:rPr>
              <a:t>Radu</a:t>
            </a:r>
            <a:r>
              <a:rPr lang="en-US" b="1" dirty="0" smtClean="0">
                <a:solidFill>
                  <a:schemeClr val="tx2"/>
                </a:solidFill>
              </a:rPr>
              <a:t> </a:t>
            </a:r>
            <a:r>
              <a:rPr lang="en-US" b="1" dirty="0" err="1" smtClean="0">
                <a:solidFill>
                  <a:schemeClr val="tx2"/>
                </a:solidFill>
              </a:rPr>
              <a:t>Boriga</a:t>
            </a:r>
            <a:endParaRPr lang="en-US" b="1" dirty="0">
              <a:solidFill>
                <a:schemeClr val="tx2"/>
              </a:solidFill>
            </a:endParaRPr>
          </a:p>
        </p:txBody>
      </p:sp>
      <p:grpSp>
        <p:nvGrpSpPr>
          <p:cNvPr id="7" name="Grupare 6"/>
          <p:cNvGrpSpPr/>
          <p:nvPr/>
        </p:nvGrpSpPr>
        <p:grpSpPr>
          <a:xfrm>
            <a:off x="9526" y="5644923"/>
            <a:ext cx="1198560" cy="1208314"/>
            <a:chOff x="9526" y="5644923"/>
            <a:chExt cx="1198560" cy="1208314"/>
          </a:xfrm>
        </p:grpSpPr>
        <p:sp>
          <p:nvSpPr>
            <p:cNvPr id="5" name="Dreptunghi 4"/>
            <p:cNvSpPr/>
            <p:nvPr/>
          </p:nvSpPr>
          <p:spPr>
            <a:xfrm>
              <a:off x="9526" y="5644923"/>
              <a:ext cx="1198560" cy="120831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288931" y="5676904"/>
              <a:ext cx="613172" cy="1143000"/>
            </a:xfrm>
            <a:prstGeom prst="rect">
              <a:avLst/>
            </a:prstGeom>
          </p:spPr>
        </p:pic>
      </p:grpSp>
    </p:spTree>
    <p:extLst>
      <p:ext uri="{BB962C8B-B14F-4D97-AF65-F5344CB8AC3E}">
        <p14:creationId xmlns:p14="http://schemas.microsoft.com/office/powerpoint/2010/main" xmlns="" val="16414900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en-US" b="1" dirty="0" err="1" smtClean="0">
                <a:solidFill>
                  <a:srgbClr val="000099"/>
                </a:solidFill>
                <a:latin typeface="Calibri" pitchFamily="34" charset="0"/>
              </a:rPr>
              <a:t>Caracteristici</a:t>
            </a:r>
            <a:r>
              <a:rPr lang="en-US" b="1" dirty="0" smtClean="0">
                <a:solidFill>
                  <a:srgbClr val="000099"/>
                </a:solidFill>
                <a:latin typeface="Calibri" pitchFamily="34" charset="0"/>
              </a:rPr>
              <a:t> – independent de platform</a:t>
            </a:r>
            <a:r>
              <a:rPr lang="ro-RO" b="1" dirty="0" smtClean="0">
                <a:solidFill>
                  <a:srgbClr val="000099"/>
                </a:solidFill>
                <a:latin typeface="Calibri" pitchFamily="34" charset="0"/>
              </a:rPr>
              <a:t>ă</a:t>
            </a:r>
            <a:endParaRPr lang="en-US" b="1" dirty="0">
              <a:solidFill>
                <a:srgbClr val="000099"/>
              </a:solidFill>
              <a:latin typeface="Calibri" pitchFamily="34" charset="0"/>
            </a:endParaRPr>
          </a:p>
        </p:txBody>
      </p:sp>
      <p:sp>
        <p:nvSpPr>
          <p:cNvPr id="14" name="Content Placeholder 13"/>
          <p:cNvSpPr>
            <a:spLocks noGrp="1"/>
          </p:cNvSpPr>
          <p:nvPr>
            <p:ph idx="1"/>
          </p:nvPr>
        </p:nvSpPr>
        <p:spPr>
          <a:xfrm>
            <a:off x="1431177" y="838200"/>
            <a:ext cx="10073435" cy="5562600"/>
          </a:xfrm>
        </p:spPr>
        <p:txBody>
          <a:bodyPr/>
          <a:lstStyle/>
          <a:p>
            <a:pPr marL="514350" indent="-514350">
              <a:buFont typeface="Wingdings" pitchFamily="2" charset="2"/>
              <a:buChar char="Ø"/>
            </a:pPr>
            <a:endParaRPr lang="ro-RO" sz="2000" b="1" dirty="0" smtClean="0">
              <a:solidFill>
                <a:schemeClr val="tx2"/>
              </a:solidFill>
              <a:latin typeface="Calibri" pitchFamily="34" charset="0"/>
            </a:endParaRPr>
          </a:p>
          <a:p>
            <a:pPr marL="514350" indent="-514350">
              <a:buFont typeface="Wingdings" pitchFamily="2" charset="2"/>
              <a:buChar char="Ø"/>
            </a:pPr>
            <a:r>
              <a:rPr lang="en-US" b="1" dirty="0" smtClean="0">
                <a:solidFill>
                  <a:srgbClr val="0000CC"/>
                </a:solidFill>
                <a:latin typeface="Calibri" pitchFamily="34" charset="0"/>
              </a:rPr>
              <a:t>Java </a:t>
            </a:r>
            <a:r>
              <a:rPr lang="en-US" b="1" dirty="0" err="1" smtClean="0">
                <a:solidFill>
                  <a:srgbClr val="0000CC"/>
                </a:solidFill>
                <a:latin typeface="Calibri" pitchFamily="34" charset="0"/>
              </a:rPr>
              <a:t>Vir</a:t>
            </a:r>
            <a:r>
              <a:rPr lang="ro-RO" b="1" dirty="0" err="1" smtClean="0">
                <a:solidFill>
                  <a:srgbClr val="0000CC"/>
                </a:solidFill>
                <a:latin typeface="Calibri" pitchFamily="34" charset="0"/>
              </a:rPr>
              <a:t>tual</a:t>
            </a:r>
            <a:r>
              <a:rPr lang="ro-RO" b="1" dirty="0" smtClean="0">
                <a:solidFill>
                  <a:srgbClr val="0000CC"/>
                </a:solidFill>
                <a:latin typeface="Calibri" pitchFamily="34" charset="0"/>
              </a:rPr>
              <a:t> </a:t>
            </a:r>
            <a:r>
              <a:rPr lang="ro-RO" b="1" dirty="0" err="1" smtClean="0">
                <a:solidFill>
                  <a:srgbClr val="0000CC"/>
                </a:solidFill>
                <a:latin typeface="Calibri" pitchFamily="34" charset="0"/>
              </a:rPr>
              <a:t>Machine</a:t>
            </a:r>
            <a:r>
              <a:rPr lang="ro-RO" b="1" dirty="0" smtClean="0">
                <a:solidFill>
                  <a:srgbClr val="0000CC"/>
                </a:solidFill>
                <a:latin typeface="Calibri" pitchFamily="34" charset="0"/>
              </a:rPr>
              <a:t> (JVM)</a:t>
            </a:r>
            <a:endParaRPr lang="en-US" b="1" dirty="0" smtClean="0">
              <a:solidFill>
                <a:srgbClr val="0000CC"/>
              </a:solidFill>
              <a:latin typeface="Calibri" pitchFamily="34" charset="0"/>
            </a:endParaRPr>
          </a:p>
          <a:p>
            <a:pPr marL="0" indent="0">
              <a:spcBef>
                <a:spcPts val="0"/>
              </a:spcBef>
              <a:buNone/>
            </a:pPr>
            <a:endParaRPr lang="ro-RO" sz="1000" dirty="0" smtClean="0"/>
          </a:p>
          <a:p>
            <a:pPr marL="0" indent="0">
              <a:spcBef>
                <a:spcPts val="0"/>
              </a:spcBef>
              <a:buNone/>
            </a:pPr>
            <a:endParaRPr lang="en-US" sz="3600" dirty="0" smtClean="0"/>
          </a:p>
          <a:p>
            <a:pPr marL="0" indent="0">
              <a:spcBef>
                <a:spcPts val="0"/>
              </a:spcBef>
              <a:buNone/>
            </a:pPr>
            <a:endParaRPr lang="ro-RO" sz="1000" dirty="0" smtClean="0"/>
          </a:p>
          <a:p>
            <a:pPr marL="0" indent="0">
              <a:spcBef>
                <a:spcPts val="0"/>
              </a:spcBef>
              <a:buNone/>
            </a:pPr>
            <a:endParaRPr lang="ro-RO" sz="1000" dirty="0" smtClean="0"/>
          </a:p>
          <a:p>
            <a:pPr marL="0" indent="0">
              <a:spcBef>
                <a:spcPts val="0"/>
              </a:spcBef>
              <a:buNone/>
            </a:pPr>
            <a:endParaRPr lang="ro-RO" sz="1000" dirty="0" smtClean="0"/>
          </a:p>
          <a:p>
            <a:pPr marL="0" indent="0">
              <a:spcBef>
                <a:spcPts val="0"/>
              </a:spcBef>
              <a:buNone/>
            </a:pPr>
            <a:endParaRPr lang="ro-RO" sz="1000" dirty="0" smtClean="0"/>
          </a:p>
          <a:p>
            <a:pPr marL="0" indent="0">
              <a:spcBef>
                <a:spcPts val="0"/>
              </a:spcBef>
              <a:buNone/>
            </a:pPr>
            <a:endParaRPr lang="ro-RO" sz="1000" dirty="0" smtClean="0"/>
          </a:p>
          <a:p>
            <a:pPr marL="0" indent="0">
              <a:spcBef>
                <a:spcPts val="0"/>
              </a:spcBef>
              <a:buNone/>
            </a:pPr>
            <a:endParaRPr lang="ro-RO" sz="1000" dirty="0" smtClean="0"/>
          </a:p>
          <a:p>
            <a:pPr marL="0" indent="0">
              <a:spcBef>
                <a:spcPts val="0"/>
              </a:spcBef>
              <a:buNone/>
            </a:pPr>
            <a:endParaRPr lang="en-US" sz="1000" dirty="0"/>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graphicFrame>
        <p:nvGraphicFramePr>
          <p:cNvPr id="8" name="Tabel 7"/>
          <p:cNvGraphicFramePr>
            <a:graphicFrameLocks noGrp="1"/>
          </p:cNvGraphicFramePr>
          <p:nvPr/>
        </p:nvGraphicFramePr>
        <p:xfrm>
          <a:off x="1522412" y="2057400"/>
          <a:ext cx="9753600" cy="4191000"/>
        </p:xfrm>
        <a:graphic>
          <a:graphicData uri="http://schemas.openxmlformats.org/drawingml/2006/table">
            <a:tbl>
              <a:tblPr firstRow="1" bandRow="1">
                <a:tableStyleId>{5940675A-B579-460E-94D1-54222C63F5DA}</a:tableStyleId>
              </a:tblPr>
              <a:tblGrid>
                <a:gridCol w="3886200"/>
                <a:gridCol w="5867400"/>
              </a:tblGrid>
              <a:tr h="4191000">
                <a:tc>
                  <a:txBody>
                    <a:bodyPr/>
                    <a:lstStyle/>
                    <a:p>
                      <a:pPr algn="just">
                        <a:buFont typeface="Arial" pitchFamily="34" charset="0"/>
                        <a:buChar char="•"/>
                      </a:pPr>
                      <a:r>
                        <a:rPr lang="ro-RO" sz="2000" b="1" dirty="0" smtClean="0">
                          <a:solidFill>
                            <a:schemeClr val="tx2"/>
                          </a:solidFill>
                          <a:latin typeface="Calibri" pitchFamily="34" charset="0"/>
                        </a:rPr>
                        <a:t> </a:t>
                      </a:r>
                      <a:r>
                        <a:rPr lang="ro-RO" sz="2400" b="1" dirty="0" err="1" smtClean="0">
                          <a:solidFill>
                            <a:schemeClr val="tx2"/>
                          </a:solidFill>
                          <a:latin typeface="Calibri" pitchFamily="34" charset="0"/>
                        </a:rPr>
                        <a:t>Class</a:t>
                      </a:r>
                      <a:r>
                        <a:rPr lang="ro-RO" sz="2400" b="1" dirty="0" smtClean="0">
                          <a:solidFill>
                            <a:schemeClr val="tx2"/>
                          </a:solidFill>
                          <a:latin typeface="Calibri" pitchFamily="34" charset="0"/>
                        </a:rPr>
                        <a:t> </a:t>
                      </a:r>
                      <a:r>
                        <a:rPr lang="ro-RO" sz="2400" b="1" dirty="0" err="1" smtClean="0">
                          <a:solidFill>
                            <a:schemeClr val="tx2"/>
                          </a:solidFill>
                          <a:latin typeface="Calibri" pitchFamily="34" charset="0"/>
                        </a:rPr>
                        <a:t>loader</a:t>
                      </a:r>
                      <a:r>
                        <a:rPr lang="ro-RO" sz="2400" b="1" dirty="0" smtClean="0">
                          <a:solidFill>
                            <a:schemeClr val="tx2"/>
                          </a:solidFill>
                          <a:latin typeface="Calibri" pitchFamily="34" charset="0"/>
                        </a:rPr>
                        <a:t>:</a:t>
                      </a:r>
                      <a:r>
                        <a:rPr lang="ro-RO" sz="2400" dirty="0" smtClean="0">
                          <a:solidFill>
                            <a:schemeClr val="tx2"/>
                          </a:solidFill>
                          <a:latin typeface="Calibri" pitchFamily="34" charset="0"/>
                        </a:rPr>
                        <a:t> program care încarcă în memorie </a:t>
                      </a:r>
                      <a:r>
                        <a:rPr lang="ro-RO" sz="2400" dirty="0" err="1" smtClean="0">
                          <a:solidFill>
                            <a:schemeClr val="tx2"/>
                          </a:solidFill>
                          <a:latin typeface="Calibri" pitchFamily="34" charset="0"/>
                        </a:rPr>
                        <a:t>bytecode-ul</a:t>
                      </a:r>
                      <a:r>
                        <a:rPr lang="ro-RO" sz="2400" baseline="0" dirty="0" smtClean="0">
                          <a:solidFill>
                            <a:schemeClr val="tx2"/>
                          </a:solidFill>
                          <a:latin typeface="Calibri" pitchFamily="34" charset="0"/>
                        </a:rPr>
                        <a:t> unei aplicații Java.</a:t>
                      </a:r>
                    </a:p>
                    <a:p>
                      <a:pPr algn="just">
                        <a:buFont typeface="Arial" pitchFamily="34" charset="0"/>
                        <a:buChar char="•"/>
                      </a:pPr>
                      <a:endParaRPr lang="ro-RO" sz="2400" baseline="0" dirty="0" smtClean="0">
                        <a:solidFill>
                          <a:schemeClr val="tx2"/>
                        </a:solidFill>
                        <a:latin typeface="Calibri" pitchFamily="34" charset="0"/>
                      </a:endParaRPr>
                    </a:p>
                    <a:p>
                      <a:pPr algn="just">
                        <a:buFont typeface="Arial" pitchFamily="34" charset="0"/>
                        <a:buChar char="•"/>
                      </a:pPr>
                      <a:r>
                        <a:rPr lang="ro-RO" sz="2400" baseline="0" dirty="0" smtClean="0">
                          <a:solidFill>
                            <a:schemeClr val="tx2"/>
                          </a:solidFill>
                          <a:latin typeface="Calibri" pitchFamily="34" charset="0"/>
                        </a:rPr>
                        <a:t> </a:t>
                      </a:r>
                      <a:r>
                        <a:rPr lang="ro-RO" sz="2400" b="1" baseline="0" dirty="0" err="1" smtClean="0">
                          <a:solidFill>
                            <a:schemeClr val="tx2"/>
                          </a:solidFill>
                          <a:latin typeface="Calibri" pitchFamily="34" charset="0"/>
                        </a:rPr>
                        <a:t>Execution</a:t>
                      </a:r>
                      <a:r>
                        <a:rPr lang="ro-RO" sz="2400" b="1" baseline="0" dirty="0" smtClean="0">
                          <a:solidFill>
                            <a:schemeClr val="tx2"/>
                          </a:solidFill>
                          <a:latin typeface="Calibri" pitchFamily="34" charset="0"/>
                        </a:rPr>
                        <a:t> </a:t>
                      </a:r>
                      <a:r>
                        <a:rPr lang="ro-RO" sz="2400" b="1" baseline="0" dirty="0" err="1" smtClean="0">
                          <a:solidFill>
                            <a:schemeClr val="tx2"/>
                          </a:solidFill>
                          <a:latin typeface="Calibri" pitchFamily="34" charset="0"/>
                        </a:rPr>
                        <a:t>engine</a:t>
                      </a:r>
                      <a:r>
                        <a:rPr lang="ro-RO" sz="2400" b="1" baseline="0" dirty="0" smtClean="0">
                          <a:solidFill>
                            <a:schemeClr val="tx2"/>
                          </a:solidFill>
                          <a:latin typeface="Calibri" pitchFamily="34" charset="0"/>
                        </a:rPr>
                        <a:t>: </a:t>
                      </a:r>
                      <a:r>
                        <a:rPr lang="ro-RO" sz="2400" baseline="0" dirty="0" smtClean="0">
                          <a:solidFill>
                            <a:schemeClr val="tx2"/>
                          </a:solidFill>
                          <a:latin typeface="Calibri" pitchFamily="34" charset="0"/>
                        </a:rPr>
                        <a:t>execută instrucțiunile din </a:t>
                      </a:r>
                      <a:r>
                        <a:rPr lang="ro-RO" sz="2400" baseline="0" dirty="0" err="1" smtClean="0">
                          <a:solidFill>
                            <a:schemeClr val="tx2"/>
                          </a:solidFill>
                          <a:latin typeface="Calibri" pitchFamily="34" charset="0"/>
                        </a:rPr>
                        <a:t>bytecode-ul</a:t>
                      </a:r>
                      <a:r>
                        <a:rPr lang="ro-RO" sz="2400" baseline="0" dirty="0" smtClean="0">
                          <a:solidFill>
                            <a:schemeClr val="tx2"/>
                          </a:solidFill>
                          <a:latin typeface="Calibri" pitchFamily="34" charset="0"/>
                        </a:rPr>
                        <a:t> încărcat</a:t>
                      </a:r>
                      <a:endParaRPr lang="en-US" sz="2400" dirty="0">
                        <a:solidFill>
                          <a:schemeClr val="tx2"/>
                        </a:solidFill>
                        <a:latin typeface="Calibri" pitchFamily="34" charset="0"/>
                      </a:endParaRPr>
                    </a:p>
                  </a:txBody>
                  <a:tcPr>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pic>
        <p:nvPicPr>
          <p:cNvPr id="10" name="Imagine 9" descr="JVM_1.gif"/>
          <p:cNvPicPr>
            <a:picLocks noChangeAspect="1"/>
          </p:cNvPicPr>
          <p:nvPr/>
        </p:nvPicPr>
        <p:blipFill>
          <a:blip r:embed="rId3" cstate="print"/>
          <a:srcRect l="6667" r="8889" b="15926"/>
          <a:stretch>
            <a:fillRect/>
          </a:stretch>
        </p:blipFill>
        <p:spPr>
          <a:xfrm>
            <a:off x="5561012" y="2115054"/>
            <a:ext cx="5943599" cy="4438146"/>
          </a:xfrm>
          <a:prstGeom prst="rect">
            <a:avLst/>
          </a:prstGeom>
        </p:spPr>
      </p:pic>
    </p:spTree>
    <p:extLst>
      <p:ext uri="{BB962C8B-B14F-4D97-AF65-F5344CB8AC3E}">
        <p14:creationId xmlns:p14="http://schemas.microsoft.com/office/powerpoint/2010/main" xmlns="" val="24653759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en-US" b="1" dirty="0" err="1" smtClean="0">
                <a:solidFill>
                  <a:srgbClr val="000099"/>
                </a:solidFill>
                <a:latin typeface="Calibri" pitchFamily="34" charset="0"/>
              </a:rPr>
              <a:t>Caracteristici</a:t>
            </a:r>
            <a:r>
              <a:rPr lang="en-US" b="1" dirty="0" smtClean="0">
                <a:solidFill>
                  <a:srgbClr val="000099"/>
                </a:solidFill>
                <a:latin typeface="Calibri" pitchFamily="34" charset="0"/>
              </a:rPr>
              <a:t> – independent de platform</a:t>
            </a:r>
            <a:r>
              <a:rPr lang="ro-RO" b="1" dirty="0" smtClean="0">
                <a:solidFill>
                  <a:srgbClr val="000099"/>
                </a:solidFill>
                <a:latin typeface="Calibri" pitchFamily="34" charset="0"/>
              </a:rPr>
              <a:t>ă</a:t>
            </a:r>
            <a:endParaRPr lang="en-US" b="1" dirty="0">
              <a:solidFill>
                <a:srgbClr val="000099"/>
              </a:solidFill>
              <a:latin typeface="Calibri" pitchFamily="34" charset="0"/>
            </a:endParaRPr>
          </a:p>
        </p:txBody>
      </p:sp>
      <p:sp>
        <p:nvSpPr>
          <p:cNvPr id="14" name="Content Placeholder 13"/>
          <p:cNvSpPr>
            <a:spLocks noGrp="1"/>
          </p:cNvSpPr>
          <p:nvPr>
            <p:ph idx="1"/>
          </p:nvPr>
        </p:nvSpPr>
        <p:spPr>
          <a:xfrm>
            <a:off x="1431177" y="838200"/>
            <a:ext cx="10149635" cy="6019800"/>
          </a:xfrm>
        </p:spPr>
        <p:txBody>
          <a:bodyPr/>
          <a:lstStyle/>
          <a:p>
            <a:pPr marL="0" indent="-514350">
              <a:lnSpc>
                <a:spcPct val="100000"/>
              </a:lnSpc>
              <a:spcBef>
                <a:spcPts val="0"/>
              </a:spcBef>
              <a:buFont typeface="Wingdings" pitchFamily="2" charset="2"/>
              <a:buChar char="Ø"/>
            </a:pPr>
            <a:r>
              <a:rPr lang="ro-RO" b="1" dirty="0" err="1" smtClean="0">
                <a:solidFill>
                  <a:srgbClr val="0000CC"/>
                </a:solidFill>
                <a:latin typeface="Calibri" pitchFamily="34" charset="0"/>
              </a:rPr>
              <a:t>Execution</a:t>
            </a:r>
            <a:r>
              <a:rPr lang="ro-RO" b="1" dirty="0" smtClean="0">
                <a:solidFill>
                  <a:srgbClr val="0000CC"/>
                </a:solidFill>
                <a:latin typeface="Calibri" pitchFamily="34" charset="0"/>
              </a:rPr>
              <a:t> </a:t>
            </a:r>
            <a:r>
              <a:rPr lang="ro-RO" b="1" dirty="0" err="1" smtClean="0">
                <a:solidFill>
                  <a:srgbClr val="0000CC"/>
                </a:solidFill>
                <a:latin typeface="Calibri" pitchFamily="34" charset="0"/>
              </a:rPr>
              <a:t>engine</a:t>
            </a:r>
            <a:endParaRPr lang="ro-RO" b="1" dirty="0" smtClean="0">
              <a:solidFill>
                <a:srgbClr val="0000CC"/>
              </a:solidFill>
              <a:latin typeface="Calibri" pitchFamily="34" charset="0"/>
            </a:endParaRPr>
          </a:p>
          <a:p>
            <a:pPr marL="0" indent="-514350">
              <a:lnSpc>
                <a:spcPct val="100000"/>
              </a:lnSpc>
              <a:spcBef>
                <a:spcPts val="0"/>
              </a:spcBef>
              <a:buFont typeface="Wingdings" pitchFamily="2" charset="2"/>
              <a:buChar char="Ø"/>
            </a:pPr>
            <a:endParaRPr lang="ro-RO" sz="2400" b="1" dirty="0" smtClean="0">
              <a:solidFill>
                <a:srgbClr val="000099"/>
              </a:solidFill>
              <a:latin typeface="Calibri" pitchFamily="34" charset="0"/>
            </a:endParaRPr>
          </a:p>
          <a:p>
            <a:pPr marL="0" indent="-514350">
              <a:lnSpc>
                <a:spcPct val="100000"/>
              </a:lnSpc>
              <a:spcBef>
                <a:spcPts val="0"/>
              </a:spcBef>
              <a:buFont typeface="Arial" pitchFamily="34" charset="0"/>
              <a:buChar char="•"/>
            </a:pPr>
            <a:r>
              <a:rPr lang="ro-RO" sz="2000" b="1" dirty="0" smtClean="0">
                <a:solidFill>
                  <a:schemeClr val="tx2"/>
                </a:solidFill>
                <a:latin typeface="Calibri" pitchFamily="34" charset="0"/>
              </a:rPr>
              <a:t>Interpretator: </a:t>
            </a:r>
            <a:r>
              <a:rPr lang="ro-RO" sz="2000" dirty="0" smtClean="0">
                <a:solidFill>
                  <a:schemeClr val="tx2"/>
                </a:solidFill>
                <a:latin typeface="Calibri" pitchFamily="34" charset="0"/>
              </a:rPr>
              <a:t>transformă fiecare instrucțiune în cod mașină specific procesorului virtual.</a:t>
            </a:r>
            <a:endParaRPr lang="en-US" sz="2000" dirty="0" smtClean="0">
              <a:solidFill>
                <a:srgbClr val="000099"/>
              </a:solidFill>
              <a:latin typeface="Calibri" pitchFamily="34" charset="0"/>
            </a:endParaRPr>
          </a:p>
          <a:p>
            <a:pPr marL="0" indent="0">
              <a:spcBef>
                <a:spcPts val="0"/>
              </a:spcBef>
              <a:buNone/>
            </a:pPr>
            <a:endParaRPr lang="ro-RO" sz="1000" dirty="0" smtClean="0"/>
          </a:p>
          <a:p>
            <a:pPr marL="0" indent="0">
              <a:spcBef>
                <a:spcPts val="0"/>
              </a:spcBef>
              <a:buNone/>
            </a:pPr>
            <a:endParaRPr lang="en-US" sz="3600" dirty="0" smtClean="0"/>
          </a:p>
          <a:p>
            <a:pPr marL="0" indent="0">
              <a:spcBef>
                <a:spcPts val="0"/>
              </a:spcBef>
              <a:buNone/>
            </a:pPr>
            <a:endParaRPr lang="ro-RO" sz="1000" dirty="0" smtClean="0"/>
          </a:p>
          <a:p>
            <a:pPr marL="0" indent="0">
              <a:spcBef>
                <a:spcPts val="0"/>
              </a:spcBef>
              <a:buNone/>
            </a:pPr>
            <a:endParaRPr lang="ro-RO" sz="1000" dirty="0" smtClean="0"/>
          </a:p>
          <a:p>
            <a:pPr marL="0" indent="0">
              <a:spcBef>
                <a:spcPts val="0"/>
              </a:spcBef>
              <a:buNone/>
            </a:pPr>
            <a:endParaRPr lang="ro-RO" sz="1000" dirty="0" smtClean="0"/>
          </a:p>
          <a:p>
            <a:pPr marL="0" indent="0">
              <a:spcBef>
                <a:spcPts val="0"/>
              </a:spcBef>
              <a:buNone/>
            </a:pPr>
            <a:endParaRPr lang="ro-RO" sz="1000" dirty="0" smtClean="0"/>
          </a:p>
          <a:p>
            <a:pPr marL="0" indent="0">
              <a:spcBef>
                <a:spcPts val="0"/>
              </a:spcBef>
              <a:buNone/>
            </a:pPr>
            <a:endParaRPr lang="ro-RO" sz="1000" dirty="0" smtClean="0"/>
          </a:p>
          <a:p>
            <a:pPr marL="0" indent="0">
              <a:spcBef>
                <a:spcPts val="0"/>
              </a:spcBef>
              <a:buNone/>
            </a:pPr>
            <a:endParaRPr lang="ro-RO" sz="1000" dirty="0" smtClean="0"/>
          </a:p>
          <a:p>
            <a:pPr marL="0" indent="0">
              <a:spcBef>
                <a:spcPts val="0"/>
              </a:spcBef>
              <a:buNone/>
            </a:pPr>
            <a:endParaRPr lang="ro-RO" sz="1000" dirty="0" smtClean="0"/>
          </a:p>
          <a:p>
            <a:pPr marL="148590" lvl="4" indent="342900">
              <a:spcBef>
                <a:spcPts val="0"/>
              </a:spcBef>
              <a:buNone/>
            </a:pPr>
            <a:endParaRPr lang="ro-RO" sz="2000" dirty="0" smtClean="0">
              <a:solidFill>
                <a:schemeClr val="tx2"/>
              </a:solidFill>
              <a:latin typeface="Calibri" pitchFamily="34" charset="0"/>
            </a:endParaRPr>
          </a:p>
          <a:p>
            <a:pPr marL="566738" lvl="4" indent="-566738" algn="just">
              <a:spcBef>
                <a:spcPts val="0"/>
              </a:spcBef>
              <a:buFont typeface="Arial" pitchFamily="34" charset="0"/>
              <a:buChar char="•"/>
            </a:pPr>
            <a:endParaRPr lang="ro-RO" sz="2000" b="1" dirty="0" smtClean="0">
              <a:solidFill>
                <a:schemeClr val="tx2"/>
              </a:solidFill>
              <a:latin typeface="Calibri" pitchFamily="34" charset="0"/>
            </a:endParaRPr>
          </a:p>
          <a:p>
            <a:pPr marL="566738" lvl="4" indent="-566738" algn="just">
              <a:spcBef>
                <a:spcPts val="0"/>
              </a:spcBef>
              <a:buFont typeface="Arial" pitchFamily="34" charset="0"/>
              <a:buChar char="•"/>
            </a:pPr>
            <a:r>
              <a:rPr lang="ro-RO" sz="2000" b="1" dirty="0" smtClean="0">
                <a:solidFill>
                  <a:schemeClr val="tx2"/>
                </a:solidFill>
                <a:latin typeface="Calibri" pitchFamily="34" charset="0"/>
              </a:rPr>
              <a:t>Compilator </a:t>
            </a:r>
            <a:r>
              <a:rPr lang="ro-RO" sz="2000" b="1" dirty="0" err="1" smtClean="0">
                <a:solidFill>
                  <a:schemeClr val="tx2"/>
                </a:solidFill>
                <a:latin typeface="Calibri" pitchFamily="34" charset="0"/>
              </a:rPr>
              <a:t>Just-in-Time</a:t>
            </a:r>
            <a:r>
              <a:rPr lang="ro-RO" sz="2000" b="1" dirty="0" smtClean="0">
                <a:solidFill>
                  <a:schemeClr val="tx2"/>
                </a:solidFill>
                <a:latin typeface="Calibri" pitchFamily="34" charset="0"/>
              </a:rPr>
              <a:t> (JIT):</a:t>
            </a:r>
            <a:r>
              <a:rPr lang="ro-RO" sz="2000" dirty="0" smtClean="0">
                <a:solidFill>
                  <a:schemeClr val="tx2"/>
                </a:solidFill>
                <a:latin typeface="Calibri" pitchFamily="34" charset="0"/>
              </a:rPr>
              <a:t> transformă instrucțiunile care se execută frecvent în cod mașină nativ, specific CPU.</a:t>
            </a:r>
            <a:endParaRPr lang="en-US" sz="2000" dirty="0" smtClean="0">
              <a:solidFill>
                <a:schemeClr val="tx2"/>
              </a:solidFill>
              <a:latin typeface="Calibri" pitchFamily="34" charset="0"/>
            </a:endParaRPr>
          </a:p>
          <a:p>
            <a:pPr marL="0" indent="0">
              <a:spcBef>
                <a:spcPts val="0"/>
              </a:spcBef>
              <a:buNone/>
            </a:pPr>
            <a:endParaRPr lang="en-US" sz="1000" dirty="0"/>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pic>
        <p:nvPicPr>
          <p:cNvPr id="11" name="Imagine 10" descr="756px-How_JIT_Compilation_works.svg.png"/>
          <p:cNvPicPr>
            <a:picLocks noChangeAspect="1"/>
          </p:cNvPicPr>
          <p:nvPr/>
        </p:nvPicPr>
        <p:blipFill>
          <a:blip r:embed="rId3" cstate="print"/>
          <a:stretch>
            <a:fillRect/>
          </a:stretch>
        </p:blipFill>
        <p:spPr>
          <a:xfrm>
            <a:off x="2400716" y="4800600"/>
            <a:ext cx="7579896" cy="1905000"/>
          </a:xfrm>
          <a:prstGeom prst="rect">
            <a:avLst/>
          </a:prstGeom>
        </p:spPr>
      </p:pic>
      <p:pic>
        <p:nvPicPr>
          <p:cNvPr id="12" name="Imagine 11" descr="656px-How_JVM_Interpreter_works.svg.png"/>
          <p:cNvPicPr>
            <a:picLocks noChangeAspect="1"/>
          </p:cNvPicPr>
          <p:nvPr/>
        </p:nvPicPr>
        <p:blipFill>
          <a:blip r:embed="rId4" cstate="print"/>
          <a:stretch>
            <a:fillRect/>
          </a:stretch>
        </p:blipFill>
        <p:spPr>
          <a:xfrm>
            <a:off x="3057363" y="2057400"/>
            <a:ext cx="7183791" cy="1828800"/>
          </a:xfrm>
          <a:prstGeom prst="rect">
            <a:avLst/>
          </a:prstGeom>
        </p:spPr>
      </p:pic>
    </p:spTree>
    <p:extLst>
      <p:ext uri="{BB962C8B-B14F-4D97-AF65-F5344CB8AC3E}">
        <p14:creationId xmlns:p14="http://schemas.microsoft.com/office/powerpoint/2010/main" xmlns="" val="24653759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en-US" b="1" dirty="0" err="1" smtClean="0">
                <a:solidFill>
                  <a:srgbClr val="000099"/>
                </a:solidFill>
                <a:latin typeface="Calibri" pitchFamily="34" charset="0"/>
              </a:rPr>
              <a:t>Caracteristici</a:t>
            </a:r>
            <a:endParaRPr lang="en-US" b="1" dirty="0">
              <a:solidFill>
                <a:srgbClr val="000099"/>
              </a:solidFill>
              <a:latin typeface="Calibri" pitchFamily="34" charset="0"/>
            </a:endParaRPr>
          </a:p>
        </p:txBody>
      </p:sp>
      <p:graphicFrame>
        <p:nvGraphicFramePr>
          <p:cNvPr id="4" name="Nomogramă 3"/>
          <p:cNvGraphicFramePr/>
          <p:nvPr/>
        </p:nvGraphicFramePr>
        <p:xfrm>
          <a:off x="1598612" y="1143000"/>
          <a:ext cx="9372600"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upare 3"/>
          <p:cNvGrpSpPr/>
          <p:nvPr/>
        </p:nvGrpSpPr>
        <p:grpSpPr>
          <a:xfrm>
            <a:off x="627064" y="747703"/>
            <a:ext cx="590548" cy="594360"/>
            <a:chOff x="627064" y="747703"/>
            <a:chExt cx="590548" cy="594360"/>
          </a:xfrm>
        </p:grpSpPr>
        <p:sp>
          <p:nvSpPr>
            <p:cNvPr id="7" name="Dreptunghi 6"/>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ine 7" descr="Java_programming_language_logo.svg.png"/>
            <p:cNvPicPr>
              <a:picLocks noChangeAspect="1"/>
            </p:cNvPicPr>
            <p:nvPr/>
          </p:nvPicPr>
          <p:blipFill>
            <a:blip r:embed="rId7" cstate="print"/>
            <a:stretch>
              <a:fillRect/>
            </a:stretch>
          </p:blipFill>
          <p:spPr>
            <a:xfrm>
              <a:off x="784228" y="776290"/>
              <a:ext cx="273060" cy="533400"/>
            </a:xfrm>
            <a:prstGeom prst="rect">
              <a:avLst/>
            </a:prstGeom>
          </p:spPr>
        </p:pic>
      </p:grpSp>
    </p:spTree>
    <p:extLst>
      <p:ext uri="{BB962C8B-B14F-4D97-AF65-F5344CB8AC3E}">
        <p14:creationId xmlns:p14="http://schemas.microsoft.com/office/powerpoint/2010/main" xmlns="" val="17356535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en-US" b="1" dirty="0" err="1" smtClean="0">
                <a:solidFill>
                  <a:srgbClr val="000099"/>
                </a:solidFill>
                <a:latin typeface="Calibri" pitchFamily="34" charset="0"/>
              </a:rPr>
              <a:t>Platforme</a:t>
            </a:r>
            <a:r>
              <a:rPr lang="en-US" b="1" dirty="0" smtClean="0">
                <a:solidFill>
                  <a:srgbClr val="000099"/>
                </a:solidFill>
                <a:latin typeface="Calibri" pitchFamily="34" charset="0"/>
              </a:rPr>
              <a:t> Java</a:t>
            </a:r>
            <a:endParaRPr lang="en-US" b="1" dirty="0">
              <a:solidFill>
                <a:srgbClr val="000099"/>
              </a:solidFill>
              <a:latin typeface="Calibri" pitchFamily="34" charset="0"/>
            </a:endParaRPr>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graphicFrame>
        <p:nvGraphicFramePr>
          <p:cNvPr id="8" name="Nomogramă 7"/>
          <p:cNvGraphicFramePr/>
          <p:nvPr/>
        </p:nvGraphicFramePr>
        <p:xfrm>
          <a:off x="2031471" y="983544"/>
          <a:ext cx="8125883"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42300319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en-US" b="1" dirty="0" smtClean="0">
                <a:solidFill>
                  <a:srgbClr val="000099"/>
                </a:solidFill>
                <a:latin typeface="Calibri" pitchFamily="34" charset="0"/>
              </a:rPr>
              <a:t>Software </a:t>
            </a:r>
            <a:r>
              <a:rPr lang="en-US" b="1" dirty="0" err="1" smtClean="0">
                <a:solidFill>
                  <a:srgbClr val="000099"/>
                </a:solidFill>
                <a:latin typeface="Calibri" pitchFamily="34" charset="0"/>
              </a:rPr>
              <a:t>necesar</a:t>
            </a:r>
            <a:endParaRPr lang="en-US" b="1" dirty="0">
              <a:solidFill>
                <a:srgbClr val="000099"/>
              </a:solidFill>
              <a:latin typeface="Calibri" pitchFamily="34" charset="0"/>
            </a:endParaRPr>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graphicFrame>
        <p:nvGraphicFramePr>
          <p:cNvPr id="7" name="Nomogramă 6"/>
          <p:cNvGraphicFramePr/>
          <p:nvPr/>
        </p:nvGraphicFramePr>
        <p:xfrm>
          <a:off x="1293812" y="838200"/>
          <a:ext cx="4824941"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Nomogramă 7"/>
          <p:cNvGraphicFramePr/>
          <p:nvPr/>
        </p:nvGraphicFramePr>
        <p:xfrm>
          <a:off x="5637212" y="2057400"/>
          <a:ext cx="6096000" cy="2590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xmlns="" val="12268558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en-US" b="1" dirty="0" err="1" smtClean="0">
                <a:solidFill>
                  <a:srgbClr val="000099"/>
                </a:solidFill>
                <a:latin typeface="Calibri" pitchFamily="34" charset="0"/>
              </a:rPr>
              <a:t>Tipuri</a:t>
            </a:r>
            <a:r>
              <a:rPr lang="en-US" b="1" dirty="0" smtClean="0">
                <a:solidFill>
                  <a:srgbClr val="000099"/>
                </a:solidFill>
                <a:latin typeface="Calibri" pitchFamily="34" charset="0"/>
              </a:rPr>
              <a:t> de </a:t>
            </a:r>
            <a:r>
              <a:rPr lang="en-US" b="1" dirty="0" err="1" smtClean="0">
                <a:solidFill>
                  <a:srgbClr val="000099"/>
                </a:solidFill>
                <a:latin typeface="Calibri" pitchFamily="34" charset="0"/>
              </a:rPr>
              <a:t>aplica</a:t>
            </a:r>
            <a:r>
              <a:rPr lang="ro-RO" b="1" dirty="0" smtClean="0">
                <a:solidFill>
                  <a:srgbClr val="000099"/>
                </a:solidFill>
                <a:latin typeface="Calibri" pitchFamily="34" charset="0"/>
              </a:rPr>
              <a:t>ți</a:t>
            </a:r>
            <a:r>
              <a:rPr lang="en-US" b="1" dirty="0" err="1" smtClean="0">
                <a:solidFill>
                  <a:srgbClr val="000099"/>
                </a:solidFill>
                <a:latin typeface="Calibri" pitchFamily="34" charset="0"/>
              </a:rPr>
              <a:t>i</a:t>
            </a:r>
            <a:r>
              <a:rPr lang="ro-RO" b="1" dirty="0" smtClean="0">
                <a:solidFill>
                  <a:srgbClr val="000099"/>
                </a:solidFill>
                <a:latin typeface="Calibri" pitchFamily="34" charset="0"/>
              </a:rPr>
              <a:t> Java</a:t>
            </a:r>
            <a:endParaRPr lang="en-US" b="1" dirty="0">
              <a:solidFill>
                <a:srgbClr val="000099"/>
              </a:solidFill>
              <a:latin typeface="Calibri" pitchFamily="34" charset="0"/>
            </a:endParaRPr>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graphicFrame>
        <p:nvGraphicFramePr>
          <p:cNvPr id="8" name="Nomogramă 7"/>
          <p:cNvGraphicFramePr/>
          <p:nvPr/>
        </p:nvGraphicFramePr>
        <p:xfrm>
          <a:off x="3046412" y="1066800"/>
          <a:ext cx="6781800" cy="55696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41007433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979612" y="13447"/>
            <a:ext cx="9782801" cy="847165"/>
          </a:xfrm>
        </p:spPr>
        <p:txBody>
          <a:bodyPr>
            <a:normAutofit/>
          </a:bodyPr>
          <a:lstStyle/>
          <a:p>
            <a:pPr algn="r"/>
            <a:r>
              <a:rPr lang="ro-RO" b="1" dirty="0" smtClean="0">
                <a:solidFill>
                  <a:srgbClr val="000099"/>
                </a:solidFill>
                <a:latin typeface="Calibri" pitchFamily="34" charset="0"/>
              </a:rPr>
              <a:t>Setul de caractere</a:t>
            </a:r>
            <a:endParaRPr lang="en-US" b="1" dirty="0">
              <a:solidFill>
                <a:srgbClr val="000099"/>
              </a:solidFill>
              <a:latin typeface="Calibri" pitchFamily="34" charset="0"/>
            </a:endParaRPr>
          </a:p>
        </p:txBody>
      </p:sp>
      <p:sp>
        <p:nvSpPr>
          <p:cNvPr id="14" name="Content Placeholder 13"/>
          <p:cNvSpPr>
            <a:spLocks noGrp="1"/>
          </p:cNvSpPr>
          <p:nvPr>
            <p:ph idx="1"/>
          </p:nvPr>
        </p:nvSpPr>
        <p:spPr>
          <a:xfrm>
            <a:off x="1431177" y="1219200"/>
            <a:ext cx="10073435" cy="5181600"/>
          </a:xfrm>
        </p:spPr>
        <p:txBody>
          <a:bodyPr>
            <a:normAutofit/>
          </a:bodyPr>
          <a:lstStyle/>
          <a:p>
            <a:r>
              <a:rPr lang="ro-RO" sz="3100" dirty="0" smtClean="0">
                <a:solidFill>
                  <a:schemeClr val="tx2"/>
                </a:solidFill>
                <a:latin typeface="Calibri" pitchFamily="34" charset="0"/>
              </a:rPr>
              <a:t>setul de caractere: </a:t>
            </a:r>
            <a:r>
              <a:rPr lang="ro-RO" sz="3100" dirty="0" err="1" smtClean="0">
                <a:solidFill>
                  <a:schemeClr val="tx2"/>
                </a:solidFill>
                <a:latin typeface="Calibri" pitchFamily="34" charset="0"/>
              </a:rPr>
              <a:t>Unicode</a:t>
            </a:r>
            <a:endParaRPr lang="ro-RO" sz="3100" dirty="0" smtClean="0">
              <a:solidFill>
                <a:schemeClr val="tx2"/>
              </a:solidFill>
              <a:latin typeface="Calibri" pitchFamily="34" charset="0"/>
            </a:endParaRPr>
          </a:p>
          <a:p>
            <a:r>
              <a:rPr lang="ro-RO" sz="3100" dirty="0" smtClean="0">
                <a:solidFill>
                  <a:schemeClr val="tx2"/>
                </a:solidFill>
                <a:latin typeface="Calibri" pitchFamily="34" charset="0"/>
              </a:rPr>
              <a:t>înlocuieşte ASCII</a:t>
            </a:r>
          </a:p>
          <a:p>
            <a:r>
              <a:rPr lang="ro-RO" sz="3100" dirty="0" smtClean="0">
                <a:solidFill>
                  <a:schemeClr val="tx2"/>
                </a:solidFill>
                <a:latin typeface="Calibri" pitchFamily="34" charset="0"/>
              </a:rPr>
              <a:t>un caracter se reprezintă pe 2 octeţi</a:t>
            </a:r>
          </a:p>
          <a:p>
            <a:r>
              <a:rPr lang="ro-RO" sz="3100" dirty="0" smtClean="0">
                <a:solidFill>
                  <a:schemeClr val="tx2"/>
                </a:solidFill>
                <a:latin typeface="Calibri" pitchFamily="34" charset="0"/>
              </a:rPr>
              <a:t>conţine 65536 de simboluri</a:t>
            </a:r>
          </a:p>
          <a:p>
            <a:r>
              <a:rPr lang="ro-RO" sz="3100" dirty="0" smtClean="0">
                <a:solidFill>
                  <a:schemeClr val="tx2"/>
                </a:solidFill>
                <a:latin typeface="Calibri" pitchFamily="34" charset="0"/>
              </a:rPr>
              <a:t>compatibil ASCII: primele 256 caractere sunt cele din ASCII</a:t>
            </a:r>
          </a:p>
          <a:p>
            <a:r>
              <a:rPr lang="ro-RO" sz="3100" dirty="0" smtClean="0">
                <a:solidFill>
                  <a:schemeClr val="tx2"/>
                </a:solidFill>
                <a:latin typeface="Calibri" pitchFamily="34" charset="0"/>
              </a:rPr>
              <a:t>este structurat în blocuri: Basic, Latin, </a:t>
            </a:r>
            <a:r>
              <a:rPr lang="ro-RO" sz="3100" dirty="0" err="1" smtClean="0">
                <a:solidFill>
                  <a:schemeClr val="tx2"/>
                </a:solidFill>
                <a:latin typeface="Calibri" pitchFamily="34" charset="0"/>
              </a:rPr>
              <a:t>Greek</a:t>
            </a:r>
            <a:r>
              <a:rPr lang="ro-RO" sz="3100" dirty="0" smtClean="0">
                <a:solidFill>
                  <a:schemeClr val="tx2"/>
                </a:solidFill>
                <a:latin typeface="Calibri" pitchFamily="34" charset="0"/>
              </a:rPr>
              <a:t>, Arabic, </a:t>
            </a:r>
            <a:r>
              <a:rPr lang="ro-RO" sz="3100" dirty="0" err="1" smtClean="0">
                <a:solidFill>
                  <a:schemeClr val="tx2"/>
                </a:solidFill>
                <a:latin typeface="Calibri" pitchFamily="34" charset="0"/>
              </a:rPr>
              <a:t>Gothic</a:t>
            </a:r>
            <a:r>
              <a:rPr lang="ro-RO" sz="3100" dirty="0" smtClean="0">
                <a:solidFill>
                  <a:schemeClr val="tx2"/>
                </a:solidFill>
                <a:latin typeface="Calibri" pitchFamily="34" charset="0"/>
              </a:rPr>
              <a:t>, </a:t>
            </a:r>
            <a:r>
              <a:rPr lang="ro-RO" sz="3100" dirty="0" err="1" smtClean="0">
                <a:solidFill>
                  <a:schemeClr val="tx2"/>
                </a:solidFill>
                <a:latin typeface="Calibri" pitchFamily="34" charset="0"/>
              </a:rPr>
              <a:t>Currency</a:t>
            </a:r>
            <a:r>
              <a:rPr lang="ro-RO" sz="3100" dirty="0" smtClean="0">
                <a:solidFill>
                  <a:schemeClr val="tx2"/>
                </a:solidFill>
                <a:latin typeface="Calibri" pitchFamily="34" charset="0"/>
              </a:rPr>
              <a:t>, </a:t>
            </a:r>
            <a:r>
              <a:rPr lang="ro-RO" sz="3100" dirty="0" err="1" smtClean="0">
                <a:solidFill>
                  <a:schemeClr val="tx2"/>
                </a:solidFill>
                <a:latin typeface="Calibri" pitchFamily="34" charset="0"/>
              </a:rPr>
              <a:t>Mathematical</a:t>
            </a:r>
            <a:r>
              <a:rPr lang="ro-RO" sz="3100" dirty="0">
                <a:solidFill>
                  <a:schemeClr val="tx2"/>
                </a:solidFill>
                <a:latin typeface="Calibri" pitchFamily="34" charset="0"/>
              </a:rPr>
              <a:t>, </a:t>
            </a:r>
            <a:r>
              <a:rPr lang="ro-RO" sz="3100" dirty="0" err="1">
                <a:solidFill>
                  <a:schemeClr val="tx2"/>
                </a:solidFill>
                <a:latin typeface="Calibri" pitchFamily="34" charset="0"/>
              </a:rPr>
              <a:t>Arrows</a:t>
            </a:r>
            <a:r>
              <a:rPr lang="ro-RO" sz="3100" dirty="0">
                <a:solidFill>
                  <a:schemeClr val="tx2"/>
                </a:solidFill>
                <a:latin typeface="Calibri" pitchFamily="34" charset="0"/>
              </a:rPr>
              <a:t>, </a:t>
            </a:r>
            <a:r>
              <a:rPr lang="ro-RO" sz="3100" dirty="0" smtClean="0">
                <a:solidFill>
                  <a:schemeClr val="tx2"/>
                </a:solidFill>
                <a:latin typeface="Calibri" pitchFamily="34" charset="0"/>
              </a:rPr>
              <a:t>Musical </a:t>
            </a:r>
            <a:r>
              <a:rPr lang="ro-RO" sz="3100" dirty="0">
                <a:solidFill>
                  <a:schemeClr val="tx2"/>
                </a:solidFill>
                <a:latin typeface="Calibri" pitchFamily="34" charset="0"/>
              </a:rPr>
              <a:t>etc.</a:t>
            </a:r>
          </a:p>
          <a:p>
            <a:r>
              <a:rPr lang="ro-RO" sz="3100" dirty="0">
                <a:solidFill>
                  <a:srgbClr val="0000CC"/>
                </a:solidFill>
                <a:latin typeface="Calibri" pitchFamily="34" charset="0"/>
              </a:rPr>
              <a:t>http://</a:t>
            </a:r>
            <a:r>
              <a:rPr lang="ro-RO" sz="3100" dirty="0" smtClean="0">
                <a:solidFill>
                  <a:srgbClr val="0000CC"/>
                </a:solidFill>
                <a:latin typeface="Calibri" pitchFamily="34" charset="0"/>
              </a:rPr>
              <a:t>www.unicode.org </a:t>
            </a:r>
            <a:endParaRPr lang="ro-RO" altLang="en-US" sz="3100" dirty="0">
              <a:solidFill>
                <a:srgbClr val="0000CC"/>
              </a:solidFill>
              <a:latin typeface="Calibri" pitchFamily="34" charset="0"/>
            </a:endParaRPr>
          </a:p>
          <a:p>
            <a:pPr marL="0" indent="0">
              <a:buNone/>
            </a:pPr>
            <a:endParaRPr lang="ro-RO" dirty="0"/>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spTree>
    <p:extLst>
      <p:ext uri="{BB962C8B-B14F-4D97-AF65-F5344CB8AC3E}">
        <p14:creationId xmlns:p14="http://schemas.microsoft.com/office/powerpoint/2010/main" xmlns="" val="40867075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903412" y="0"/>
            <a:ext cx="9782801" cy="847165"/>
          </a:xfrm>
        </p:spPr>
        <p:txBody>
          <a:bodyPr>
            <a:normAutofit/>
          </a:bodyPr>
          <a:lstStyle/>
          <a:p>
            <a:pPr algn="r"/>
            <a:r>
              <a:rPr lang="en-US" b="1" dirty="0" err="1" smtClean="0">
                <a:solidFill>
                  <a:srgbClr val="000099"/>
                </a:solidFill>
                <a:latin typeface="Calibri" pitchFamily="34" charset="0"/>
              </a:rPr>
              <a:t>Literali</a:t>
            </a:r>
            <a:endParaRPr lang="en-US" b="1" dirty="0">
              <a:solidFill>
                <a:srgbClr val="000099"/>
              </a:solidFill>
              <a:latin typeface="Calibri" pitchFamily="34" charset="0"/>
            </a:endParaRPr>
          </a:p>
        </p:txBody>
      </p:sp>
      <p:sp>
        <p:nvSpPr>
          <p:cNvPr id="14" name="Content Placeholder 13"/>
          <p:cNvSpPr>
            <a:spLocks noGrp="1"/>
          </p:cNvSpPr>
          <p:nvPr>
            <p:ph idx="1"/>
          </p:nvPr>
        </p:nvSpPr>
        <p:spPr>
          <a:xfrm>
            <a:off x="1431177" y="990600"/>
            <a:ext cx="10149635" cy="5181600"/>
          </a:xfrm>
        </p:spPr>
        <p:txBody>
          <a:bodyPr>
            <a:normAutofit/>
          </a:bodyPr>
          <a:lstStyle/>
          <a:p>
            <a:pPr>
              <a:lnSpc>
                <a:spcPct val="100000"/>
              </a:lnSpc>
              <a:spcBef>
                <a:spcPts val="0"/>
              </a:spcBef>
              <a:buFont typeface="Wingdings" panose="05000000000000000000" pitchFamily="2" charset="2"/>
              <a:buChar char="Ø"/>
            </a:pPr>
            <a:r>
              <a:rPr lang="ro-RO" sz="2400" b="1" dirty="0" smtClean="0">
                <a:solidFill>
                  <a:srgbClr val="0000CC"/>
                </a:solidFill>
                <a:latin typeface="Calibri" pitchFamily="34" charset="0"/>
              </a:rPr>
              <a:t>Întregi</a:t>
            </a:r>
          </a:p>
          <a:p>
            <a:pPr lvl="1" algn="just">
              <a:lnSpc>
                <a:spcPct val="100000"/>
              </a:lnSpc>
              <a:spcBef>
                <a:spcPts val="0"/>
              </a:spcBef>
              <a:buFont typeface="Arial" pitchFamily="34" charset="0"/>
              <a:buChar char="•"/>
            </a:pPr>
            <a:r>
              <a:rPr lang="ro-RO" sz="2200" dirty="0" smtClean="0">
                <a:solidFill>
                  <a:schemeClr val="tx2"/>
                </a:solidFill>
                <a:latin typeface="Calibri" pitchFamily="34" charset="0"/>
              </a:rPr>
              <a:t>pot fi scriși în baza 10, baza 2 (prefix </a:t>
            </a:r>
            <a:r>
              <a:rPr lang="ro-RO" sz="2200" b="1" dirty="0" smtClean="0">
                <a:solidFill>
                  <a:srgbClr val="FF0000"/>
                </a:solidFill>
                <a:latin typeface="Calibri" pitchFamily="34" charset="0"/>
              </a:rPr>
              <a:t>0b</a:t>
            </a:r>
            <a:r>
              <a:rPr lang="en-US" sz="2200" dirty="0" smtClean="0">
                <a:solidFill>
                  <a:schemeClr val="tx2"/>
                </a:solidFill>
                <a:latin typeface="Calibri" pitchFamily="34" charset="0"/>
              </a:rPr>
              <a:t> </a:t>
            </a:r>
            <a:r>
              <a:rPr lang="en-US" sz="2200" dirty="0" err="1" smtClean="0">
                <a:solidFill>
                  <a:schemeClr val="tx2"/>
                </a:solidFill>
                <a:latin typeface="Calibri" pitchFamily="34" charset="0"/>
              </a:rPr>
              <a:t>sau</a:t>
            </a:r>
            <a:r>
              <a:rPr lang="en-US" sz="2200" dirty="0" smtClean="0">
                <a:solidFill>
                  <a:schemeClr val="tx2"/>
                </a:solidFill>
                <a:latin typeface="Calibri" pitchFamily="34" charset="0"/>
              </a:rPr>
              <a:t> </a:t>
            </a:r>
            <a:r>
              <a:rPr lang="en-US" sz="2200" b="1" dirty="0" smtClean="0">
                <a:solidFill>
                  <a:srgbClr val="FF0000"/>
                </a:solidFill>
                <a:latin typeface="Calibri" pitchFamily="34" charset="0"/>
              </a:rPr>
              <a:t>0B</a:t>
            </a:r>
            <a:r>
              <a:rPr lang="ro-RO" sz="2200" dirty="0" smtClean="0">
                <a:solidFill>
                  <a:schemeClr val="tx2"/>
                </a:solidFill>
                <a:latin typeface="Calibri" pitchFamily="34" charset="0"/>
              </a:rPr>
              <a:t>)</a:t>
            </a:r>
            <a:r>
              <a:rPr lang="en-US" sz="2200" dirty="0" smtClean="0">
                <a:solidFill>
                  <a:schemeClr val="tx2"/>
                </a:solidFill>
                <a:latin typeface="Calibri" pitchFamily="34" charset="0"/>
              </a:rPr>
              <a:t>, </a:t>
            </a:r>
            <a:r>
              <a:rPr lang="en-US" sz="2200" dirty="0" err="1" smtClean="0">
                <a:solidFill>
                  <a:schemeClr val="tx2"/>
                </a:solidFill>
                <a:latin typeface="Calibri" pitchFamily="34" charset="0"/>
              </a:rPr>
              <a:t>baza</a:t>
            </a:r>
            <a:r>
              <a:rPr lang="en-US" sz="2200" dirty="0" smtClean="0">
                <a:solidFill>
                  <a:schemeClr val="tx2"/>
                </a:solidFill>
                <a:latin typeface="Calibri" pitchFamily="34" charset="0"/>
              </a:rPr>
              <a:t> 8 (prefix </a:t>
            </a:r>
            <a:r>
              <a:rPr lang="en-US" sz="2200" b="1" dirty="0" smtClean="0">
                <a:solidFill>
                  <a:srgbClr val="FF0000"/>
                </a:solidFill>
                <a:latin typeface="Calibri" pitchFamily="34" charset="0"/>
              </a:rPr>
              <a:t>0</a:t>
            </a:r>
            <a:r>
              <a:rPr lang="en-US" sz="2200" dirty="0" smtClean="0">
                <a:solidFill>
                  <a:schemeClr val="tx2"/>
                </a:solidFill>
                <a:latin typeface="Calibri" pitchFamily="34" charset="0"/>
              </a:rPr>
              <a:t>) </a:t>
            </a:r>
            <a:r>
              <a:rPr lang="en-US" sz="2200" dirty="0" err="1" smtClean="0">
                <a:solidFill>
                  <a:schemeClr val="tx2"/>
                </a:solidFill>
                <a:latin typeface="Calibri" pitchFamily="34" charset="0"/>
              </a:rPr>
              <a:t>sau</a:t>
            </a:r>
            <a:r>
              <a:rPr lang="en-US" sz="2200" dirty="0" smtClean="0">
                <a:solidFill>
                  <a:schemeClr val="tx2"/>
                </a:solidFill>
                <a:latin typeface="Calibri" pitchFamily="34" charset="0"/>
              </a:rPr>
              <a:t> </a:t>
            </a:r>
            <a:r>
              <a:rPr lang="en-US" sz="2200" dirty="0" err="1" smtClean="0">
                <a:solidFill>
                  <a:schemeClr val="tx2"/>
                </a:solidFill>
                <a:latin typeface="Calibri" pitchFamily="34" charset="0"/>
              </a:rPr>
              <a:t>baza</a:t>
            </a:r>
            <a:r>
              <a:rPr lang="en-US" sz="2200" dirty="0" smtClean="0">
                <a:solidFill>
                  <a:schemeClr val="tx2"/>
                </a:solidFill>
                <a:latin typeface="Calibri" pitchFamily="34" charset="0"/>
              </a:rPr>
              <a:t> 16 (prefix </a:t>
            </a:r>
            <a:r>
              <a:rPr lang="en-US" sz="2200" b="1" dirty="0" smtClean="0">
                <a:solidFill>
                  <a:srgbClr val="FF0000"/>
                </a:solidFill>
                <a:latin typeface="Calibri" pitchFamily="34" charset="0"/>
              </a:rPr>
              <a:t>0x</a:t>
            </a:r>
            <a:r>
              <a:rPr lang="en-US" sz="2200" dirty="0" smtClean="0">
                <a:solidFill>
                  <a:schemeClr val="tx2"/>
                </a:solidFill>
                <a:latin typeface="Calibri" pitchFamily="34" charset="0"/>
              </a:rPr>
              <a:t> </a:t>
            </a:r>
            <a:r>
              <a:rPr lang="en-US" sz="2200" dirty="0" err="1" smtClean="0">
                <a:solidFill>
                  <a:schemeClr val="tx2"/>
                </a:solidFill>
                <a:latin typeface="Calibri" pitchFamily="34" charset="0"/>
              </a:rPr>
              <a:t>sau</a:t>
            </a:r>
            <a:r>
              <a:rPr lang="en-US" sz="2200" dirty="0" smtClean="0">
                <a:solidFill>
                  <a:schemeClr val="tx2"/>
                </a:solidFill>
                <a:latin typeface="Calibri" pitchFamily="34" charset="0"/>
              </a:rPr>
              <a:t> </a:t>
            </a:r>
            <a:r>
              <a:rPr lang="en-US" sz="2200" b="1" dirty="0" smtClean="0">
                <a:solidFill>
                  <a:srgbClr val="FF0000"/>
                </a:solidFill>
                <a:latin typeface="Calibri" pitchFamily="34" charset="0"/>
              </a:rPr>
              <a:t>0X</a:t>
            </a:r>
            <a:r>
              <a:rPr lang="en-US" sz="2200" dirty="0" smtClean="0">
                <a:solidFill>
                  <a:schemeClr val="tx2"/>
                </a:solidFill>
                <a:latin typeface="Calibri" pitchFamily="34" charset="0"/>
              </a:rPr>
              <a:t>)</a:t>
            </a:r>
            <a:endParaRPr lang="ro-RO" sz="2200" dirty="0" smtClean="0">
              <a:solidFill>
                <a:schemeClr val="tx2"/>
              </a:solidFill>
              <a:latin typeface="Calibri" pitchFamily="34" charset="0"/>
            </a:endParaRPr>
          </a:p>
          <a:p>
            <a:pPr lvl="1" algn="just">
              <a:lnSpc>
                <a:spcPct val="100000"/>
              </a:lnSpc>
              <a:spcBef>
                <a:spcPts val="0"/>
              </a:spcBef>
              <a:buFont typeface="Arial" pitchFamily="34" charset="0"/>
              <a:buChar char="•"/>
            </a:pPr>
            <a:r>
              <a:rPr lang="en-US" sz="2200" dirty="0" smtClean="0">
                <a:solidFill>
                  <a:schemeClr val="tx2"/>
                </a:solidFill>
                <a:latin typeface="Calibri" pitchFamily="34" charset="0"/>
              </a:rPr>
              <a:t>implicit</a:t>
            </a:r>
            <a:r>
              <a:rPr lang="ro-RO" sz="2200" dirty="0" smtClean="0">
                <a:solidFill>
                  <a:schemeClr val="tx2"/>
                </a:solidFill>
                <a:latin typeface="Calibri" pitchFamily="34" charset="0"/>
              </a:rPr>
              <a:t> se reprezintă pe 4 octeţi (</a:t>
            </a:r>
            <a:r>
              <a:rPr lang="ro-RO" sz="2200" b="1" dirty="0" err="1" smtClean="0">
                <a:solidFill>
                  <a:schemeClr val="tx2"/>
                </a:solidFill>
                <a:latin typeface="Courier New" pitchFamily="49" charset="0"/>
                <a:cs typeface="Courier New" pitchFamily="49" charset="0"/>
              </a:rPr>
              <a:t>int</a:t>
            </a:r>
            <a:r>
              <a:rPr lang="ro-RO" sz="2200" dirty="0" smtClean="0">
                <a:solidFill>
                  <a:schemeClr val="tx2"/>
                </a:solidFill>
                <a:latin typeface="Calibri" pitchFamily="34" charset="0"/>
              </a:rPr>
              <a:t>)</a:t>
            </a:r>
          </a:p>
          <a:p>
            <a:pPr lvl="1" algn="just">
              <a:lnSpc>
                <a:spcPct val="100000"/>
              </a:lnSpc>
              <a:spcBef>
                <a:spcPts val="0"/>
              </a:spcBef>
              <a:buFont typeface="Arial" pitchFamily="34" charset="0"/>
              <a:buChar char="•"/>
            </a:pPr>
            <a:r>
              <a:rPr lang="ro-RO" sz="2200" dirty="0" smtClean="0">
                <a:solidFill>
                  <a:schemeClr val="tx2"/>
                </a:solidFill>
                <a:latin typeface="Calibri" pitchFamily="34" charset="0"/>
              </a:rPr>
              <a:t>pentru </a:t>
            </a:r>
            <a:r>
              <a:rPr lang="ro-RO" sz="2200" b="1" dirty="0" err="1" smtClean="0">
                <a:solidFill>
                  <a:schemeClr val="tx2"/>
                </a:solidFill>
                <a:latin typeface="Courier New" pitchFamily="49" charset="0"/>
                <a:cs typeface="Courier New" pitchFamily="49" charset="0"/>
              </a:rPr>
              <a:t>long</a:t>
            </a:r>
            <a:r>
              <a:rPr lang="ro-RO" sz="2200" dirty="0" smtClean="0">
                <a:solidFill>
                  <a:schemeClr val="tx2"/>
                </a:solidFill>
                <a:latin typeface="Calibri" pitchFamily="34" charset="0"/>
              </a:rPr>
              <a:t> (8 octeţi) se adaugă </a:t>
            </a:r>
            <a:r>
              <a:rPr lang="en-US" sz="2200" dirty="0" err="1" smtClean="0">
                <a:solidFill>
                  <a:schemeClr val="tx2"/>
                </a:solidFill>
                <a:latin typeface="Calibri" pitchFamily="34" charset="0"/>
              </a:rPr>
              <a:t>sufix</a:t>
            </a:r>
            <a:r>
              <a:rPr lang="ro-RO" sz="2200" dirty="0" smtClean="0">
                <a:solidFill>
                  <a:schemeClr val="tx2"/>
                </a:solidFill>
                <a:latin typeface="Calibri" pitchFamily="34" charset="0"/>
              </a:rPr>
              <a:t>ul </a:t>
            </a:r>
            <a:r>
              <a:rPr lang="ro-RO" sz="2200" b="1" dirty="0">
                <a:solidFill>
                  <a:srgbClr val="FF0000"/>
                </a:solidFill>
                <a:latin typeface="Calibri" pitchFamily="34" charset="0"/>
              </a:rPr>
              <a:t>L</a:t>
            </a:r>
            <a:r>
              <a:rPr lang="ro-RO" sz="2200" dirty="0">
                <a:solidFill>
                  <a:schemeClr val="tx2"/>
                </a:solidFill>
                <a:latin typeface="Calibri" pitchFamily="34" charset="0"/>
              </a:rPr>
              <a:t> </a:t>
            </a:r>
            <a:r>
              <a:rPr lang="ro-RO" sz="2200" dirty="0" smtClean="0">
                <a:solidFill>
                  <a:schemeClr val="tx2"/>
                </a:solidFill>
                <a:latin typeface="Calibri" pitchFamily="34" charset="0"/>
              </a:rPr>
              <a:t>sau </a:t>
            </a:r>
            <a:r>
              <a:rPr lang="ro-RO" sz="2200" b="1" dirty="0" smtClean="0">
                <a:solidFill>
                  <a:srgbClr val="FF0000"/>
                </a:solidFill>
                <a:latin typeface="Calibri" pitchFamily="34" charset="0"/>
              </a:rPr>
              <a:t>l</a:t>
            </a:r>
          </a:p>
          <a:p>
            <a:pPr lvl="1" algn="just">
              <a:lnSpc>
                <a:spcPct val="100000"/>
              </a:lnSpc>
              <a:spcBef>
                <a:spcPts val="0"/>
              </a:spcBef>
              <a:buNone/>
            </a:pPr>
            <a:endParaRPr lang="ro-RO" sz="1000" dirty="0">
              <a:solidFill>
                <a:schemeClr val="tx2"/>
              </a:solidFill>
              <a:latin typeface="Calibri" pitchFamily="34" charset="0"/>
            </a:endParaRPr>
          </a:p>
          <a:p>
            <a:pPr>
              <a:lnSpc>
                <a:spcPct val="100000"/>
              </a:lnSpc>
              <a:spcBef>
                <a:spcPts val="0"/>
              </a:spcBef>
              <a:buFont typeface="Wingdings" panose="05000000000000000000" pitchFamily="2" charset="2"/>
              <a:buChar char="Ø"/>
            </a:pPr>
            <a:r>
              <a:rPr lang="ro-RO" sz="2400" b="1" dirty="0" smtClean="0">
                <a:solidFill>
                  <a:srgbClr val="0000CC"/>
                </a:solidFill>
                <a:latin typeface="Calibri" pitchFamily="34" charset="0"/>
              </a:rPr>
              <a:t>Numere cu virgulă mobilă</a:t>
            </a:r>
          </a:p>
          <a:p>
            <a:pPr lvl="1">
              <a:lnSpc>
                <a:spcPct val="100000"/>
              </a:lnSpc>
              <a:spcBef>
                <a:spcPts val="0"/>
              </a:spcBef>
              <a:buFont typeface="Arial" pitchFamily="34" charset="0"/>
              <a:buChar char="•"/>
            </a:pPr>
            <a:r>
              <a:rPr lang="en-US" sz="2200" dirty="0" smtClean="0">
                <a:solidFill>
                  <a:schemeClr val="tx2"/>
                </a:solidFill>
                <a:latin typeface="Calibri" pitchFamily="34" charset="0"/>
              </a:rPr>
              <a:t>implicit</a:t>
            </a:r>
            <a:r>
              <a:rPr lang="ro-RO" sz="2200" dirty="0" smtClean="0">
                <a:solidFill>
                  <a:schemeClr val="tx2"/>
                </a:solidFill>
                <a:latin typeface="Calibri" pitchFamily="34" charset="0"/>
              </a:rPr>
              <a:t> se reprezintă pe 8 octeţi (</a:t>
            </a:r>
            <a:r>
              <a:rPr lang="ro-RO" sz="2200" b="1" dirty="0" err="1" smtClean="0">
                <a:solidFill>
                  <a:schemeClr val="tx2"/>
                </a:solidFill>
                <a:latin typeface="Courier New" pitchFamily="49" charset="0"/>
                <a:cs typeface="Courier New" pitchFamily="49" charset="0"/>
              </a:rPr>
              <a:t>double</a:t>
            </a:r>
            <a:r>
              <a:rPr lang="ro-RO" sz="2200" dirty="0" smtClean="0">
                <a:solidFill>
                  <a:schemeClr val="tx2"/>
                </a:solidFill>
                <a:latin typeface="Calibri" pitchFamily="34" charset="0"/>
              </a:rPr>
              <a:t>)</a:t>
            </a:r>
          </a:p>
          <a:p>
            <a:pPr lvl="1">
              <a:lnSpc>
                <a:spcPct val="100000"/>
              </a:lnSpc>
              <a:spcBef>
                <a:spcPts val="0"/>
              </a:spcBef>
              <a:buFont typeface="Arial" pitchFamily="34" charset="0"/>
              <a:buChar char="•"/>
            </a:pPr>
            <a:r>
              <a:rPr lang="ro-RO" sz="2200" dirty="0" smtClean="0">
                <a:solidFill>
                  <a:schemeClr val="tx2"/>
                </a:solidFill>
                <a:latin typeface="Calibri" pitchFamily="34" charset="0"/>
              </a:rPr>
              <a:t>pentru </a:t>
            </a:r>
            <a:r>
              <a:rPr lang="ro-RO" sz="2200" b="1" dirty="0" err="1" smtClean="0">
                <a:solidFill>
                  <a:schemeClr val="tx2"/>
                </a:solidFill>
                <a:latin typeface="Courier New" pitchFamily="49" charset="0"/>
                <a:cs typeface="Courier New" pitchFamily="49" charset="0"/>
              </a:rPr>
              <a:t>float</a:t>
            </a:r>
            <a:r>
              <a:rPr lang="ro-RO" sz="2200" dirty="0" smtClean="0">
                <a:solidFill>
                  <a:schemeClr val="tx2"/>
                </a:solidFill>
                <a:latin typeface="Calibri" pitchFamily="34" charset="0"/>
              </a:rPr>
              <a:t> se adaugă </a:t>
            </a:r>
            <a:r>
              <a:rPr lang="ro-RO" sz="2200" dirty="0">
                <a:solidFill>
                  <a:schemeClr val="tx2"/>
                </a:solidFill>
                <a:latin typeface="Calibri" pitchFamily="34" charset="0"/>
              </a:rPr>
              <a:t>sufixul </a:t>
            </a:r>
            <a:r>
              <a:rPr lang="ro-RO" sz="2200" dirty="0">
                <a:solidFill>
                  <a:srgbClr val="FF0000"/>
                </a:solidFill>
                <a:latin typeface="Calibri" pitchFamily="34" charset="0"/>
              </a:rPr>
              <a:t>F</a:t>
            </a:r>
            <a:r>
              <a:rPr lang="ro-RO" sz="2200" dirty="0">
                <a:solidFill>
                  <a:schemeClr val="tx2"/>
                </a:solidFill>
                <a:latin typeface="Calibri" pitchFamily="34" charset="0"/>
              </a:rPr>
              <a:t> sau </a:t>
            </a:r>
            <a:r>
              <a:rPr lang="ro-RO" sz="2200" dirty="0" smtClean="0">
                <a:solidFill>
                  <a:srgbClr val="FF0000"/>
                </a:solidFill>
                <a:latin typeface="Calibri" pitchFamily="34" charset="0"/>
              </a:rPr>
              <a:t>f</a:t>
            </a:r>
          </a:p>
          <a:p>
            <a:pPr lvl="1">
              <a:lnSpc>
                <a:spcPct val="100000"/>
              </a:lnSpc>
              <a:spcBef>
                <a:spcPts val="0"/>
              </a:spcBef>
              <a:buNone/>
            </a:pPr>
            <a:endParaRPr lang="ro-RO" sz="1000" dirty="0">
              <a:solidFill>
                <a:srgbClr val="FF0000"/>
              </a:solidFill>
              <a:latin typeface="Calibri" pitchFamily="34" charset="0"/>
            </a:endParaRPr>
          </a:p>
          <a:p>
            <a:pPr>
              <a:lnSpc>
                <a:spcPct val="100000"/>
              </a:lnSpc>
              <a:spcBef>
                <a:spcPts val="0"/>
              </a:spcBef>
              <a:buFont typeface="Wingdings" panose="05000000000000000000" pitchFamily="2" charset="2"/>
              <a:buChar char="Ø"/>
            </a:pPr>
            <a:r>
              <a:rPr lang="ro-RO" sz="2400" b="1" dirty="0" smtClean="0">
                <a:solidFill>
                  <a:srgbClr val="0000CC"/>
                </a:solidFill>
                <a:latin typeface="Calibri" pitchFamily="34" charset="0"/>
              </a:rPr>
              <a:t>Boolean</a:t>
            </a:r>
            <a:r>
              <a:rPr lang="ro-RO" b="1" dirty="0" smtClean="0">
                <a:solidFill>
                  <a:srgbClr val="0000CC"/>
                </a:solidFill>
                <a:latin typeface="Calibri" pitchFamily="34" charset="0"/>
              </a:rPr>
              <a:t>: </a:t>
            </a:r>
            <a:r>
              <a:rPr lang="ro-RO" sz="2200" b="1" dirty="0" err="1" smtClean="0">
                <a:solidFill>
                  <a:schemeClr val="tx2"/>
                </a:solidFill>
                <a:latin typeface="Courier New" pitchFamily="49" charset="0"/>
                <a:cs typeface="Courier New" pitchFamily="49" charset="0"/>
              </a:rPr>
              <a:t>true</a:t>
            </a:r>
            <a:r>
              <a:rPr lang="ro-RO" sz="2200" dirty="0" smtClean="0">
                <a:solidFill>
                  <a:schemeClr val="tx2"/>
                </a:solidFill>
                <a:latin typeface="Calibri" pitchFamily="34" charset="0"/>
              </a:rPr>
              <a:t> sau </a:t>
            </a:r>
            <a:r>
              <a:rPr lang="ro-RO" sz="2200" b="1" dirty="0" smtClean="0">
                <a:solidFill>
                  <a:schemeClr val="tx2"/>
                </a:solidFill>
                <a:latin typeface="Courier New" pitchFamily="49" charset="0"/>
                <a:cs typeface="Courier New" pitchFamily="49" charset="0"/>
              </a:rPr>
              <a:t>false</a:t>
            </a:r>
          </a:p>
          <a:p>
            <a:pPr>
              <a:lnSpc>
                <a:spcPct val="100000"/>
              </a:lnSpc>
              <a:spcBef>
                <a:spcPts val="0"/>
              </a:spcBef>
              <a:buNone/>
            </a:pPr>
            <a:endParaRPr lang="ro-RO" sz="1000" b="1" dirty="0" smtClean="0">
              <a:solidFill>
                <a:schemeClr val="tx2"/>
              </a:solidFill>
              <a:latin typeface="Courier New" pitchFamily="49" charset="0"/>
              <a:cs typeface="Courier New" pitchFamily="49" charset="0"/>
            </a:endParaRPr>
          </a:p>
          <a:p>
            <a:pPr>
              <a:lnSpc>
                <a:spcPct val="100000"/>
              </a:lnSpc>
              <a:spcBef>
                <a:spcPts val="0"/>
              </a:spcBef>
              <a:buFont typeface="Wingdings" panose="05000000000000000000" pitchFamily="2" charset="2"/>
              <a:buChar char="Ø"/>
            </a:pPr>
            <a:r>
              <a:rPr lang="ro-RO" sz="2400" b="1" dirty="0" smtClean="0">
                <a:solidFill>
                  <a:srgbClr val="0000CC"/>
                </a:solidFill>
                <a:latin typeface="Calibri" pitchFamily="34" charset="0"/>
              </a:rPr>
              <a:t>Caractere: </a:t>
            </a:r>
            <a:r>
              <a:rPr lang="en-US" sz="2200" b="1" dirty="0" smtClean="0">
                <a:solidFill>
                  <a:schemeClr val="tx2"/>
                </a:solidFill>
                <a:latin typeface="Courier New" pitchFamily="49" charset="0"/>
                <a:cs typeface="Courier New" pitchFamily="49" charset="0"/>
              </a:rPr>
              <a:t>'A'</a:t>
            </a:r>
            <a:r>
              <a:rPr lang="en-US" sz="2400" b="1" dirty="0" smtClean="0">
                <a:solidFill>
                  <a:srgbClr val="0000CC"/>
                </a:solidFill>
                <a:latin typeface="Calibri" pitchFamily="34" charset="0"/>
              </a:rPr>
              <a:t> </a:t>
            </a:r>
            <a:r>
              <a:rPr lang="en-US" sz="2400" dirty="0" err="1" smtClean="0">
                <a:solidFill>
                  <a:schemeClr val="tx2"/>
                </a:solidFill>
                <a:latin typeface="Calibri" pitchFamily="34" charset="0"/>
              </a:rPr>
              <a:t>sau</a:t>
            </a:r>
            <a:r>
              <a:rPr lang="en-US" sz="2400" b="1" dirty="0" smtClean="0">
                <a:solidFill>
                  <a:schemeClr val="tx2"/>
                </a:solidFill>
                <a:latin typeface="Calibri" pitchFamily="34" charset="0"/>
              </a:rPr>
              <a:t> </a:t>
            </a:r>
            <a:r>
              <a:rPr lang="en-US" sz="2200" b="1" dirty="0" smtClean="0">
                <a:solidFill>
                  <a:schemeClr val="tx2"/>
                </a:solidFill>
                <a:latin typeface="Courier New" pitchFamily="49" charset="0"/>
                <a:cs typeface="Courier New" pitchFamily="49" charset="0"/>
              </a:rPr>
              <a:t>'\u0041' </a:t>
            </a:r>
            <a:r>
              <a:rPr lang="en-US" sz="2400" dirty="0" smtClean="0">
                <a:solidFill>
                  <a:schemeClr val="tx2"/>
                </a:solidFill>
                <a:latin typeface="Calibri" pitchFamily="34" charset="0"/>
              </a:rPr>
              <a:t>(</a:t>
            </a:r>
            <a:r>
              <a:rPr lang="en-US" sz="2400" dirty="0" err="1" smtClean="0">
                <a:solidFill>
                  <a:schemeClr val="tx2"/>
                </a:solidFill>
                <a:latin typeface="Calibri" pitchFamily="34" charset="0"/>
              </a:rPr>
              <a:t>baza</a:t>
            </a:r>
            <a:r>
              <a:rPr lang="en-US" sz="2400" dirty="0" smtClean="0">
                <a:solidFill>
                  <a:schemeClr val="tx2"/>
                </a:solidFill>
                <a:latin typeface="Calibri" pitchFamily="34" charset="0"/>
              </a:rPr>
              <a:t> 16)</a:t>
            </a:r>
            <a:endParaRPr lang="ro-RO" sz="2400" dirty="0" smtClean="0">
              <a:solidFill>
                <a:schemeClr val="tx2"/>
              </a:solidFill>
              <a:latin typeface="Calibri" pitchFamily="34" charset="0"/>
            </a:endParaRPr>
          </a:p>
          <a:p>
            <a:pPr>
              <a:lnSpc>
                <a:spcPct val="100000"/>
              </a:lnSpc>
              <a:spcBef>
                <a:spcPts val="0"/>
              </a:spcBef>
              <a:buNone/>
            </a:pPr>
            <a:endParaRPr lang="en-US" sz="1000" dirty="0" smtClean="0">
              <a:solidFill>
                <a:schemeClr val="tx2"/>
              </a:solidFill>
              <a:latin typeface="Calibri" pitchFamily="34" charset="0"/>
            </a:endParaRPr>
          </a:p>
          <a:p>
            <a:pPr>
              <a:lnSpc>
                <a:spcPct val="100000"/>
              </a:lnSpc>
              <a:spcBef>
                <a:spcPts val="0"/>
              </a:spcBef>
              <a:buFont typeface="Wingdings" panose="05000000000000000000" pitchFamily="2" charset="2"/>
              <a:buChar char="Ø"/>
            </a:pPr>
            <a:r>
              <a:rPr lang="ro-RO" sz="2400" b="1" dirty="0" smtClean="0">
                <a:solidFill>
                  <a:srgbClr val="0000CC"/>
                </a:solidFill>
                <a:latin typeface="Calibri" pitchFamily="34" charset="0"/>
              </a:rPr>
              <a:t>Șiruri de caractere:</a:t>
            </a:r>
            <a:r>
              <a:rPr lang="ro-RO" sz="2400" dirty="0" smtClean="0">
                <a:solidFill>
                  <a:schemeClr val="tx2"/>
                </a:solidFill>
                <a:latin typeface="Calibri" pitchFamily="34" charset="0"/>
              </a:rPr>
              <a:t> </a:t>
            </a:r>
            <a:r>
              <a:rPr lang="en-US" sz="2200" b="1" dirty="0" smtClean="0">
                <a:solidFill>
                  <a:schemeClr val="tx2"/>
                </a:solidFill>
                <a:latin typeface="Courier New" pitchFamily="49" charset="0"/>
                <a:cs typeface="Courier New" pitchFamily="49" charset="0"/>
              </a:rPr>
              <a:t>"</a:t>
            </a:r>
            <a:r>
              <a:rPr lang="ro-RO" sz="2200" b="1" dirty="0" smtClean="0">
                <a:solidFill>
                  <a:schemeClr val="tx2"/>
                </a:solidFill>
                <a:latin typeface="Courier New" pitchFamily="49" charset="0"/>
                <a:cs typeface="Courier New" pitchFamily="49" charset="0"/>
              </a:rPr>
              <a:t>Test</a:t>
            </a:r>
            <a:r>
              <a:rPr lang="en-US" sz="2200" b="1" dirty="0" smtClean="0">
                <a:solidFill>
                  <a:schemeClr val="tx2"/>
                </a:solidFill>
                <a:latin typeface="Courier New" pitchFamily="49" charset="0"/>
                <a:cs typeface="Courier New" pitchFamily="49" charset="0"/>
              </a:rPr>
              <a:t>"</a:t>
            </a:r>
            <a:endParaRPr lang="ro-RO" sz="2200" b="1" dirty="0" smtClean="0">
              <a:solidFill>
                <a:schemeClr val="tx2"/>
              </a:solidFill>
              <a:latin typeface="Courier New" pitchFamily="49" charset="0"/>
              <a:cs typeface="Courier New" pitchFamily="49" charset="0"/>
            </a:endParaRPr>
          </a:p>
          <a:p>
            <a:pPr>
              <a:lnSpc>
                <a:spcPct val="100000"/>
              </a:lnSpc>
              <a:spcBef>
                <a:spcPts val="0"/>
              </a:spcBef>
              <a:buNone/>
            </a:pPr>
            <a:endParaRPr lang="ro-RO" sz="1000" b="1" dirty="0" smtClean="0">
              <a:solidFill>
                <a:schemeClr val="tx2"/>
              </a:solidFill>
              <a:latin typeface="Courier New" pitchFamily="49" charset="0"/>
              <a:cs typeface="Courier New" pitchFamily="49" charset="0"/>
            </a:endParaRPr>
          </a:p>
          <a:p>
            <a:pPr>
              <a:lnSpc>
                <a:spcPct val="100000"/>
              </a:lnSpc>
              <a:spcBef>
                <a:spcPts val="0"/>
              </a:spcBef>
              <a:buFont typeface="Wingdings" panose="05000000000000000000" pitchFamily="2" charset="2"/>
              <a:buChar char="Ø"/>
            </a:pPr>
            <a:r>
              <a:rPr lang="ro-RO" sz="2400" b="1" dirty="0" err="1" smtClean="0">
                <a:solidFill>
                  <a:srgbClr val="0000CC"/>
                </a:solidFill>
                <a:latin typeface="Courier New" pitchFamily="49" charset="0"/>
                <a:cs typeface="Courier New" pitchFamily="49" charset="0"/>
              </a:rPr>
              <a:t>null</a:t>
            </a:r>
            <a:endParaRPr lang="ro-RO" sz="2400" b="1" dirty="0" smtClean="0">
              <a:solidFill>
                <a:srgbClr val="0000CC"/>
              </a:solidFill>
              <a:latin typeface="Courier New" pitchFamily="49" charset="0"/>
              <a:cs typeface="Courier New" pitchFamily="49" charset="0"/>
            </a:endParaRPr>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spTree>
    <p:extLst>
      <p:ext uri="{BB962C8B-B14F-4D97-AF65-F5344CB8AC3E}">
        <p14:creationId xmlns:p14="http://schemas.microsoft.com/office/powerpoint/2010/main" xmlns="" val="16509127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903412" y="40341"/>
            <a:ext cx="9782801" cy="847165"/>
          </a:xfrm>
        </p:spPr>
        <p:txBody>
          <a:bodyPr>
            <a:normAutofit/>
          </a:bodyPr>
          <a:lstStyle/>
          <a:p>
            <a:pPr algn="r"/>
            <a:r>
              <a:rPr lang="ro-RO" b="1" dirty="0" smtClean="0">
                <a:solidFill>
                  <a:srgbClr val="000099"/>
                </a:solidFill>
                <a:latin typeface="Calibri" pitchFamily="34" charset="0"/>
              </a:rPr>
              <a:t>Cuvinte cheie</a:t>
            </a:r>
            <a:endParaRPr lang="en-US" b="1" dirty="0">
              <a:solidFill>
                <a:srgbClr val="000099"/>
              </a:solidFill>
              <a:latin typeface="Calibri" pitchFamily="34" charset="0"/>
            </a:endParaRPr>
          </a:p>
        </p:txBody>
      </p:sp>
      <p:sp>
        <p:nvSpPr>
          <p:cNvPr id="14" name="Content Placeholder 13"/>
          <p:cNvSpPr>
            <a:spLocks noGrp="1"/>
          </p:cNvSpPr>
          <p:nvPr>
            <p:ph idx="1"/>
          </p:nvPr>
        </p:nvSpPr>
        <p:spPr>
          <a:xfrm>
            <a:off x="1431177" y="990600"/>
            <a:ext cx="9782801" cy="5181600"/>
          </a:xfrm>
        </p:spPr>
        <p:txBody>
          <a:bodyPr/>
          <a:lstStyle/>
          <a:p>
            <a:pPr marL="0" indent="0">
              <a:buNone/>
            </a:pPr>
            <a:r>
              <a:rPr lang="en-US" dirty="0"/>
              <a:t> </a:t>
            </a:r>
          </a:p>
          <a:p>
            <a:endParaRPr lang="en-US" dirty="0"/>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pic>
        <p:nvPicPr>
          <p:cNvPr id="7" name="Imagine 6" descr="java_keywords.jpg"/>
          <p:cNvPicPr>
            <a:picLocks noChangeAspect="1"/>
          </p:cNvPicPr>
          <p:nvPr/>
        </p:nvPicPr>
        <p:blipFill>
          <a:blip r:embed="rId3" cstate="print"/>
          <a:stretch>
            <a:fillRect/>
          </a:stretch>
        </p:blipFill>
        <p:spPr>
          <a:xfrm>
            <a:off x="2360612" y="1447800"/>
            <a:ext cx="8305800" cy="4591921"/>
          </a:xfrm>
          <a:prstGeom prst="rect">
            <a:avLst/>
          </a:prstGeom>
        </p:spPr>
      </p:pic>
    </p:spTree>
    <p:extLst>
      <p:ext uri="{BB962C8B-B14F-4D97-AF65-F5344CB8AC3E}">
        <p14:creationId xmlns:p14="http://schemas.microsoft.com/office/powerpoint/2010/main" xmlns="" val="16509127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ro-RO" b="1" dirty="0" smtClean="0">
                <a:solidFill>
                  <a:srgbClr val="000099"/>
                </a:solidFill>
                <a:latin typeface="Calibri" pitchFamily="34" charset="0"/>
              </a:rPr>
              <a:t>O</a:t>
            </a:r>
            <a:r>
              <a:rPr lang="en-US" b="1" dirty="0" err="1" smtClean="0">
                <a:solidFill>
                  <a:srgbClr val="000099"/>
                </a:solidFill>
                <a:latin typeface="Calibri" pitchFamily="34" charset="0"/>
              </a:rPr>
              <a:t>peratori</a:t>
            </a:r>
            <a:endParaRPr lang="en-US" b="1" dirty="0">
              <a:solidFill>
                <a:srgbClr val="000099"/>
              </a:solidFill>
              <a:latin typeface="Calibri" pitchFamily="34" charset="0"/>
            </a:endParaRPr>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pic>
        <p:nvPicPr>
          <p:cNvPr id="8" name="Imagine 7" descr="operators.png"/>
          <p:cNvPicPr>
            <a:picLocks noChangeAspect="1"/>
          </p:cNvPicPr>
          <p:nvPr/>
        </p:nvPicPr>
        <p:blipFill>
          <a:blip r:embed="rId3" cstate="print"/>
          <a:stretch>
            <a:fillRect/>
          </a:stretch>
        </p:blipFill>
        <p:spPr>
          <a:xfrm>
            <a:off x="3198812" y="990600"/>
            <a:ext cx="6705600" cy="5610352"/>
          </a:xfrm>
          <a:prstGeom prst="rect">
            <a:avLst/>
          </a:prstGeom>
        </p:spPr>
      </p:pic>
    </p:spTree>
    <p:extLst>
      <p:ext uri="{BB962C8B-B14F-4D97-AF65-F5344CB8AC3E}">
        <p14:creationId xmlns:p14="http://schemas.microsoft.com/office/powerpoint/2010/main" xmlns="" val="16509127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ro-RO" b="1" dirty="0" smtClean="0">
                <a:solidFill>
                  <a:srgbClr val="000099"/>
                </a:solidFill>
                <a:latin typeface="Calibri" pitchFamily="34" charset="0"/>
              </a:rPr>
              <a:t>Conținut tematic</a:t>
            </a:r>
            <a:endParaRPr lang="en-US" b="1" dirty="0">
              <a:solidFill>
                <a:srgbClr val="000099"/>
              </a:solidFill>
              <a:latin typeface="Calibri" pitchFamily="34" charset="0"/>
            </a:endParaRPr>
          </a:p>
        </p:txBody>
      </p:sp>
      <p:sp>
        <p:nvSpPr>
          <p:cNvPr id="14" name="Content Placeholder 13"/>
          <p:cNvSpPr>
            <a:spLocks noGrp="1"/>
          </p:cNvSpPr>
          <p:nvPr>
            <p:ph idx="1"/>
          </p:nvPr>
        </p:nvSpPr>
        <p:spPr>
          <a:xfrm>
            <a:off x="1598612" y="990600"/>
            <a:ext cx="9782801" cy="5486400"/>
          </a:xfrm>
        </p:spPr>
        <p:txBody>
          <a:bodyPr>
            <a:noAutofit/>
          </a:bodyPr>
          <a:lstStyle/>
          <a:p>
            <a:pPr>
              <a:lnSpc>
                <a:spcPct val="100000"/>
              </a:lnSpc>
              <a:spcBef>
                <a:spcPts val="600"/>
              </a:spcBef>
            </a:pPr>
            <a:r>
              <a:rPr lang="ro-RO" sz="2000" b="1" dirty="0" err="1" smtClean="0">
                <a:solidFill>
                  <a:schemeClr val="tx2"/>
                </a:solidFill>
                <a:latin typeface="Calibri" pitchFamily="34" charset="0"/>
              </a:rPr>
              <a:t>Intro</a:t>
            </a:r>
            <a:r>
              <a:rPr lang="en-US" sz="2000" b="1" dirty="0" err="1" smtClean="0">
                <a:solidFill>
                  <a:schemeClr val="tx2"/>
                </a:solidFill>
                <a:latin typeface="Calibri" pitchFamily="34" charset="0"/>
              </a:rPr>
              <a:t>ducere</a:t>
            </a:r>
            <a:r>
              <a:rPr lang="en-US" sz="2000" b="1" dirty="0" smtClean="0">
                <a:solidFill>
                  <a:schemeClr val="tx2"/>
                </a:solidFill>
                <a:latin typeface="Calibri" pitchFamily="34" charset="0"/>
              </a:rPr>
              <a:t> </a:t>
            </a:r>
            <a:r>
              <a:rPr lang="ro-RO" sz="2000" b="1" dirty="0" smtClean="0">
                <a:solidFill>
                  <a:schemeClr val="tx2"/>
                </a:solidFill>
                <a:latin typeface="Calibri" pitchFamily="34" charset="0"/>
              </a:rPr>
              <a:t>în limbajul Java</a:t>
            </a:r>
          </a:p>
          <a:p>
            <a:pPr>
              <a:lnSpc>
                <a:spcPct val="100000"/>
              </a:lnSpc>
              <a:spcBef>
                <a:spcPts val="600"/>
              </a:spcBef>
            </a:pPr>
            <a:r>
              <a:rPr lang="ro-RO" sz="2000" b="1" dirty="0" smtClean="0">
                <a:solidFill>
                  <a:schemeClr val="tx2"/>
                </a:solidFill>
                <a:latin typeface="Calibri" pitchFamily="34" charset="0"/>
              </a:rPr>
              <a:t>Clase și obiecte. Extinderea claselor. Polimorfism</a:t>
            </a:r>
          </a:p>
          <a:p>
            <a:pPr>
              <a:lnSpc>
                <a:spcPct val="100000"/>
              </a:lnSpc>
              <a:spcBef>
                <a:spcPts val="600"/>
              </a:spcBef>
            </a:pPr>
            <a:r>
              <a:rPr lang="ro-RO" sz="2000" b="1" dirty="0" smtClean="0">
                <a:solidFill>
                  <a:schemeClr val="tx2"/>
                </a:solidFill>
                <a:latin typeface="Calibri" pitchFamily="34" charset="0"/>
              </a:rPr>
              <a:t>Tablouri. Șiruri de caractere</a:t>
            </a:r>
          </a:p>
          <a:p>
            <a:pPr>
              <a:lnSpc>
                <a:spcPct val="100000"/>
              </a:lnSpc>
              <a:spcBef>
                <a:spcPts val="600"/>
              </a:spcBef>
            </a:pPr>
            <a:r>
              <a:rPr lang="ro-RO" sz="2000" b="1" dirty="0" smtClean="0">
                <a:solidFill>
                  <a:schemeClr val="tx2"/>
                </a:solidFill>
                <a:latin typeface="Calibri" pitchFamily="34" charset="0"/>
              </a:rPr>
              <a:t>Clase abstracte. Interfețe</a:t>
            </a:r>
          </a:p>
          <a:p>
            <a:pPr>
              <a:lnSpc>
                <a:spcPct val="100000"/>
              </a:lnSpc>
              <a:spcBef>
                <a:spcPts val="600"/>
              </a:spcBef>
            </a:pPr>
            <a:r>
              <a:rPr lang="ro-RO" sz="2000" b="1" dirty="0" smtClean="0">
                <a:solidFill>
                  <a:schemeClr val="tx2"/>
                </a:solidFill>
                <a:latin typeface="Calibri" pitchFamily="34" charset="0"/>
              </a:rPr>
              <a:t>Excepții</a:t>
            </a:r>
          </a:p>
          <a:p>
            <a:pPr>
              <a:lnSpc>
                <a:spcPct val="100000"/>
              </a:lnSpc>
              <a:spcBef>
                <a:spcPts val="600"/>
              </a:spcBef>
            </a:pPr>
            <a:r>
              <a:rPr lang="ro-RO" sz="2000" b="1" dirty="0" smtClean="0">
                <a:solidFill>
                  <a:schemeClr val="tx2"/>
                </a:solidFill>
                <a:latin typeface="Calibri" pitchFamily="34" charset="0"/>
              </a:rPr>
              <a:t>Fluxuri de intrare/ieșire</a:t>
            </a:r>
          </a:p>
          <a:p>
            <a:pPr>
              <a:lnSpc>
                <a:spcPct val="100000"/>
              </a:lnSpc>
              <a:spcBef>
                <a:spcPts val="600"/>
              </a:spcBef>
            </a:pPr>
            <a:r>
              <a:rPr lang="ro-RO" sz="2000" b="1" dirty="0" smtClean="0">
                <a:solidFill>
                  <a:schemeClr val="tx2"/>
                </a:solidFill>
                <a:latin typeface="Calibri" pitchFamily="34" charset="0"/>
              </a:rPr>
              <a:t>Colecții de date</a:t>
            </a:r>
          </a:p>
          <a:p>
            <a:pPr>
              <a:lnSpc>
                <a:spcPct val="100000"/>
              </a:lnSpc>
              <a:spcBef>
                <a:spcPts val="600"/>
              </a:spcBef>
            </a:pPr>
            <a:r>
              <a:rPr lang="ro-RO" sz="2000" b="1" dirty="0" smtClean="0">
                <a:solidFill>
                  <a:schemeClr val="tx2"/>
                </a:solidFill>
                <a:latin typeface="Calibri" pitchFamily="34" charset="0"/>
              </a:rPr>
              <a:t>Lambda expresii</a:t>
            </a:r>
          </a:p>
          <a:p>
            <a:pPr>
              <a:lnSpc>
                <a:spcPct val="100000"/>
              </a:lnSpc>
              <a:spcBef>
                <a:spcPts val="600"/>
              </a:spcBef>
            </a:pPr>
            <a:r>
              <a:rPr lang="ro-RO" sz="2000" b="1" dirty="0" smtClean="0">
                <a:solidFill>
                  <a:schemeClr val="tx2"/>
                </a:solidFill>
                <a:latin typeface="Calibri" pitchFamily="34" charset="0"/>
              </a:rPr>
              <a:t>Fire de executare</a:t>
            </a:r>
          </a:p>
          <a:p>
            <a:pPr>
              <a:lnSpc>
                <a:spcPct val="100000"/>
              </a:lnSpc>
              <a:spcBef>
                <a:spcPts val="600"/>
              </a:spcBef>
            </a:pPr>
            <a:r>
              <a:rPr lang="ro-RO" sz="2000" b="1" dirty="0" err="1" smtClean="0">
                <a:solidFill>
                  <a:schemeClr val="tx2"/>
                </a:solidFill>
                <a:latin typeface="Calibri" pitchFamily="34" charset="0"/>
              </a:rPr>
              <a:t>Socket-uri</a:t>
            </a:r>
            <a:endParaRPr lang="ro-RO" sz="2000" b="1" dirty="0" smtClean="0">
              <a:solidFill>
                <a:schemeClr val="tx2"/>
              </a:solidFill>
              <a:latin typeface="Calibri" pitchFamily="34" charset="0"/>
            </a:endParaRPr>
          </a:p>
          <a:p>
            <a:pPr>
              <a:lnSpc>
                <a:spcPct val="100000"/>
              </a:lnSpc>
              <a:spcBef>
                <a:spcPts val="600"/>
              </a:spcBef>
            </a:pPr>
            <a:r>
              <a:rPr lang="ro-RO" sz="2000" b="1" dirty="0" smtClean="0">
                <a:solidFill>
                  <a:schemeClr val="tx2"/>
                </a:solidFill>
                <a:latin typeface="Calibri" pitchFamily="34" charset="0"/>
              </a:rPr>
              <a:t>Interfețe grafice</a:t>
            </a:r>
          </a:p>
          <a:p>
            <a:pPr>
              <a:lnSpc>
                <a:spcPct val="100000"/>
              </a:lnSpc>
              <a:spcBef>
                <a:spcPts val="600"/>
              </a:spcBef>
            </a:pPr>
            <a:r>
              <a:rPr lang="ro-RO" sz="2000" b="1" dirty="0" smtClean="0">
                <a:solidFill>
                  <a:schemeClr val="tx2"/>
                </a:solidFill>
                <a:latin typeface="Calibri" pitchFamily="34" charset="0"/>
              </a:rPr>
              <a:t>Lucrul cu baze de date</a:t>
            </a:r>
          </a:p>
          <a:p>
            <a:pPr>
              <a:lnSpc>
                <a:spcPct val="100000"/>
              </a:lnSpc>
              <a:spcBef>
                <a:spcPts val="600"/>
              </a:spcBef>
            </a:pPr>
            <a:r>
              <a:rPr lang="ro-RO" sz="2000" b="1" dirty="0" err="1" smtClean="0">
                <a:solidFill>
                  <a:schemeClr val="tx2"/>
                </a:solidFill>
                <a:latin typeface="Calibri" pitchFamily="34" charset="0"/>
              </a:rPr>
              <a:t>Servlet-uri</a:t>
            </a:r>
            <a:r>
              <a:rPr lang="ro-RO" sz="2000" b="1" dirty="0" smtClean="0">
                <a:solidFill>
                  <a:schemeClr val="tx2"/>
                </a:solidFill>
                <a:latin typeface="Calibri" pitchFamily="34" charset="0"/>
              </a:rPr>
              <a:t>. Java Server </a:t>
            </a:r>
            <a:r>
              <a:rPr lang="ro-RO" sz="2000" b="1" dirty="0" err="1" smtClean="0">
                <a:solidFill>
                  <a:schemeClr val="tx2"/>
                </a:solidFill>
                <a:latin typeface="Calibri" pitchFamily="34" charset="0"/>
              </a:rPr>
              <a:t>Pages</a:t>
            </a:r>
            <a:r>
              <a:rPr lang="ro-RO" sz="2000" b="1" dirty="0" smtClean="0">
                <a:solidFill>
                  <a:schemeClr val="tx2"/>
                </a:solidFill>
                <a:latin typeface="Calibri" pitchFamily="34" charset="0"/>
              </a:rPr>
              <a:t> (JSP)</a:t>
            </a:r>
          </a:p>
          <a:p>
            <a:pPr>
              <a:lnSpc>
                <a:spcPct val="100000"/>
              </a:lnSpc>
              <a:spcBef>
                <a:spcPts val="600"/>
              </a:spcBef>
            </a:pPr>
            <a:r>
              <a:rPr lang="ro-RO" sz="2000" b="1" dirty="0" err="1" smtClean="0">
                <a:solidFill>
                  <a:schemeClr val="tx2"/>
                </a:solidFill>
                <a:latin typeface="Calibri" pitchFamily="34" charset="0"/>
              </a:rPr>
              <a:t>RESTful</a:t>
            </a:r>
            <a:r>
              <a:rPr lang="ro-RO" sz="2000" b="1" dirty="0" smtClean="0">
                <a:solidFill>
                  <a:schemeClr val="tx2"/>
                </a:solidFill>
                <a:latin typeface="Calibri" pitchFamily="34" charset="0"/>
              </a:rPr>
              <a:t> Web Services</a:t>
            </a:r>
          </a:p>
        </p:txBody>
      </p:sp>
      <p:grpSp>
        <p:nvGrpSpPr>
          <p:cNvPr id="2" name="Grupare 6"/>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spTree>
    <p:extLst>
      <p:ext uri="{BB962C8B-B14F-4D97-AF65-F5344CB8AC3E}">
        <p14:creationId xmlns:p14="http://schemas.microsoft.com/office/powerpoint/2010/main" xmlns="" val="17204263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827212" y="143435"/>
            <a:ext cx="9782801" cy="847165"/>
          </a:xfrm>
        </p:spPr>
        <p:txBody>
          <a:bodyPr>
            <a:normAutofit/>
          </a:bodyPr>
          <a:lstStyle/>
          <a:p>
            <a:pPr algn="r"/>
            <a:r>
              <a:rPr lang="ro-RO" b="1" dirty="0" smtClean="0">
                <a:solidFill>
                  <a:srgbClr val="000099"/>
                </a:solidFill>
                <a:latin typeface="Calibri" pitchFamily="34" charset="0"/>
              </a:rPr>
              <a:t>T</a:t>
            </a:r>
            <a:r>
              <a:rPr lang="en-US" b="1" dirty="0" err="1" smtClean="0">
                <a:solidFill>
                  <a:srgbClr val="000099"/>
                </a:solidFill>
                <a:latin typeface="Calibri" pitchFamily="34" charset="0"/>
              </a:rPr>
              <a:t>ipuri</a:t>
            </a:r>
            <a:r>
              <a:rPr lang="en-US" b="1" dirty="0" smtClean="0">
                <a:solidFill>
                  <a:srgbClr val="000099"/>
                </a:solidFill>
                <a:latin typeface="Calibri" pitchFamily="34" charset="0"/>
              </a:rPr>
              <a:t> de date</a:t>
            </a:r>
            <a:endParaRPr lang="en-US" b="1" dirty="0">
              <a:solidFill>
                <a:srgbClr val="000099"/>
              </a:solidFill>
              <a:latin typeface="Calibri" pitchFamily="34" charset="0"/>
            </a:endParaRPr>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pic>
        <p:nvPicPr>
          <p:cNvPr id="8" name="Substituent conținut 7" descr="Java_data_types.gif"/>
          <p:cNvPicPr>
            <a:picLocks noGrp="1" noChangeAspect="1"/>
          </p:cNvPicPr>
          <p:nvPr>
            <p:ph idx="1"/>
          </p:nvPr>
        </p:nvPicPr>
        <p:blipFill>
          <a:blip r:embed="rId3" cstate="print"/>
          <a:srcRect l="5148" r="9395" b="16474"/>
          <a:stretch>
            <a:fillRect/>
          </a:stretch>
        </p:blipFill>
        <p:spPr>
          <a:xfrm>
            <a:off x="2817812" y="1307306"/>
            <a:ext cx="7364083" cy="5398294"/>
          </a:xfrm>
          <a:prstGeom prst="rect">
            <a:avLst/>
          </a:prstGeom>
        </p:spPr>
      </p:pic>
    </p:spTree>
    <p:extLst>
      <p:ext uri="{BB962C8B-B14F-4D97-AF65-F5344CB8AC3E}">
        <p14:creationId xmlns:p14="http://schemas.microsoft.com/office/powerpoint/2010/main" xmlns="" val="21467312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827212" y="143435"/>
            <a:ext cx="9782801" cy="847165"/>
          </a:xfrm>
        </p:spPr>
        <p:txBody>
          <a:bodyPr>
            <a:normAutofit/>
          </a:bodyPr>
          <a:lstStyle/>
          <a:p>
            <a:pPr algn="r"/>
            <a:r>
              <a:rPr lang="ro-RO" b="1" dirty="0" smtClean="0">
                <a:solidFill>
                  <a:srgbClr val="000099"/>
                </a:solidFill>
                <a:latin typeface="Calibri" pitchFamily="34" charset="0"/>
              </a:rPr>
              <a:t>T</a:t>
            </a:r>
            <a:r>
              <a:rPr lang="en-US" b="1" dirty="0" err="1" smtClean="0">
                <a:solidFill>
                  <a:srgbClr val="000099"/>
                </a:solidFill>
                <a:latin typeface="Calibri" pitchFamily="34" charset="0"/>
              </a:rPr>
              <a:t>ipuri</a:t>
            </a:r>
            <a:r>
              <a:rPr lang="en-US" b="1" dirty="0" smtClean="0">
                <a:solidFill>
                  <a:srgbClr val="000099"/>
                </a:solidFill>
                <a:latin typeface="Calibri" pitchFamily="34" charset="0"/>
              </a:rPr>
              <a:t> de date primitive</a:t>
            </a:r>
            <a:endParaRPr lang="en-US" b="1" dirty="0">
              <a:solidFill>
                <a:srgbClr val="000099"/>
              </a:solidFill>
              <a:latin typeface="Calibri" pitchFamily="34" charset="0"/>
            </a:endParaRPr>
          </a:p>
        </p:txBody>
      </p:sp>
      <p:sp>
        <p:nvSpPr>
          <p:cNvPr id="14" name="Content Placeholder 13"/>
          <p:cNvSpPr>
            <a:spLocks noGrp="1"/>
          </p:cNvSpPr>
          <p:nvPr>
            <p:ph idx="1"/>
          </p:nvPr>
        </p:nvSpPr>
        <p:spPr>
          <a:xfrm>
            <a:off x="1431177" y="1219200"/>
            <a:ext cx="10073435" cy="5562600"/>
          </a:xfrm>
        </p:spPr>
        <p:txBody>
          <a:bodyPr>
            <a:normAutofit/>
          </a:bodyPr>
          <a:lstStyle/>
          <a:p>
            <a:pPr marL="403225" indent="-349250" algn="just">
              <a:buFont typeface="Wingdings" pitchFamily="2" charset="2"/>
              <a:buChar char="Ø"/>
            </a:pPr>
            <a:r>
              <a:rPr lang="ro-RO" sz="2400" dirty="0" smtClean="0">
                <a:solidFill>
                  <a:schemeClr val="tx2"/>
                </a:solidFill>
                <a:latin typeface="Calibri" pitchFamily="34" charset="0"/>
              </a:rPr>
              <a:t>Fiecare tip de dată primitiv are asociată o clasă corespunzătoare (</a:t>
            </a:r>
            <a:r>
              <a:rPr lang="ro-RO" sz="2400" dirty="0" err="1" smtClean="0">
                <a:solidFill>
                  <a:srgbClr val="FF0000"/>
                </a:solidFill>
                <a:latin typeface="Calibri" pitchFamily="34" charset="0"/>
              </a:rPr>
              <a:t>wrapper</a:t>
            </a:r>
            <a:r>
              <a:rPr lang="ro-RO" sz="2400" dirty="0" smtClean="0">
                <a:solidFill>
                  <a:schemeClr val="tx2"/>
                </a:solidFill>
                <a:latin typeface="Calibri" pitchFamily="34" charset="0"/>
              </a:rPr>
              <a:t>), care permite transformarea unei variabile de tip primitiv într-un obiect.</a:t>
            </a:r>
          </a:p>
          <a:p>
            <a:pPr algn="just">
              <a:buFont typeface="Wingdings" panose="05000000000000000000" pitchFamily="2" charset="2"/>
              <a:buChar char="§"/>
            </a:pPr>
            <a:endParaRPr lang="ro-RO" sz="2400" dirty="0" smtClean="0">
              <a:solidFill>
                <a:schemeClr val="tx2"/>
              </a:solidFill>
              <a:latin typeface="Calibri" pitchFamily="34" charset="0"/>
            </a:endParaRPr>
          </a:p>
          <a:p>
            <a:pPr algn="just">
              <a:buFont typeface="Wingdings" panose="05000000000000000000" pitchFamily="2" charset="2"/>
              <a:buChar char="§"/>
            </a:pPr>
            <a:endParaRPr lang="ro-RO" dirty="0" smtClean="0">
              <a:solidFill>
                <a:schemeClr val="tx2"/>
              </a:solidFill>
              <a:latin typeface="Calibri" pitchFamily="34" charset="0"/>
            </a:endParaRPr>
          </a:p>
          <a:p>
            <a:pPr algn="just">
              <a:buFont typeface="Wingdings" panose="05000000000000000000" pitchFamily="2" charset="2"/>
              <a:buChar char="§"/>
            </a:pPr>
            <a:endParaRPr lang="ro-RO" dirty="0">
              <a:solidFill>
                <a:schemeClr val="tx2"/>
              </a:solidFill>
              <a:latin typeface="Calibri" pitchFamily="34" charset="0"/>
            </a:endParaRPr>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pic>
        <p:nvPicPr>
          <p:cNvPr id="7" name="Imagine 6" descr="dataTypesJava.png"/>
          <p:cNvPicPr>
            <a:picLocks noChangeAspect="1"/>
          </p:cNvPicPr>
          <p:nvPr/>
        </p:nvPicPr>
        <p:blipFill>
          <a:blip r:embed="rId3" cstate="print"/>
          <a:stretch>
            <a:fillRect/>
          </a:stretch>
        </p:blipFill>
        <p:spPr>
          <a:xfrm>
            <a:off x="1979612" y="2209800"/>
            <a:ext cx="9325601" cy="4343400"/>
          </a:xfrm>
          <a:prstGeom prst="rect">
            <a:avLst/>
          </a:prstGeom>
        </p:spPr>
      </p:pic>
    </p:spTree>
    <p:extLst>
      <p:ext uri="{BB962C8B-B14F-4D97-AF65-F5344CB8AC3E}">
        <p14:creationId xmlns:p14="http://schemas.microsoft.com/office/powerpoint/2010/main" xmlns="" val="28073427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en-US" b="1" dirty="0" err="1" smtClean="0">
                <a:solidFill>
                  <a:srgbClr val="000099"/>
                </a:solidFill>
                <a:latin typeface="Calibri" pitchFamily="34" charset="0"/>
              </a:rPr>
              <a:t>Clase</a:t>
            </a:r>
            <a:r>
              <a:rPr lang="en-US" b="1" dirty="0" smtClean="0">
                <a:solidFill>
                  <a:srgbClr val="000099"/>
                </a:solidFill>
                <a:latin typeface="Calibri" pitchFamily="34" charset="0"/>
              </a:rPr>
              <a:t> </a:t>
            </a:r>
            <a:r>
              <a:rPr lang="ro-RO" b="1" dirty="0" smtClean="0">
                <a:solidFill>
                  <a:srgbClr val="000099"/>
                </a:solidFill>
                <a:latin typeface="Calibri" pitchFamily="34" charset="0"/>
              </a:rPr>
              <a:t>înfășurătoare</a:t>
            </a:r>
            <a:endParaRPr lang="en-US" b="1" dirty="0">
              <a:solidFill>
                <a:srgbClr val="000099"/>
              </a:solidFill>
              <a:latin typeface="Calibri" pitchFamily="34" charset="0"/>
            </a:endParaRPr>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graphicFrame>
        <p:nvGraphicFramePr>
          <p:cNvPr id="10" name="Nomogramă 9"/>
          <p:cNvGraphicFramePr/>
          <p:nvPr/>
        </p:nvGraphicFramePr>
        <p:xfrm>
          <a:off x="1598613" y="1212144"/>
          <a:ext cx="9982199"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6509127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en-US" b="1" dirty="0" smtClean="0">
                <a:solidFill>
                  <a:srgbClr val="000099"/>
                </a:solidFill>
                <a:latin typeface="Calibri" pitchFamily="34" charset="0"/>
              </a:rPr>
              <a:t>I</a:t>
            </a:r>
            <a:r>
              <a:rPr lang="ro-RO" b="1" dirty="0" err="1" smtClean="0">
                <a:solidFill>
                  <a:srgbClr val="000099"/>
                </a:solidFill>
                <a:latin typeface="Calibri" pitchFamily="34" charset="0"/>
              </a:rPr>
              <a:t>nstrucțiuni</a:t>
            </a:r>
            <a:endParaRPr lang="en-US" b="1" dirty="0">
              <a:solidFill>
                <a:srgbClr val="000099"/>
              </a:solidFill>
              <a:latin typeface="Calibri" pitchFamily="34" charset="0"/>
            </a:endParaRPr>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graphicFrame>
        <p:nvGraphicFramePr>
          <p:cNvPr id="7" name="Nomogramă 6"/>
          <p:cNvGraphicFramePr/>
          <p:nvPr/>
        </p:nvGraphicFramePr>
        <p:xfrm>
          <a:off x="1370012" y="1135944"/>
          <a:ext cx="10363200"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6509127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1593436" y="177801"/>
            <a:ext cx="9782801" cy="812800"/>
          </a:xfrm>
        </p:spPr>
        <p:txBody>
          <a:bodyPr/>
          <a:lstStyle/>
          <a:p>
            <a:pPr algn="r"/>
            <a:r>
              <a:rPr lang="ro-RO" b="1" dirty="0" smtClean="0">
                <a:solidFill>
                  <a:srgbClr val="000099"/>
                </a:solidFill>
                <a:latin typeface="Calibri" pitchFamily="34" charset="0"/>
              </a:rPr>
              <a:t>Întrebări</a:t>
            </a:r>
            <a:endParaRPr lang="en-US" b="1" dirty="0">
              <a:solidFill>
                <a:srgbClr val="000099"/>
              </a:solidFill>
              <a:latin typeface="Calibri" pitchFamily="34" charset="0"/>
            </a:endParaRPr>
          </a:p>
        </p:txBody>
      </p:sp>
      <p:sp>
        <p:nvSpPr>
          <p:cNvPr id="3" name="Substituent conținut 2"/>
          <p:cNvSpPr>
            <a:spLocks noGrp="1"/>
          </p:cNvSpPr>
          <p:nvPr>
            <p:ph idx="1"/>
          </p:nvPr>
        </p:nvSpPr>
        <p:spPr>
          <a:xfrm>
            <a:off x="1593436" y="1143000"/>
            <a:ext cx="9782801" cy="5562600"/>
          </a:xfrm>
        </p:spPr>
        <p:txBody>
          <a:bodyPr>
            <a:noAutofit/>
          </a:bodyPr>
          <a:lstStyle/>
          <a:p>
            <a:pPr algn="just">
              <a:lnSpc>
                <a:spcPct val="100000"/>
              </a:lnSpc>
              <a:spcBef>
                <a:spcPts val="0"/>
              </a:spcBef>
              <a:spcAft>
                <a:spcPts val="1800"/>
              </a:spcAft>
            </a:pPr>
            <a:r>
              <a:rPr lang="en-US" sz="2400" b="1" dirty="0" smtClean="0">
                <a:solidFill>
                  <a:schemeClr val="tx2"/>
                </a:solidFill>
                <a:latin typeface="Calibri" pitchFamily="34" charset="0"/>
              </a:rPr>
              <a:t>Variables used in a switch statement can be used with which data types? </a:t>
            </a:r>
          </a:p>
          <a:p>
            <a:pPr algn="just">
              <a:lnSpc>
                <a:spcPct val="100000"/>
              </a:lnSpc>
              <a:spcBef>
                <a:spcPts val="0"/>
              </a:spcBef>
              <a:spcAft>
                <a:spcPts val="1800"/>
              </a:spcAft>
            </a:pPr>
            <a:r>
              <a:rPr lang="en-US" sz="2400" b="1" dirty="0" smtClean="0">
                <a:solidFill>
                  <a:schemeClr val="tx2"/>
                </a:solidFill>
                <a:latin typeface="Calibri" pitchFamily="34" charset="0"/>
              </a:rPr>
              <a:t>Can be compiled an empty Java source file?</a:t>
            </a:r>
          </a:p>
          <a:p>
            <a:pPr algn="just">
              <a:lnSpc>
                <a:spcPct val="100000"/>
              </a:lnSpc>
              <a:spcBef>
                <a:spcPts val="0"/>
              </a:spcBef>
              <a:spcAft>
                <a:spcPts val="1800"/>
              </a:spcAft>
            </a:pPr>
            <a:r>
              <a:rPr lang="en-US" sz="2400" b="1" dirty="0" smtClean="0">
                <a:solidFill>
                  <a:schemeClr val="tx2"/>
                </a:solidFill>
                <a:latin typeface="Calibri" pitchFamily="34" charset="0"/>
              </a:rPr>
              <a:t>Does Java allow default arguments for methods parameters?</a:t>
            </a:r>
          </a:p>
          <a:p>
            <a:pPr algn="just">
              <a:lnSpc>
                <a:spcPct val="100000"/>
              </a:lnSpc>
              <a:spcBef>
                <a:spcPts val="0"/>
              </a:spcBef>
              <a:spcAft>
                <a:spcPts val="1800"/>
              </a:spcAft>
            </a:pPr>
            <a:r>
              <a:rPr lang="en-US" sz="2400" b="1" dirty="0" smtClean="0">
                <a:solidFill>
                  <a:schemeClr val="tx2"/>
                </a:solidFill>
                <a:latin typeface="Calibri" pitchFamily="34" charset="0"/>
              </a:rPr>
              <a:t>If I don't provide any arguments on the command line, then the String array of </a:t>
            </a:r>
            <a:r>
              <a:rPr lang="en-US" sz="2400" b="1" dirty="0" smtClean="0">
                <a:solidFill>
                  <a:schemeClr val="tx2"/>
                </a:solidFill>
                <a:latin typeface="Courier New" pitchFamily="49" charset="0"/>
                <a:cs typeface="Courier New" pitchFamily="49" charset="0"/>
              </a:rPr>
              <a:t>main()</a:t>
            </a:r>
            <a:r>
              <a:rPr lang="en-US" sz="2400" b="1" dirty="0" smtClean="0">
                <a:solidFill>
                  <a:schemeClr val="tx2"/>
                </a:solidFill>
                <a:latin typeface="Calibri" pitchFamily="34" charset="0"/>
              </a:rPr>
              <a:t> method will be empty or null?</a:t>
            </a:r>
          </a:p>
          <a:p>
            <a:pPr algn="just">
              <a:lnSpc>
                <a:spcPct val="100000"/>
              </a:lnSpc>
              <a:spcBef>
                <a:spcPts val="0"/>
              </a:spcBef>
              <a:spcAft>
                <a:spcPts val="1800"/>
              </a:spcAft>
            </a:pPr>
            <a:r>
              <a:rPr lang="en-US" sz="2400" b="1" dirty="0" smtClean="0">
                <a:solidFill>
                  <a:schemeClr val="tx2"/>
                </a:solidFill>
                <a:latin typeface="Calibri" pitchFamily="34" charset="0"/>
              </a:rPr>
              <a:t>Why </a:t>
            </a:r>
            <a:r>
              <a:rPr lang="ro-RO" sz="2400" b="1" dirty="0" smtClean="0">
                <a:solidFill>
                  <a:schemeClr val="tx2"/>
                </a:solidFill>
                <a:latin typeface="Calibri" pitchFamily="34" charset="0"/>
              </a:rPr>
              <a:t> </a:t>
            </a:r>
            <a:r>
              <a:rPr lang="en-US" sz="2400" b="1" dirty="0" smtClean="0">
                <a:solidFill>
                  <a:schemeClr val="tx2"/>
                </a:solidFill>
                <a:latin typeface="Courier New" pitchFamily="49" charset="0"/>
                <a:cs typeface="Courier New" pitchFamily="49" charset="0"/>
              </a:rPr>
              <a:t>main()</a:t>
            </a:r>
            <a:r>
              <a:rPr lang="ro-RO" sz="2400" b="1" dirty="0" smtClean="0">
                <a:solidFill>
                  <a:schemeClr val="tx2"/>
                </a:solidFill>
                <a:latin typeface="Courier New" pitchFamily="49" charset="0"/>
                <a:cs typeface="Courier New" pitchFamily="49" charset="0"/>
              </a:rPr>
              <a:t> </a:t>
            </a:r>
            <a:r>
              <a:rPr lang="en-US" sz="2400" b="1" dirty="0" smtClean="0">
                <a:solidFill>
                  <a:schemeClr val="tx2"/>
                </a:solidFill>
                <a:latin typeface="Calibri" pitchFamily="34" charset="0"/>
              </a:rPr>
              <a:t>method is static?</a:t>
            </a:r>
          </a:p>
          <a:p>
            <a:pPr algn="just">
              <a:lnSpc>
                <a:spcPct val="100000"/>
              </a:lnSpc>
              <a:spcBef>
                <a:spcPts val="0"/>
              </a:spcBef>
              <a:spcAft>
                <a:spcPts val="1800"/>
              </a:spcAft>
            </a:pPr>
            <a:r>
              <a:rPr lang="en-US" sz="2400" b="1" dirty="0" smtClean="0">
                <a:solidFill>
                  <a:schemeClr val="tx2"/>
                </a:solidFill>
                <a:latin typeface="Calibri" pitchFamily="34" charset="0"/>
              </a:rPr>
              <a:t>What are the default values of the local variables?</a:t>
            </a:r>
          </a:p>
          <a:p>
            <a:pPr algn="just">
              <a:lnSpc>
                <a:spcPct val="100000"/>
              </a:lnSpc>
              <a:spcBef>
                <a:spcPts val="0"/>
              </a:spcBef>
              <a:spcAft>
                <a:spcPts val="1800"/>
              </a:spcAft>
            </a:pPr>
            <a:r>
              <a:rPr lang="ro-RO" sz="2400" b="1" dirty="0" err="1" smtClean="0">
                <a:solidFill>
                  <a:schemeClr val="tx2"/>
                </a:solidFill>
                <a:latin typeface="Calibri" pitchFamily="34" charset="0"/>
              </a:rPr>
              <a:t>What</a:t>
            </a:r>
            <a:r>
              <a:rPr lang="ro-RO" sz="2400" b="1" dirty="0" smtClean="0">
                <a:solidFill>
                  <a:schemeClr val="tx2"/>
                </a:solidFill>
                <a:latin typeface="Calibri" pitchFamily="34" charset="0"/>
              </a:rPr>
              <a:t> it </a:t>
            </a:r>
            <a:r>
              <a:rPr lang="ro-RO" sz="2400" b="1" dirty="0" err="1" smtClean="0">
                <a:solidFill>
                  <a:schemeClr val="tx2"/>
                </a:solidFill>
                <a:latin typeface="Calibri" pitchFamily="34" charset="0"/>
              </a:rPr>
              <a:t>will</a:t>
            </a:r>
            <a:r>
              <a:rPr lang="ro-RO" sz="2400" b="1" dirty="0" smtClean="0">
                <a:solidFill>
                  <a:schemeClr val="tx2"/>
                </a:solidFill>
                <a:latin typeface="Calibri" pitchFamily="34" charset="0"/>
              </a:rPr>
              <a:t> display </a:t>
            </a:r>
            <a:r>
              <a:rPr lang="en-US" sz="2400" b="1" dirty="0" err="1" smtClean="0">
                <a:solidFill>
                  <a:schemeClr val="tx2"/>
                </a:solidFill>
                <a:latin typeface="Courier New" pitchFamily="49" charset="0"/>
                <a:cs typeface="Courier New" pitchFamily="49" charset="0"/>
              </a:rPr>
              <a:t>System.out.println</a:t>
            </a:r>
            <a:r>
              <a:rPr lang="en-US" sz="2400" b="1" dirty="0" smtClean="0">
                <a:solidFill>
                  <a:schemeClr val="tx2"/>
                </a:solidFill>
                <a:latin typeface="Courier New" pitchFamily="49" charset="0"/>
                <a:cs typeface="Courier New" pitchFamily="49" charset="0"/>
              </a:rPr>
              <a:t>(1/0.0)</a:t>
            </a:r>
            <a:r>
              <a:rPr lang="ro-RO" sz="2400" b="1" dirty="0" smtClean="0">
                <a:solidFill>
                  <a:schemeClr val="tx2"/>
                </a:solidFill>
                <a:latin typeface="Calibri" pitchFamily="34" charset="0"/>
              </a:rPr>
              <a:t>?</a:t>
            </a:r>
          </a:p>
          <a:p>
            <a:pPr algn="just">
              <a:lnSpc>
                <a:spcPct val="100000"/>
              </a:lnSpc>
              <a:spcBef>
                <a:spcPts val="0"/>
              </a:spcBef>
              <a:spcAft>
                <a:spcPts val="1800"/>
              </a:spcAft>
            </a:pPr>
            <a:r>
              <a:rPr lang="ro-RO" sz="2400" b="1" dirty="0" err="1" smtClean="0">
                <a:solidFill>
                  <a:schemeClr val="tx2"/>
                </a:solidFill>
                <a:latin typeface="Calibri" pitchFamily="34" charset="0"/>
              </a:rPr>
              <a:t>What</a:t>
            </a:r>
            <a:r>
              <a:rPr lang="ro-RO" sz="2400" b="1" dirty="0" smtClean="0">
                <a:solidFill>
                  <a:schemeClr val="tx2"/>
                </a:solidFill>
                <a:latin typeface="Calibri" pitchFamily="34" charset="0"/>
              </a:rPr>
              <a:t> it </a:t>
            </a:r>
            <a:r>
              <a:rPr lang="ro-RO" sz="2400" b="1" dirty="0" err="1" smtClean="0">
                <a:solidFill>
                  <a:schemeClr val="tx2"/>
                </a:solidFill>
                <a:latin typeface="Calibri" pitchFamily="34" charset="0"/>
              </a:rPr>
              <a:t>will</a:t>
            </a:r>
            <a:r>
              <a:rPr lang="ro-RO" sz="2400" b="1" dirty="0" smtClean="0">
                <a:solidFill>
                  <a:schemeClr val="tx2"/>
                </a:solidFill>
                <a:latin typeface="Calibri" pitchFamily="34" charset="0"/>
              </a:rPr>
              <a:t> display </a:t>
            </a:r>
            <a:r>
              <a:rPr lang="en-US" sz="2400" b="1" dirty="0" err="1" smtClean="0">
                <a:solidFill>
                  <a:schemeClr val="tx2"/>
                </a:solidFill>
                <a:latin typeface="Courier New" pitchFamily="49" charset="0"/>
                <a:cs typeface="Courier New" pitchFamily="49" charset="0"/>
              </a:rPr>
              <a:t>System.out.println</a:t>
            </a:r>
            <a:r>
              <a:rPr lang="en-US" sz="2400" b="1" dirty="0" smtClean="0">
                <a:solidFill>
                  <a:schemeClr val="tx2"/>
                </a:solidFill>
                <a:latin typeface="Courier New" pitchFamily="49" charset="0"/>
                <a:cs typeface="Courier New" pitchFamily="49" charset="0"/>
              </a:rPr>
              <a:t>(3*0.1 == 0.3)</a:t>
            </a:r>
            <a:r>
              <a:rPr lang="ro-RO" sz="2400" b="1" dirty="0" smtClean="0">
                <a:solidFill>
                  <a:schemeClr val="tx2"/>
                </a:solidFill>
                <a:latin typeface="Calibri" pitchFamily="34" charset="0"/>
              </a:rPr>
              <a:t>?</a:t>
            </a:r>
          </a:p>
          <a:p>
            <a:pPr algn="just">
              <a:lnSpc>
                <a:spcPct val="100000"/>
              </a:lnSpc>
              <a:spcBef>
                <a:spcPts val="0"/>
              </a:spcBef>
              <a:spcAft>
                <a:spcPts val="1800"/>
              </a:spcAft>
            </a:pPr>
            <a:r>
              <a:rPr lang="ro-RO" sz="2400" b="1" dirty="0" err="1" smtClean="0">
                <a:solidFill>
                  <a:schemeClr val="tx2"/>
                </a:solidFill>
                <a:latin typeface="Calibri" pitchFamily="34" charset="0"/>
              </a:rPr>
              <a:t>What</a:t>
            </a:r>
            <a:r>
              <a:rPr lang="ro-RO" sz="2400" b="1" dirty="0" smtClean="0">
                <a:solidFill>
                  <a:schemeClr val="tx2"/>
                </a:solidFill>
                <a:latin typeface="Calibri" pitchFamily="34" charset="0"/>
              </a:rPr>
              <a:t> it </a:t>
            </a:r>
            <a:r>
              <a:rPr lang="ro-RO" sz="2400" b="1" dirty="0" err="1" smtClean="0">
                <a:solidFill>
                  <a:schemeClr val="tx2"/>
                </a:solidFill>
                <a:latin typeface="Calibri" pitchFamily="34" charset="0"/>
              </a:rPr>
              <a:t>will</a:t>
            </a:r>
            <a:r>
              <a:rPr lang="ro-RO" sz="2400" b="1" dirty="0" smtClean="0">
                <a:solidFill>
                  <a:schemeClr val="tx2"/>
                </a:solidFill>
                <a:latin typeface="Calibri" pitchFamily="34" charset="0"/>
              </a:rPr>
              <a:t> display </a:t>
            </a:r>
            <a:r>
              <a:rPr lang="en-US" sz="2400" b="1" dirty="0" err="1" smtClean="0">
                <a:solidFill>
                  <a:schemeClr val="tx2"/>
                </a:solidFill>
                <a:latin typeface="Courier New" pitchFamily="49" charset="0"/>
                <a:cs typeface="Courier New" pitchFamily="49" charset="0"/>
              </a:rPr>
              <a:t>System.out.println</a:t>
            </a:r>
            <a:r>
              <a:rPr lang="en-US" sz="2400" b="1" dirty="0" smtClean="0">
                <a:solidFill>
                  <a:schemeClr val="tx2"/>
                </a:solidFill>
                <a:latin typeface="Courier New" pitchFamily="49" charset="0"/>
                <a:cs typeface="Courier New" pitchFamily="49" charset="0"/>
              </a:rPr>
              <a:t>("ONE"+1+2+"TWO")</a:t>
            </a:r>
            <a:r>
              <a:rPr lang="ro-RO" sz="2400" b="1" dirty="0" smtClean="0">
                <a:solidFill>
                  <a:schemeClr val="tx2"/>
                </a:solidFill>
                <a:latin typeface="Calibri" pitchFamily="34" charset="0"/>
              </a:rPr>
              <a:t>?</a:t>
            </a:r>
            <a:endParaRPr lang="en-US" sz="2400" b="1" dirty="0" smtClean="0">
              <a:solidFill>
                <a:schemeClr val="tx2"/>
              </a:solidFill>
              <a:latin typeface="Calibri" pitchFamily="34" charset="0"/>
            </a:endParaRPr>
          </a:p>
          <a:p>
            <a:pPr algn="just">
              <a:lnSpc>
                <a:spcPct val="100000"/>
              </a:lnSpc>
              <a:spcBef>
                <a:spcPts val="0"/>
              </a:spcBef>
            </a:pPr>
            <a:endParaRPr lang="en-US" sz="2400" dirty="0">
              <a:solidFill>
                <a:schemeClr val="tx2"/>
              </a:solidFill>
              <a:latin typeface="Calibri" pitchFamily="34" charset="0"/>
            </a:endParaRPr>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u 1"/>
          <p:cNvSpPr>
            <a:spLocks noGrp="1"/>
          </p:cNvSpPr>
          <p:nvPr>
            <p:ph type="title"/>
          </p:nvPr>
        </p:nvSpPr>
        <p:spPr>
          <a:xfrm>
            <a:off x="1593436" y="177801"/>
            <a:ext cx="9782801" cy="584200"/>
          </a:xfrm>
        </p:spPr>
        <p:txBody>
          <a:bodyPr>
            <a:normAutofit fontScale="90000"/>
          </a:bodyPr>
          <a:lstStyle/>
          <a:p>
            <a:pPr algn="r"/>
            <a:r>
              <a:rPr lang="ro-RO" b="1" dirty="0" smtClean="0">
                <a:solidFill>
                  <a:srgbClr val="000099"/>
                </a:solidFill>
                <a:latin typeface="Calibri" pitchFamily="34" charset="0"/>
              </a:rPr>
              <a:t>Întrebări</a:t>
            </a:r>
            <a:endParaRPr lang="en-US" b="1" dirty="0">
              <a:solidFill>
                <a:srgbClr val="000099"/>
              </a:solidFill>
              <a:latin typeface="Calibri" pitchFamily="34" charset="0"/>
            </a:endParaRPr>
          </a:p>
        </p:txBody>
      </p:sp>
      <p:sp>
        <p:nvSpPr>
          <p:cNvPr id="3" name="Substituent conținut 2"/>
          <p:cNvSpPr>
            <a:spLocks noGrp="1"/>
          </p:cNvSpPr>
          <p:nvPr>
            <p:ph idx="1"/>
          </p:nvPr>
        </p:nvSpPr>
        <p:spPr>
          <a:xfrm>
            <a:off x="1598612" y="838200"/>
            <a:ext cx="9782801" cy="5791200"/>
          </a:xfrm>
        </p:spPr>
        <p:txBody>
          <a:bodyPr>
            <a:noAutofit/>
          </a:bodyPr>
          <a:lstStyle/>
          <a:p>
            <a:pPr algn="just">
              <a:lnSpc>
                <a:spcPct val="100000"/>
              </a:lnSpc>
              <a:spcBef>
                <a:spcPts val="0"/>
              </a:spcBef>
            </a:pPr>
            <a:r>
              <a:rPr lang="ro-RO" sz="1800" b="1" dirty="0" err="1" smtClean="0">
                <a:solidFill>
                  <a:schemeClr val="tx2"/>
                </a:solidFill>
                <a:latin typeface="Calibri" pitchFamily="34" charset="0"/>
              </a:rPr>
              <a:t>What</a:t>
            </a:r>
            <a:r>
              <a:rPr lang="ro-RO" sz="1800" b="1" dirty="0" smtClean="0">
                <a:solidFill>
                  <a:schemeClr val="tx2"/>
                </a:solidFill>
                <a:latin typeface="Calibri" pitchFamily="34" charset="0"/>
              </a:rPr>
              <a:t> it </a:t>
            </a:r>
            <a:r>
              <a:rPr lang="ro-RO" sz="1800" b="1" dirty="0" err="1" smtClean="0">
                <a:solidFill>
                  <a:schemeClr val="tx2"/>
                </a:solidFill>
                <a:latin typeface="Calibri" pitchFamily="34" charset="0"/>
              </a:rPr>
              <a:t>will</a:t>
            </a:r>
            <a:r>
              <a:rPr lang="ro-RO" sz="1800" b="1" dirty="0" smtClean="0">
                <a:solidFill>
                  <a:schemeClr val="tx2"/>
                </a:solidFill>
                <a:latin typeface="Calibri" pitchFamily="34" charset="0"/>
              </a:rPr>
              <a:t> display?</a:t>
            </a:r>
          </a:p>
          <a:p>
            <a:pPr algn="just">
              <a:lnSpc>
                <a:spcPct val="100000"/>
              </a:lnSpc>
              <a:spcBef>
                <a:spcPts val="0"/>
              </a:spcBef>
              <a:buNone/>
            </a:pPr>
            <a:r>
              <a:rPr lang="ro-RO" sz="1800" b="1" dirty="0" smtClean="0">
                <a:solidFill>
                  <a:schemeClr val="tx2"/>
                </a:solidFill>
                <a:latin typeface="Calibri" pitchFamily="34" charset="0"/>
              </a:rPr>
              <a:t>	</a:t>
            </a:r>
          </a:p>
          <a:p>
            <a:pPr algn="just">
              <a:lnSpc>
                <a:spcPct val="100000"/>
              </a:lnSpc>
              <a:spcBef>
                <a:spcPts val="0"/>
              </a:spcBef>
              <a:buNone/>
            </a:pPr>
            <a:r>
              <a:rPr lang="ro-RO" sz="1800" b="1" dirty="0" smtClean="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public class Test {</a:t>
            </a:r>
          </a:p>
          <a:p>
            <a:pPr algn="just">
              <a:lnSpc>
                <a:spcPct val="100000"/>
              </a:lnSpc>
              <a:spcBef>
                <a:spcPts val="0"/>
              </a:spcBef>
              <a:buNone/>
              <a:tabLst>
                <a:tab pos="511175" algn="l"/>
              </a:tabLst>
            </a:pPr>
            <a:r>
              <a:rPr lang="en-US" sz="1600" b="1" dirty="0" smtClean="0">
                <a:solidFill>
                  <a:schemeClr val="tx2"/>
                </a:solidFill>
                <a:latin typeface="Courier New" pitchFamily="49" charset="0"/>
                <a:cs typeface="Courier New" pitchFamily="49" charset="0"/>
              </a:rPr>
              <a:t>	</a:t>
            </a:r>
            <a:r>
              <a:rPr lang="ro-RO" sz="1600" b="1" dirty="0" smtClean="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public static void main(String </a:t>
            </a:r>
            <a:r>
              <a:rPr lang="en-US" sz="1600" b="1" dirty="0" err="1" smtClean="0">
                <a:solidFill>
                  <a:schemeClr val="tx2"/>
                </a:solidFill>
                <a:latin typeface="Courier New" pitchFamily="49" charset="0"/>
                <a:cs typeface="Courier New" pitchFamily="49" charset="0"/>
              </a:rPr>
              <a:t>args</a:t>
            </a:r>
            <a:r>
              <a:rPr lang="en-US" sz="1600" b="1" dirty="0" smtClean="0">
                <a:solidFill>
                  <a:schemeClr val="tx2"/>
                </a:solidFill>
                <a:latin typeface="Courier New" pitchFamily="49" charset="0"/>
                <a:cs typeface="Courier New" pitchFamily="49" charset="0"/>
              </a:rPr>
              <a:t>[]){</a:t>
            </a:r>
          </a:p>
          <a:p>
            <a:pPr marL="914400" indent="-914400" algn="just">
              <a:lnSpc>
                <a:spcPct val="100000"/>
              </a:lnSpc>
              <a:spcBef>
                <a:spcPts val="0"/>
              </a:spcBef>
              <a:buNone/>
            </a:pPr>
            <a:r>
              <a:rPr lang="en-US" sz="1600" b="1" dirty="0" smtClean="0">
                <a:solidFill>
                  <a:schemeClr val="tx2"/>
                </a:solidFill>
                <a:latin typeface="Courier New" pitchFamily="49" charset="0"/>
                <a:cs typeface="Courier New" pitchFamily="49" charset="0"/>
              </a:rPr>
              <a:t>	</a:t>
            </a:r>
            <a:r>
              <a:rPr lang="en-US" sz="1600" b="1" dirty="0" err="1" smtClean="0">
                <a:solidFill>
                  <a:schemeClr val="tx2"/>
                </a:solidFill>
                <a:latin typeface="Courier New" pitchFamily="49" charset="0"/>
                <a:cs typeface="Courier New" pitchFamily="49" charset="0"/>
              </a:rPr>
              <a:t>boolean</a:t>
            </a:r>
            <a:r>
              <a:rPr lang="en-US" sz="1600" b="1" dirty="0" smtClean="0">
                <a:solidFill>
                  <a:schemeClr val="tx2"/>
                </a:solidFill>
                <a:latin typeface="Courier New" pitchFamily="49" charset="0"/>
                <a:cs typeface="Courier New" pitchFamily="49" charset="0"/>
              </a:rPr>
              <a:t> a = false;</a:t>
            </a:r>
          </a:p>
          <a:p>
            <a:pPr algn="just">
              <a:lnSpc>
                <a:spcPct val="100000"/>
              </a:lnSpc>
              <a:spcBef>
                <a:spcPts val="0"/>
              </a:spcBef>
              <a:buNone/>
            </a:pPr>
            <a:r>
              <a:rPr lang="en-US" sz="1600" b="1" dirty="0" smtClean="0">
                <a:solidFill>
                  <a:schemeClr val="tx2"/>
                </a:solidFill>
                <a:latin typeface="Courier New" pitchFamily="49" charset="0"/>
                <a:cs typeface="Courier New" pitchFamily="49" charset="0"/>
              </a:rPr>
              <a:t>		if(a=true) </a:t>
            </a:r>
            <a:r>
              <a:rPr lang="en-US" sz="1600" b="1" dirty="0" err="1" smtClean="0">
                <a:solidFill>
                  <a:schemeClr val="tx2"/>
                </a:solidFill>
                <a:latin typeface="Courier New" pitchFamily="49" charset="0"/>
                <a:cs typeface="Courier New" pitchFamily="49" charset="0"/>
              </a:rPr>
              <a:t>System.out.println</a:t>
            </a:r>
            <a:r>
              <a:rPr lang="en-US" sz="1600" b="1" dirty="0" smtClean="0">
                <a:solidFill>
                  <a:schemeClr val="tx2"/>
                </a:solidFill>
                <a:latin typeface="Courier New" pitchFamily="49" charset="0"/>
                <a:cs typeface="Courier New" pitchFamily="49" charset="0"/>
              </a:rPr>
              <a:t>("a is true");</a:t>
            </a:r>
          </a:p>
          <a:p>
            <a:pPr algn="just">
              <a:lnSpc>
                <a:spcPct val="100000"/>
              </a:lnSpc>
              <a:spcBef>
                <a:spcPts val="0"/>
              </a:spcBef>
              <a:buNone/>
            </a:pPr>
            <a:r>
              <a:rPr lang="en-US" sz="1600" b="1" dirty="0" smtClean="0">
                <a:solidFill>
                  <a:schemeClr val="tx2"/>
                </a:solidFill>
                <a:latin typeface="Courier New" pitchFamily="49" charset="0"/>
                <a:cs typeface="Courier New" pitchFamily="49" charset="0"/>
              </a:rPr>
              <a:t>		else </a:t>
            </a:r>
            <a:r>
              <a:rPr lang="en-US" sz="1600" b="1" dirty="0" err="1" smtClean="0">
                <a:solidFill>
                  <a:schemeClr val="tx2"/>
                </a:solidFill>
                <a:latin typeface="Courier New" pitchFamily="49" charset="0"/>
                <a:cs typeface="Courier New" pitchFamily="49" charset="0"/>
              </a:rPr>
              <a:t>System.out.println</a:t>
            </a:r>
            <a:r>
              <a:rPr lang="en-US" sz="1600" b="1" dirty="0" smtClean="0">
                <a:solidFill>
                  <a:schemeClr val="tx2"/>
                </a:solidFill>
                <a:latin typeface="Courier New" pitchFamily="49" charset="0"/>
                <a:cs typeface="Courier New" pitchFamily="49" charset="0"/>
              </a:rPr>
              <a:t>("a is false")</a:t>
            </a:r>
            <a:r>
              <a:rPr lang="ro-RO" sz="1600" b="1" dirty="0" smtClean="0">
                <a:solidFill>
                  <a:schemeClr val="tx2"/>
                </a:solidFill>
                <a:latin typeface="Courier New" pitchFamily="49" charset="0"/>
                <a:cs typeface="Courier New" pitchFamily="49" charset="0"/>
              </a:rPr>
              <a:t>;</a:t>
            </a:r>
            <a:endParaRPr lang="en-US" sz="1600" b="1" dirty="0" smtClean="0">
              <a:solidFill>
                <a:schemeClr val="tx2"/>
              </a:solidFill>
              <a:latin typeface="Courier New" pitchFamily="49" charset="0"/>
              <a:cs typeface="Courier New" pitchFamily="49" charset="0"/>
            </a:endParaRPr>
          </a:p>
          <a:p>
            <a:pPr algn="just">
              <a:lnSpc>
                <a:spcPct val="100000"/>
              </a:lnSpc>
              <a:spcBef>
                <a:spcPts val="0"/>
              </a:spcBef>
              <a:buNone/>
              <a:tabLst>
                <a:tab pos="511175" algn="l"/>
              </a:tabLst>
            </a:pPr>
            <a:r>
              <a:rPr lang="en-US" sz="1600" b="1" dirty="0" smtClean="0">
                <a:solidFill>
                  <a:schemeClr val="tx2"/>
                </a:solidFill>
                <a:latin typeface="Courier New" pitchFamily="49" charset="0"/>
                <a:cs typeface="Courier New" pitchFamily="49" charset="0"/>
              </a:rPr>
              <a:t>	</a:t>
            </a:r>
            <a:r>
              <a:rPr lang="ro-RO" sz="1600" b="1" dirty="0" smtClean="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a:t>
            </a:r>
          </a:p>
          <a:p>
            <a:pPr algn="just">
              <a:lnSpc>
                <a:spcPct val="100000"/>
              </a:lnSpc>
              <a:spcBef>
                <a:spcPts val="0"/>
              </a:spcBef>
              <a:buNone/>
            </a:pPr>
            <a:r>
              <a:rPr lang="en-US" sz="1600" b="1" dirty="0" smtClean="0">
                <a:solidFill>
                  <a:schemeClr val="tx2"/>
                </a:solidFill>
                <a:latin typeface="Courier New" pitchFamily="49" charset="0"/>
                <a:cs typeface="Courier New" pitchFamily="49" charset="0"/>
              </a:rPr>
              <a:t>	}</a:t>
            </a:r>
          </a:p>
          <a:p>
            <a:pPr algn="just">
              <a:lnSpc>
                <a:spcPct val="100000"/>
              </a:lnSpc>
              <a:spcBef>
                <a:spcPts val="0"/>
              </a:spcBef>
            </a:pPr>
            <a:endParaRPr lang="en-US" sz="1000" b="1" dirty="0" smtClean="0">
              <a:solidFill>
                <a:schemeClr val="tx2"/>
              </a:solidFill>
              <a:latin typeface="Calibri" pitchFamily="34" charset="0"/>
            </a:endParaRPr>
          </a:p>
          <a:p>
            <a:pPr algn="just">
              <a:lnSpc>
                <a:spcPct val="100000"/>
              </a:lnSpc>
              <a:spcBef>
                <a:spcPts val="0"/>
              </a:spcBef>
            </a:pPr>
            <a:r>
              <a:rPr lang="ro-RO" sz="1800" b="1" dirty="0" err="1" smtClean="0">
                <a:solidFill>
                  <a:schemeClr val="tx2"/>
                </a:solidFill>
                <a:latin typeface="Calibri" pitchFamily="34" charset="0"/>
              </a:rPr>
              <a:t>What</a:t>
            </a:r>
            <a:r>
              <a:rPr lang="ro-RO" sz="1800" b="1" dirty="0" smtClean="0">
                <a:solidFill>
                  <a:schemeClr val="tx2"/>
                </a:solidFill>
                <a:latin typeface="Calibri" pitchFamily="34" charset="0"/>
              </a:rPr>
              <a:t> it </a:t>
            </a:r>
            <a:r>
              <a:rPr lang="ro-RO" sz="1800" b="1" dirty="0" err="1" smtClean="0">
                <a:solidFill>
                  <a:schemeClr val="tx2"/>
                </a:solidFill>
                <a:latin typeface="Calibri" pitchFamily="34" charset="0"/>
              </a:rPr>
              <a:t>will</a:t>
            </a:r>
            <a:r>
              <a:rPr lang="ro-RO" sz="1800" b="1" dirty="0" smtClean="0">
                <a:solidFill>
                  <a:schemeClr val="tx2"/>
                </a:solidFill>
                <a:latin typeface="Calibri" pitchFamily="34" charset="0"/>
              </a:rPr>
              <a:t> display?</a:t>
            </a:r>
          </a:p>
          <a:p>
            <a:pPr algn="just">
              <a:lnSpc>
                <a:spcPct val="100000"/>
              </a:lnSpc>
              <a:spcBef>
                <a:spcPts val="0"/>
              </a:spcBef>
            </a:pPr>
            <a:endParaRPr lang="ro-RO" sz="1000" b="1" dirty="0" smtClean="0">
              <a:solidFill>
                <a:schemeClr val="tx2"/>
              </a:solidFill>
              <a:latin typeface="Calibri" pitchFamily="34" charset="0"/>
            </a:endParaRPr>
          </a:p>
          <a:p>
            <a:pPr algn="just">
              <a:lnSpc>
                <a:spcPct val="100000"/>
              </a:lnSpc>
              <a:spcBef>
                <a:spcPts val="0"/>
              </a:spcBef>
              <a:buNone/>
            </a:pPr>
            <a:r>
              <a:rPr lang="ro-RO" sz="1800" b="1" dirty="0" smtClean="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class A{</a:t>
            </a:r>
          </a:p>
          <a:p>
            <a:pPr algn="just">
              <a:lnSpc>
                <a:spcPct val="100000"/>
              </a:lnSpc>
              <a:spcBef>
                <a:spcPts val="0"/>
              </a:spcBef>
              <a:buNone/>
              <a:tabLst>
                <a:tab pos="511175" algn="l"/>
              </a:tabLst>
            </a:pPr>
            <a:r>
              <a:rPr lang="ro-RO" sz="1600" b="1" dirty="0" smtClean="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static void </a:t>
            </a:r>
            <a:r>
              <a:rPr lang="en-US" sz="1600" b="1" dirty="0" err="1" smtClean="0">
                <a:solidFill>
                  <a:schemeClr val="tx2"/>
                </a:solidFill>
                <a:latin typeface="Courier New" pitchFamily="49" charset="0"/>
                <a:cs typeface="Courier New" pitchFamily="49" charset="0"/>
              </a:rPr>
              <a:t>staticMethod</a:t>
            </a:r>
            <a:r>
              <a:rPr lang="en-US" sz="1600" b="1" dirty="0" smtClean="0">
                <a:solidFill>
                  <a:schemeClr val="tx2"/>
                </a:solidFill>
                <a:latin typeface="Courier New" pitchFamily="49" charset="0"/>
                <a:cs typeface="Courier New" pitchFamily="49" charset="0"/>
              </a:rPr>
              <a:t>()</a:t>
            </a:r>
            <a:r>
              <a:rPr lang="ro-RO" sz="1600" b="1" dirty="0" smtClean="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a:t>
            </a:r>
            <a:endParaRPr lang="ro-RO" sz="1600" b="1" dirty="0" smtClean="0">
              <a:solidFill>
                <a:schemeClr val="tx2"/>
              </a:solidFill>
              <a:latin typeface="Courier New" pitchFamily="49" charset="0"/>
              <a:cs typeface="Courier New" pitchFamily="49" charset="0"/>
            </a:endParaRPr>
          </a:p>
          <a:p>
            <a:pPr algn="just">
              <a:lnSpc>
                <a:spcPct val="100000"/>
              </a:lnSpc>
              <a:spcBef>
                <a:spcPts val="0"/>
              </a:spcBef>
              <a:buNone/>
              <a:tabLst>
                <a:tab pos="511175" algn="l"/>
              </a:tabLst>
            </a:pPr>
            <a:r>
              <a:rPr lang="ro-RO" sz="1600" b="1" dirty="0" smtClean="0">
                <a:solidFill>
                  <a:schemeClr val="tx2"/>
                </a:solidFill>
                <a:latin typeface="Courier New" pitchFamily="49" charset="0"/>
                <a:cs typeface="Courier New" pitchFamily="49" charset="0"/>
              </a:rPr>
              <a:t>			</a:t>
            </a:r>
            <a:r>
              <a:rPr lang="en-US" sz="1600" b="1" dirty="0" err="1" smtClean="0">
                <a:solidFill>
                  <a:schemeClr val="tx2"/>
                </a:solidFill>
                <a:latin typeface="Courier New" pitchFamily="49" charset="0"/>
                <a:cs typeface="Courier New" pitchFamily="49" charset="0"/>
              </a:rPr>
              <a:t>System.out.println</a:t>
            </a:r>
            <a:r>
              <a:rPr lang="en-US" sz="1600" b="1" dirty="0" smtClean="0">
                <a:solidFill>
                  <a:schemeClr val="tx2"/>
                </a:solidFill>
                <a:latin typeface="Courier New" pitchFamily="49" charset="0"/>
                <a:cs typeface="Courier New" pitchFamily="49" charset="0"/>
              </a:rPr>
              <a:t>("Static Method");</a:t>
            </a:r>
            <a:endParaRPr lang="ro-RO" sz="1600" b="1" dirty="0" smtClean="0">
              <a:solidFill>
                <a:schemeClr val="tx2"/>
              </a:solidFill>
              <a:latin typeface="Courier New" pitchFamily="49" charset="0"/>
              <a:cs typeface="Courier New" pitchFamily="49" charset="0"/>
            </a:endParaRPr>
          </a:p>
          <a:p>
            <a:pPr algn="just">
              <a:lnSpc>
                <a:spcPct val="100000"/>
              </a:lnSpc>
              <a:spcBef>
                <a:spcPts val="0"/>
              </a:spcBef>
              <a:buNone/>
              <a:tabLst>
                <a:tab pos="511175" algn="l"/>
              </a:tabLst>
            </a:pPr>
            <a:r>
              <a:rPr lang="ro-RO" sz="1600" b="1" dirty="0" smtClean="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a:t>
            </a:r>
          </a:p>
          <a:p>
            <a:pPr algn="just">
              <a:lnSpc>
                <a:spcPct val="100000"/>
              </a:lnSpc>
              <a:spcBef>
                <a:spcPts val="0"/>
              </a:spcBef>
              <a:buNone/>
            </a:pPr>
            <a:r>
              <a:rPr lang="ro-RO" sz="1600" b="1" dirty="0" smtClean="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a:t>
            </a:r>
          </a:p>
          <a:p>
            <a:pPr algn="just">
              <a:lnSpc>
                <a:spcPct val="100000"/>
              </a:lnSpc>
              <a:spcBef>
                <a:spcPts val="0"/>
              </a:spcBef>
              <a:buNone/>
            </a:pPr>
            <a:r>
              <a:rPr lang="ro-RO" sz="1600" b="1" dirty="0" smtClean="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public class Test{</a:t>
            </a:r>
          </a:p>
          <a:p>
            <a:pPr marL="246063" indent="-246063" algn="just">
              <a:lnSpc>
                <a:spcPct val="100000"/>
              </a:lnSpc>
              <a:spcBef>
                <a:spcPts val="0"/>
              </a:spcBef>
              <a:buNone/>
              <a:tabLst>
                <a:tab pos="511175" algn="l"/>
              </a:tabLst>
            </a:pPr>
            <a:r>
              <a:rPr lang="ro-RO" sz="1600" b="1" dirty="0" smtClean="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public static void main(String[] </a:t>
            </a:r>
            <a:r>
              <a:rPr lang="en-US" sz="1600" b="1" dirty="0" err="1" smtClean="0">
                <a:solidFill>
                  <a:schemeClr val="tx2"/>
                </a:solidFill>
                <a:latin typeface="Courier New" pitchFamily="49" charset="0"/>
                <a:cs typeface="Courier New" pitchFamily="49" charset="0"/>
              </a:rPr>
              <a:t>args</a:t>
            </a:r>
            <a:r>
              <a:rPr lang="en-US" sz="1600" b="1" dirty="0" smtClean="0">
                <a:solidFill>
                  <a:schemeClr val="tx2"/>
                </a:solidFill>
                <a:latin typeface="Courier New" pitchFamily="49" charset="0"/>
                <a:cs typeface="Courier New" pitchFamily="49" charset="0"/>
              </a:rPr>
              <a:t>){</a:t>
            </a:r>
          </a:p>
          <a:p>
            <a:pPr algn="just">
              <a:lnSpc>
                <a:spcPct val="100000"/>
              </a:lnSpc>
              <a:spcBef>
                <a:spcPts val="0"/>
              </a:spcBef>
              <a:buNone/>
            </a:pPr>
            <a:r>
              <a:rPr lang="ro-RO" sz="1600" b="1" dirty="0" smtClean="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A </a:t>
            </a:r>
            <a:r>
              <a:rPr lang="en-US" sz="1600" b="1" dirty="0" err="1" smtClean="0">
                <a:solidFill>
                  <a:schemeClr val="tx2"/>
                </a:solidFill>
                <a:latin typeface="Courier New" pitchFamily="49" charset="0"/>
                <a:cs typeface="Courier New" pitchFamily="49" charset="0"/>
              </a:rPr>
              <a:t>a</a:t>
            </a:r>
            <a:r>
              <a:rPr lang="en-US" sz="1600" b="1" dirty="0" smtClean="0">
                <a:solidFill>
                  <a:schemeClr val="tx2"/>
                </a:solidFill>
                <a:latin typeface="Courier New" pitchFamily="49" charset="0"/>
                <a:cs typeface="Courier New" pitchFamily="49" charset="0"/>
              </a:rPr>
              <a:t> = null; </a:t>
            </a:r>
          </a:p>
          <a:p>
            <a:pPr algn="just">
              <a:lnSpc>
                <a:spcPct val="100000"/>
              </a:lnSpc>
              <a:spcBef>
                <a:spcPts val="0"/>
              </a:spcBef>
              <a:buNone/>
            </a:pPr>
            <a:r>
              <a:rPr lang="ro-RO" sz="1600" b="1" dirty="0" smtClean="0">
                <a:solidFill>
                  <a:schemeClr val="tx2"/>
                </a:solidFill>
                <a:latin typeface="Courier New" pitchFamily="49" charset="0"/>
                <a:cs typeface="Courier New" pitchFamily="49" charset="0"/>
              </a:rPr>
              <a:t>		</a:t>
            </a:r>
            <a:r>
              <a:rPr lang="en-US" sz="1600" b="1" dirty="0" err="1" smtClean="0">
                <a:solidFill>
                  <a:schemeClr val="tx2"/>
                </a:solidFill>
                <a:latin typeface="Courier New" pitchFamily="49" charset="0"/>
                <a:cs typeface="Courier New" pitchFamily="49" charset="0"/>
              </a:rPr>
              <a:t>a.staticMethod</a:t>
            </a:r>
            <a:r>
              <a:rPr lang="en-US" sz="1600" b="1" dirty="0" smtClean="0">
                <a:solidFill>
                  <a:schemeClr val="tx2"/>
                </a:solidFill>
                <a:latin typeface="Courier New" pitchFamily="49" charset="0"/>
                <a:cs typeface="Courier New" pitchFamily="49" charset="0"/>
              </a:rPr>
              <a:t>();</a:t>
            </a:r>
          </a:p>
          <a:p>
            <a:pPr algn="just">
              <a:lnSpc>
                <a:spcPct val="100000"/>
              </a:lnSpc>
              <a:spcBef>
                <a:spcPts val="0"/>
              </a:spcBef>
              <a:buNone/>
              <a:tabLst>
                <a:tab pos="511175" algn="l"/>
              </a:tabLst>
            </a:pPr>
            <a:r>
              <a:rPr lang="ro-RO" sz="1600" b="1" dirty="0" smtClean="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a:t>
            </a:r>
          </a:p>
          <a:p>
            <a:pPr algn="just">
              <a:lnSpc>
                <a:spcPct val="100000"/>
              </a:lnSpc>
              <a:spcBef>
                <a:spcPts val="0"/>
              </a:spcBef>
              <a:buNone/>
            </a:pPr>
            <a:r>
              <a:rPr lang="ro-RO" sz="1600" b="1" dirty="0" smtClean="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a:t>
            </a:r>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3" cstate="print"/>
            <a:stretch>
              <a:fillRect/>
            </a:stretch>
          </p:blipFill>
          <p:spPr>
            <a:xfrm>
              <a:off x="784228" y="776290"/>
              <a:ext cx="273060" cy="533400"/>
            </a:xfrm>
            <a:prstGeom prst="rect">
              <a:avLst/>
            </a:prstGeom>
          </p:spPr>
        </p:pic>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1593436" y="177801"/>
            <a:ext cx="9782801" cy="584200"/>
          </a:xfrm>
        </p:spPr>
        <p:txBody>
          <a:bodyPr>
            <a:normAutofit/>
          </a:bodyPr>
          <a:lstStyle/>
          <a:p>
            <a:pPr algn="r"/>
            <a:r>
              <a:rPr lang="ro-RO" sz="3200" b="1" dirty="0" smtClean="0">
                <a:solidFill>
                  <a:srgbClr val="000099"/>
                </a:solidFill>
                <a:latin typeface="Calibri" pitchFamily="34" charset="0"/>
              </a:rPr>
              <a:t>Întrebări</a:t>
            </a:r>
            <a:endParaRPr lang="en-US" sz="3200" b="1" dirty="0">
              <a:solidFill>
                <a:srgbClr val="000099"/>
              </a:solidFill>
              <a:latin typeface="Calibri" pitchFamily="34" charset="0"/>
            </a:endParaRPr>
          </a:p>
        </p:txBody>
      </p:sp>
      <p:sp>
        <p:nvSpPr>
          <p:cNvPr id="3" name="Substituent conținut 2"/>
          <p:cNvSpPr>
            <a:spLocks noGrp="1"/>
          </p:cNvSpPr>
          <p:nvPr>
            <p:ph idx="1"/>
          </p:nvPr>
        </p:nvSpPr>
        <p:spPr>
          <a:xfrm>
            <a:off x="1598612" y="838200"/>
            <a:ext cx="9782801" cy="5791200"/>
          </a:xfrm>
        </p:spPr>
        <p:txBody>
          <a:bodyPr>
            <a:noAutofit/>
          </a:bodyPr>
          <a:lstStyle/>
          <a:p>
            <a:pPr algn="just">
              <a:lnSpc>
                <a:spcPct val="100000"/>
              </a:lnSpc>
              <a:spcBef>
                <a:spcPts val="0"/>
              </a:spcBef>
            </a:pPr>
            <a:r>
              <a:rPr lang="ro-RO" sz="2200" b="1" dirty="0" err="1" smtClean="0">
                <a:solidFill>
                  <a:schemeClr val="tx2"/>
                </a:solidFill>
                <a:latin typeface="Calibri" pitchFamily="34" charset="0"/>
              </a:rPr>
              <a:t>What</a:t>
            </a:r>
            <a:r>
              <a:rPr lang="ro-RO" sz="2200" b="1" dirty="0" smtClean="0">
                <a:solidFill>
                  <a:schemeClr val="tx2"/>
                </a:solidFill>
                <a:latin typeface="Calibri" pitchFamily="34" charset="0"/>
              </a:rPr>
              <a:t> it </a:t>
            </a:r>
            <a:r>
              <a:rPr lang="ro-RO" sz="2200" b="1" dirty="0" err="1" smtClean="0">
                <a:solidFill>
                  <a:schemeClr val="tx2"/>
                </a:solidFill>
                <a:latin typeface="Calibri" pitchFamily="34" charset="0"/>
              </a:rPr>
              <a:t>will</a:t>
            </a:r>
            <a:r>
              <a:rPr lang="ro-RO" sz="2200" b="1" dirty="0" smtClean="0">
                <a:solidFill>
                  <a:schemeClr val="tx2"/>
                </a:solidFill>
                <a:latin typeface="Calibri" pitchFamily="34" charset="0"/>
              </a:rPr>
              <a:t> display?</a:t>
            </a:r>
          </a:p>
          <a:p>
            <a:pPr algn="just">
              <a:lnSpc>
                <a:spcPct val="100000"/>
              </a:lnSpc>
              <a:spcBef>
                <a:spcPts val="0"/>
              </a:spcBef>
            </a:pPr>
            <a:endParaRPr lang="en-US" sz="1800" b="1" dirty="0" smtClean="0">
              <a:solidFill>
                <a:schemeClr val="tx2"/>
              </a:solidFill>
              <a:latin typeface="Calibri" pitchFamily="34" charset="0"/>
            </a:endParaRPr>
          </a:p>
          <a:p>
            <a:pPr lvl="1" algn="just">
              <a:lnSpc>
                <a:spcPct val="100000"/>
              </a:lnSpc>
              <a:spcBef>
                <a:spcPts val="0"/>
              </a:spcBef>
              <a:buNone/>
            </a:pPr>
            <a:r>
              <a:rPr lang="ro-RO" sz="2000" b="1" dirty="0" smtClean="0">
                <a:solidFill>
                  <a:schemeClr val="tx2"/>
                </a:solidFill>
                <a:latin typeface="Courier New" pitchFamily="49" charset="0"/>
                <a:cs typeface="Courier New" pitchFamily="49" charset="0"/>
              </a:rPr>
              <a:t>public </a:t>
            </a:r>
            <a:r>
              <a:rPr lang="ro-RO" sz="2000" b="1" dirty="0" err="1" smtClean="0">
                <a:solidFill>
                  <a:schemeClr val="tx2"/>
                </a:solidFill>
                <a:latin typeface="Courier New" pitchFamily="49" charset="0"/>
                <a:cs typeface="Courier New" pitchFamily="49" charset="0"/>
              </a:rPr>
              <a:t>class</a:t>
            </a:r>
            <a:r>
              <a:rPr lang="ro-RO" sz="2000" b="1" dirty="0" smtClean="0">
                <a:solidFill>
                  <a:schemeClr val="tx2"/>
                </a:solidFill>
                <a:latin typeface="Courier New" pitchFamily="49" charset="0"/>
                <a:cs typeface="Courier New" pitchFamily="49" charset="0"/>
              </a:rPr>
              <a:t> Test {</a:t>
            </a:r>
          </a:p>
          <a:p>
            <a:pPr lvl="1" algn="just">
              <a:lnSpc>
                <a:spcPct val="100000"/>
              </a:lnSpc>
              <a:spcBef>
                <a:spcPts val="0"/>
              </a:spcBef>
              <a:buNone/>
            </a:pPr>
            <a:r>
              <a:rPr lang="ro-RO" sz="2000" b="1" dirty="0" smtClean="0">
                <a:solidFill>
                  <a:schemeClr val="tx2"/>
                </a:solidFill>
                <a:latin typeface="Courier New" pitchFamily="49" charset="0"/>
                <a:cs typeface="Courier New" pitchFamily="49" charset="0"/>
              </a:rPr>
              <a:t>    static </a:t>
            </a:r>
            <a:r>
              <a:rPr lang="ro-RO" sz="2000" b="1" dirty="0" err="1" smtClean="0">
                <a:solidFill>
                  <a:schemeClr val="tx2"/>
                </a:solidFill>
                <a:latin typeface="Courier New" pitchFamily="49" charset="0"/>
                <a:cs typeface="Courier New" pitchFamily="49" charset="0"/>
              </a:rPr>
              <a:t>void</a:t>
            </a:r>
            <a:r>
              <a:rPr lang="ro-RO" sz="2000" b="1" dirty="0" smtClean="0">
                <a:solidFill>
                  <a:schemeClr val="tx2"/>
                </a:solidFill>
                <a:latin typeface="Courier New" pitchFamily="49" charset="0"/>
                <a:cs typeface="Courier New" pitchFamily="49" charset="0"/>
              </a:rPr>
              <a:t> test(</a:t>
            </a:r>
            <a:r>
              <a:rPr lang="ro-RO" sz="2000" b="1" dirty="0" err="1" smtClean="0">
                <a:solidFill>
                  <a:schemeClr val="tx2"/>
                </a:solidFill>
                <a:latin typeface="Courier New" pitchFamily="49" charset="0"/>
                <a:cs typeface="Courier New" pitchFamily="49" charset="0"/>
              </a:rPr>
              <a:t>int</a:t>
            </a:r>
            <a:r>
              <a:rPr lang="ro-RO" sz="2000" b="1" dirty="0" smtClean="0">
                <a:solidFill>
                  <a:schemeClr val="tx2"/>
                </a:solidFill>
                <a:latin typeface="Courier New" pitchFamily="49" charset="0"/>
                <a:cs typeface="Courier New" pitchFamily="49" charset="0"/>
              </a:rPr>
              <a:t> a[]){</a:t>
            </a:r>
          </a:p>
          <a:p>
            <a:pPr lvl="1" algn="just">
              <a:lnSpc>
                <a:spcPct val="100000"/>
              </a:lnSpc>
              <a:spcBef>
                <a:spcPts val="0"/>
              </a:spcBef>
              <a:buNone/>
            </a:pPr>
            <a:r>
              <a:rPr lang="ro-RO" sz="2000" b="1" dirty="0" smtClean="0">
                <a:solidFill>
                  <a:schemeClr val="tx2"/>
                </a:solidFill>
                <a:latin typeface="Courier New" pitchFamily="49" charset="0"/>
                <a:cs typeface="Courier New" pitchFamily="49" charset="0"/>
              </a:rPr>
              <a:t>        </a:t>
            </a:r>
            <a:r>
              <a:rPr lang="en-US" sz="2000" b="1" dirty="0" smtClean="0">
                <a:solidFill>
                  <a:schemeClr val="tx2"/>
                </a:solidFill>
                <a:latin typeface="Courier New" pitchFamily="49" charset="0"/>
                <a:cs typeface="Courier New" pitchFamily="49" charset="0"/>
              </a:rPr>
              <a:t>	</a:t>
            </a:r>
            <a:r>
              <a:rPr lang="ro-RO" sz="2000" b="1" dirty="0" smtClean="0">
                <a:solidFill>
                  <a:schemeClr val="tx2"/>
                </a:solidFill>
                <a:latin typeface="Courier New" pitchFamily="49" charset="0"/>
                <a:cs typeface="Courier New" pitchFamily="49" charset="0"/>
              </a:rPr>
              <a:t>a[0] = 100;</a:t>
            </a:r>
          </a:p>
          <a:p>
            <a:pPr lvl="1" algn="just">
              <a:lnSpc>
                <a:spcPct val="100000"/>
              </a:lnSpc>
              <a:spcBef>
                <a:spcPts val="0"/>
              </a:spcBef>
              <a:buNone/>
            </a:pPr>
            <a:r>
              <a:rPr lang="ro-RO" sz="2000" b="1" dirty="0" smtClean="0">
                <a:solidFill>
                  <a:schemeClr val="tx2"/>
                </a:solidFill>
                <a:latin typeface="Courier New" pitchFamily="49" charset="0"/>
                <a:cs typeface="Courier New" pitchFamily="49" charset="0"/>
              </a:rPr>
              <a:t>        </a:t>
            </a:r>
            <a:r>
              <a:rPr lang="en-US" sz="2000" b="1" dirty="0" smtClean="0">
                <a:solidFill>
                  <a:schemeClr val="tx2"/>
                </a:solidFill>
                <a:latin typeface="Courier New" pitchFamily="49" charset="0"/>
                <a:cs typeface="Courier New" pitchFamily="49" charset="0"/>
              </a:rPr>
              <a:t>	</a:t>
            </a:r>
            <a:r>
              <a:rPr lang="ro-RO" sz="2000" b="1" dirty="0" smtClean="0">
                <a:solidFill>
                  <a:schemeClr val="tx2"/>
                </a:solidFill>
                <a:latin typeface="Courier New" pitchFamily="49" charset="0"/>
                <a:cs typeface="Courier New" pitchFamily="49" charset="0"/>
              </a:rPr>
              <a:t>a = </a:t>
            </a:r>
            <a:r>
              <a:rPr lang="ro-RO" sz="2000" b="1" dirty="0" err="1" smtClean="0">
                <a:solidFill>
                  <a:schemeClr val="tx2"/>
                </a:solidFill>
                <a:latin typeface="Courier New" pitchFamily="49" charset="0"/>
                <a:cs typeface="Courier New" pitchFamily="49" charset="0"/>
              </a:rPr>
              <a:t>new</a:t>
            </a:r>
            <a:r>
              <a:rPr lang="ro-RO" sz="2000" b="1" dirty="0" smtClean="0">
                <a:solidFill>
                  <a:schemeClr val="tx2"/>
                </a:solidFill>
                <a:latin typeface="Courier New" pitchFamily="49" charset="0"/>
                <a:cs typeface="Courier New" pitchFamily="49" charset="0"/>
              </a:rPr>
              <a:t> </a:t>
            </a:r>
            <a:r>
              <a:rPr lang="ro-RO" sz="2000" b="1" dirty="0" err="1" smtClean="0">
                <a:solidFill>
                  <a:schemeClr val="tx2"/>
                </a:solidFill>
                <a:latin typeface="Courier New" pitchFamily="49" charset="0"/>
                <a:cs typeface="Courier New" pitchFamily="49" charset="0"/>
              </a:rPr>
              <a:t>int</a:t>
            </a:r>
            <a:r>
              <a:rPr lang="ro-RO" sz="2000" b="1" dirty="0" smtClean="0">
                <a:solidFill>
                  <a:schemeClr val="tx2"/>
                </a:solidFill>
                <a:latin typeface="Courier New" pitchFamily="49" charset="0"/>
                <a:cs typeface="Courier New" pitchFamily="49" charset="0"/>
              </a:rPr>
              <a:t>[]{10,20,30,40,50};</a:t>
            </a:r>
          </a:p>
          <a:p>
            <a:pPr lvl="1" algn="just">
              <a:lnSpc>
                <a:spcPct val="100000"/>
              </a:lnSpc>
              <a:spcBef>
                <a:spcPts val="0"/>
              </a:spcBef>
              <a:buNone/>
            </a:pPr>
            <a:r>
              <a:rPr lang="ro-RO" sz="2000" b="1" dirty="0" smtClean="0">
                <a:solidFill>
                  <a:schemeClr val="tx2"/>
                </a:solidFill>
                <a:latin typeface="Courier New" pitchFamily="49" charset="0"/>
                <a:cs typeface="Courier New" pitchFamily="49" charset="0"/>
              </a:rPr>
              <a:t>        </a:t>
            </a:r>
            <a:r>
              <a:rPr lang="en-US" sz="2000" b="1" dirty="0" smtClean="0">
                <a:solidFill>
                  <a:schemeClr val="tx2"/>
                </a:solidFill>
                <a:latin typeface="Courier New" pitchFamily="49" charset="0"/>
                <a:cs typeface="Courier New" pitchFamily="49" charset="0"/>
              </a:rPr>
              <a:t>	</a:t>
            </a:r>
            <a:r>
              <a:rPr lang="ro-RO" sz="2000" b="1" dirty="0" smtClean="0">
                <a:solidFill>
                  <a:schemeClr val="tx2"/>
                </a:solidFill>
                <a:latin typeface="Courier New" pitchFamily="49" charset="0"/>
                <a:cs typeface="Courier New" pitchFamily="49" charset="0"/>
              </a:rPr>
              <a:t>a[1] = 200;</a:t>
            </a:r>
          </a:p>
          <a:p>
            <a:pPr lvl="1" algn="just">
              <a:lnSpc>
                <a:spcPct val="100000"/>
              </a:lnSpc>
              <a:spcBef>
                <a:spcPts val="0"/>
              </a:spcBef>
              <a:buNone/>
            </a:pPr>
            <a:r>
              <a:rPr lang="en-US" sz="2000" b="1" dirty="0" smtClean="0">
                <a:solidFill>
                  <a:schemeClr val="tx2"/>
                </a:solidFill>
                <a:latin typeface="Courier New" pitchFamily="49" charset="0"/>
                <a:cs typeface="Courier New" pitchFamily="49" charset="0"/>
              </a:rPr>
              <a:t>			</a:t>
            </a:r>
            <a:r>
              <a:rPr lang="ro-RO" sz="2000" b="1" dirty="0" err="1" smtClean="0">
                <a:solidFill>
                  <a:schemeClr val="tx2"/>
                </a:solidFill>
                <a:latin typeface="Courier New" pitchFamily="49" charset="0"/>
                <a:cs typeface="Courier New" pitchFamily="49" charset="0"/>
              </a:rPr>
              <a:t>System.out.println</a:t>
            </a:r>
            <a:r>
              <a:rPr lang="ro-RO" sz="2000" b="1" dirty="0" smtClean="0">
                <a:solidFill>
                  <a:schemeClr val="tx2"/>
                </a:solidFill>
                <a:latin typeface="Courier New" pitchFamily="49" charset="0"/>
                <a:cs typeface="Courier New" pitchFamily="49" charset="0"/>
              </a:rPr>
              <a:t>(</a:t>
            </a:r>
            <a:r>
              <a:rPr lang="ro-RO" sz="2000" b="1" dirty="0" err="1" smtClean="0">
                <a:solidFill>
                  <a:schemeClr val="tx2"/>
                </a:solidFill>
                <a:latin typeface="Courier New" pitchFamily="49" charset="0"/>
                <a:cs typeface="Courier New" pitchFamily="49" charset="0"/>
              </a:rPr>
              <a:t>Arrays.toString</a:t>
            </a:r>
            <a:r>
              <a:rPr lang="ro-RO" sz="2000" b="1" dirty="0" smtClean="0">
                <a:solidFill>
                  <a:schemeClr val="tx2"/>
                </a:solidFill>
                <a:latin typeface="Courier New" pitchFamily="49" charset="0"/>
                <a:cs typeface="Courier New" pitchFamily="49" charset="0"/>
              </a:rPr>
              <a:t>(a));</a:t>
            </a:r>
          </a:p>
          <a:p>
            <a:pPr lvl="1" algn="just">
              <a:lnSpc>
                <a:spcPct val="100000"/>
              </a:lnSpc>
              <a:spcBef>
                <a:spcPts val="0"/>
              </a:spcBef>
              <a:buNone/>
            </a:pPr>
            <a:r>
              <a:rPr lang="ro-RO" sz="2000" b="1" dirty="0" smtClean="0">
                <a:solidFill>
                  <a:schemeClr val="tx2"/>
                </a:solidFill>
                <a:latin typeface="Courier New" pitchFamily="49" charset="0"/>
                <a:cs typeface="Courier New" pitchFamily="49" charset="0"/>
              </a:rPr>
              <a:t>    }</a:t>
            </a:r>
          </a:p>
          <a:p>
            <a:pPr lvl="1" algn="just">
              <a:lnSpc>
                <a:spcPct val="100000"/>
              </a:lnSpc>
              <a:spcBef>
                <a:spcPts val="0"/>
              </a:spcBef>
              <a:buNone/>
            </a:pPr>
            <a:r>
              <a:rPr lang="ro-RO" sz="2000" b="1" dirty="0" smtClean="0">
                <a:solidFill>
                  <a:schemeClr val="tx2"/>
                </a:solidFill>
                <a:latin typeface="Courier New" pitchFamily="49" charset="0"/>
                <a:cs typeface="Courier New" pitchFamily="49" charset="0"/>
              </a:rPr>
              <a:t>    </a:t>
            </a:r>
          </a:p>
          <a:p>
            <a:pPr lvl="1" algn="just">
              <a:lnSpc>
                <a:spcPct val="100000"/>
              </a:lnSpc>
              <a:spcBef>
                <a:spcPts val="0"/>
              </a:spcBef>
              <a:buNone/>
            </a:pPr>
            <a:r>
              <a:rPr lang="ro-RO" sz="2000" b="1" dirty="0" smtClean="0">
                <a:solidFill>
                  <a:schemeClr val="tx2"/>
                </a:solidFill>
                <a:latin typeface="Courier New" pitchFamily="49" charset="0"/>
                <a:cs typeface="Courier New" pitchFamily="49" charset="0"/>
              </a:rPr>
              <a:t>    public static </a:t>
            </a:r>
            <a:r>
              <a:rPr lang="ro-RO" sz="2000" b="1" dirty="0" err="1" smtClean="0">
                <a:solidFill>
                  <a:schemeClr val="tx2"/>
                </a:solidFill>
                <a:latin typeface="Courier New" pitchFamily="49" charset="0"/>
                <a:cs typeface="Courier New" pitchFamily="49" charset="0"/>
              </a:rPr>
              <a:t>void</a:t>
            </a:r>
            <a:r>
              <a:rPr lang="ro-RO" sz="2000" b="1" dirty="0" smtClean="0">
                <a:solidFill>
                  <a:schemeClr val="tx2"/>
                </a:solidFill>
                <a:latin typeface="Courier New" pitchFamily="49" charset="0"/>
                <a:cs typeface="Courier New" pitchFamily="49" charset="0"/>
              </a:rPr>
              <a:t> </a:t>
            </a:r>
            <a:r>
              <a:rPr lang="ro-RO" sz="2000" b="1" dirty="0" err="1" smtClean="0">
                <a:solidFill>
                  <a:schemeClr val="tx2"/>
                </a:solidFill>
                <a:latin typeface="Courier New" pitchFamily="49" charset="0"/>
                <a:cs typeface="Courier New" pitchFamily="49" charset="0"/>
              </a:rPr>
              <a:t>main</a:t>
            </a:r>
            <a:r>
              <a:rPr lang="ro-RO" sz="2000" b="1" dirty="0" smtClean="0">
                <a:solidFill>
                  <a:schemeClr val="tx2"/>
                </a:solidFill>
                <a:latin typeface="Courier New" pitchFamily="49" charset="0"/>
                <a:cs typeface="Courier New" pitchFamily="49" charset="0"/>
              </a:rPr>
              <a:t>(</a:t>
            </a:r>
            <a:r>
              <a:rPr lang="ro-RO" sz="2000" b="1" dirty="0" err="1" smtClean="0">
                <a:solidFill>
                  <a:schemeClr val="tx2"/>
                </a:solidFill>
                <a:latin typeface="Courier New" pitchFamily="49" charset="0"/>
                <a:cs typeface="Courier New" pitchFamily="49" charset="0"/>
              </a:rPr>
              <a:t>String</a:t>
            </a:r>
            <a:r>
              <a:rPr lang="ro-RO" sz="2000" b="1" dirty="0" smtClean="0">
                <a:solidFill>
                  <a:schemeClr val="tx2"/>
                </a:solidFill>
                <a:latin typeface="Courier New" pitchFamily="49" charset="0"/>
                <a:cs typeface="Courier New" pitchFamily="49" charset="0"/>
              </a:rPr>
              <a:t>[] </a:t>
            </a:r>
            <a:r>
              <a:rPr lang="ro-RO" sz="2000" b="1" dirty="0" err="1" smtClean="0">
                <a:solidFill>
                  <a:schemeClr val="tx2"/>
                </a:solidFill>
                <a:latin typeface="Courier New" pitchFamily="49" charset="0"/>
                <a:cs typeface="Courier New" pitchFamily="49" charset="0"/>
              </a:rPr>
              <a:t>args</a:t>
            </a:r>
            <a:r>
              <a:rPr lang="ro-RO" sz="2000" b="1" dirty="0" smtClean="0">
                <a:solidFill>
                  <a:schemeClr val="tx2"/>
                </a:solidFill>
                <a:latin typeface="Courier New" pitchFamily="49" charset="0"/>
                <a:cs typeface="Courier New" pitchFamily="49" charset="0"/>
              </a:rPr>
              <a:t>){</a:t>
            </a:r>
          </a:p>
          <a:p>
            <a:pPr lvl="1" algn="just">
              <a:lnSpc>
                <a:spcPct val="100000"/>
              </a:lnSpc>
              <a:spcBef>
                <a:spcPts val="0"/>
              </a:spcBef>
              <a:buNone/>
            </a:pPr>
            <a:r>
              <a:rPr lang="ro-RO" sz="2000" b="1" dirty="0" smtClean="0">
                <a:solidFill>
                  <a:schemeClr val="tx2"/>
                </a:solidFill>
                <a:latin typeface="Courier New" pitchFamily="49" charset="0"/>
                <a:cs typeface="Courier New" pitchFamily="49" charset="0"/>
              </a:rPr>
              <a:t>        </a:t>
            </a:r>
            <a:r>
              <a:rPr lang="ro-RO" sz="2000" b="1" dirty="0" err="1" smtClean="0">
                <a:solidFill>
                  <a:schemeClr val="tx2"/>
                </a:solidFill>
                <a:latin typeface="Courier New" pitchFamily="49" charset="0"/>
                <a:cs typeface="Courier New" pitchFamily="49" charset="0"/>
              </a:rPr>
              <a:t>int</a:t>
            </a:r>
            <a:r>
              <a:rPr lang="ro-RO" sz="2000" b="1" dirty="0" smtClean="0">
                <a:solidFill>
                  <a:schemeClr val="tx2"/>
                </a:solidFill>
                <a:latin typeface="Courier New" pitchFamily="49" charset="0"/>
                <a:cs typeface="Courier New" pitchFamily="49" charset="0"/>
              </a:rPr>
              <a:t> []v = {1,2,3,4,5,6,7};</a:t>
            </a:r>
          </a:p>
          <a:p>
            <a:pPr lvl="1" algn="just">
              <a:lnSpc>
                <a:spcPct val="100000"/>
              </a:lnSpc>
              <a:spcBef>
                <a:spcPts val="0"/>
              </a:spcBef>
              <a:buNone/>
            </a:pPr>
            <a:r>
              <a:rPr lang="ro-RO" sz="2000" b="1" dirty="0" smtClean="0">
                <a:solidFill>
                  <a:schemeClr val="tx2"/>
                </a:solidFill>
                <a:latin typeface="Courier New" pitchFamily="49" charset="0"/>
                <a:cs typeface="Courier New" pitchFamily="49" charset="0"/>
              </a:rPr>
              <a:t>        test(v);</a:t>
            </a:r>
          </a:p>
          <a:p>
            <a:pPr lvl="1" algn="just">
              <a:lnSpc>
                <a:spcPct val="100000"/>
              </a:lnSpc>
              <a:spcBef>
                <a:spcPts val="0"/>
              </a:spcBef>
              <a:buNone/>
            </a:pPr>
            <a:r>
              <a:rPr lang="ro-RO" sz="2000" b="1" dirty="0" smtClean="0">
                <a:solidFill>
                  <a:schemeClr val="tx2"/>
                </a:solidFill>
                <a:latin typeface="Courier New" pitchFamily="49" charset="0"/>
                <a:cs typeface="Courier New" pitchFamily="49" charset="0"/>
              </a:rPr>
              <a:t>        </a:t>
            </a:r>
            <a:r>
              <a:rPr lang="ro-RO" sz="2000" b="1" dirty="0" err="1" smtClean="0">
                <a:solidFill>
                  <a:schemeClr val="tx2"/>
                </a:solidFill>
                <a:latin typeface="Courier New" pitchFamily="49" charset="0"/>
                <a:cs typeface="Courier New" pitchFamily="49" charset="0"/>
              </a:rPr>
              <a:t>System.out.println</a:t>
            </a:r>
            <a:r>
              <a:rPr lang="ro-RO" sz="2000" b="1" dirty="0" smtClean="0">
                <a:solidFill>
                  <a:schemeClr val="tx2"/>
                </a:solidFill>
                <a:latin typeface="Courier New" pitchFamily="49" charset="0"/>
                <a:cs typeface="Courier New" pitchFamily="49" charset="0"/>
              </a:rPr>
              <a:t>(</a:t>
            </a:r>
            <a:r>
              <a:rPr lang="ro-RO" sz="2000" b="1" dirty="0" err="1" smtClean="0">
                <a:solidFill>
                  <a:schemeClr val="tx2"/>
                </a:solidFill>
                <a:latin typeface="Courier New" pitchFamily="49" charset="0"/>
                <a:cs typeface="Courier New" pitchFamily="49" charset="0"/>
              </a:rPr>
              <a:t>Arrays.toString</a:t>
            </a:r>
            <a:r>
              <a:rPr lang="ro-RO" sz="2000" b="1" dirty="0" smtClean="0">
                <a:solidFill>
                  <a:schemeClr val="tx2"/>
                </a:solidFill>
                <a:latin typeface="Courier New" pitchFamily="49" charset="0"/>
                <a:cs typeface="Courier New" pitchFamily="49" charset="0"/>
              </a:rPr>
              <a:t>(v));</a:t>
            </a:r>
          </a:p>
          <a:p>
            <a:pPr lvl="1" algn="just">
              <a:lnSpc>
                <a:spcPct val="100000"/>
              </a:lnSpc>
              <a:spcBef>
                <a:spcPts val="0"/>
              </a:spcBef>
              <a:buNone/>
            </a:pPr>
            <a:r>
              <a:rPr lang="ro-RO" sz="2000" b="1" dirty="0" smtClean="0">
                <a:solidFill>
                  <a:schemeClr val="tx2"/>
                </a:solidFill>
                <a:latin typeface="Courier New" pitchFamily="49" charset="0"/>
                <a:cs typeface="Courier New" pitchFamily="49" charset="0"/>
              </a:rPr>
              <a:t>    }</a:t>
            </a:r>
          </a:p>
          <a:p>
            <a:pPr lvl="1" algn="just">
              <a:lnSpc>
                <a:spcPct val="100000"/>
              </a:lnSpc>
              <a:spcBef>
                <a:spcPts val="0"/>
              </a:spcBef>
              <a:buNone/>
            </a:pPr>
            <a:r>
              <a:rPr lang="ro-RO" sz="2000" b="1" dirty="0" smtClean="0">
                <a:solidFill>
                  <a:schemeClr val="tx2"/>
                </a:solidFill>
                <a:latin typeface="Courier New" pitchFamily="49" charset="0"/>
                <a:cs typeface="Courier New" pitchFamily="49" charset="0"/>
              </a:rPr>
              <a:t>}</a:t>
            </a:r>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827212" y="129988"/>
            <a:ext cx="9782801" cy="847165"/>
          </a:xfrm>
        </p:spPr>
        <p:txBody>
          <a:bodyPr>
            <a:normAutofit/>
          </a:bodyPr>
          <a:lstStyle/>
          <a:p>
            <a:pPr algn="r"/>
            <a:r>
              <a:rPr lang="ro-RO" b="1" dirty="0" smtClean="0">
                <a:solidFill>
                  <a:srgbClr val="000099"/>
                </a:solidFill>
                <a:latin typeface="Calibri" pitchFamily="34" charset="0"/>
              </a:rPr>
              <a:t>Bibliografie</a:t>
            </a:r>
            <a:endParaRPr lang="en-US" b="1" dirty="0">
              <a:solidFill>
                <a:srgbClr val="000099"/>
              </a:solidFill>
              <a:latin typeface="Calibri" pitchFamily="34" charset="0"/>
            </a:endParaRPr>
          </a:p>
        </p:txBody>
      </p:sp>
      <p:sp>
        <p:nvSpPr>
          <p:cNvPr id="14" name="Content Placeholder 13"/>
          <p:cNvSpPr>
            <a:spLocks noGrp="1"/>
          </p:cNvSpPr>
          <p:nvPr>
            <p:ph idx="1"/>
          </p:nvPr>
        </p:nvSpPr>
        <p:spPr>
          <a:xfrm>
            <a:off x="1598612" y="1219200"/>
            <a:ext cx="9982200" cy="5486400"/>
          </a:xfrm>
        </p:spPr>
        <p:txBody>
          <a:bodyPr>
            <a:normAutofit/>
          </a:bodyPr>
          <a:lstStyle/>
          <a:p>
            <a:pPr>
              <a:lnSpc>
                <a:spcPct val="100000"/>
              </a:lnSpc>
              <a:spcBef>
                <a:spcPts val="0"/>
              </a:spcBef>
              <a:spcAft>
                <a:spcPts val="1800"/>
              </a:spcAft>
              <a:buFont typeface="Wingdings" panose="05000000000000000000" pitchFamily="2" charset="2"/>
              <a:buChar char="Ø"/>
            </a:pPr>
            <a:r>
              <a:rPr lang="en-US" sz="2200" b="1" dirty="0">
                <a:solidFill>
                  <a:schemeClr val="tx2"/>
                </a:solidFill>
                <a:latin typeface="Calibri" pitchFamily="34" charset="0"/>
              </a:rPr>
              <a:t>Raul </a:t>
            </a:r>
            <a:r>
              <a:rPr lang="en-US" sz="2200" b="1" dirty="0" smtClean="0">
                <a:solidFill>
                  <a:schemeClr val="tx2"/>
                </a:solidFill>
                <a:latin typeface="Calibri" pitchFamily="34" charset="0"/>
              </a:rPr>
              <a:t>Gabriel </a:t>
            </a:r>
            <a:r>
              <a:rPr lang="en-US" sz="2200" b="1" dirty="0" err="1">
                <a:solidFill>
                  <a:schemeClr val="tx2"/>
                </a:solidFill>
                <a:latin typeface="Calibri" pitchFamily="34" charset="0"/>
              </a:rPr>
              <a:t>Urma</a:t>
            </a:r>
            <a:r>
              <a:rPr lang="en-US" sz="2200" b="1" dirty="0">
                <a:solidFill>
                  <a:schemeClr val="tx2"/>
                </a:solidFill>
                <a:latin typeface="Calibri" pitchFamily="34" charset="0"/>
              </a:rPr>
              <a:t>, </a:t>
            </a:r>
            <a:r>
              <a:rPr lang="en-US" sz="2200" b="1" i="1" dirty="0">
                <a:solidFill>
                  <a:schemeClr val="tx2"/>
                </a:solidFill>
                <a:latin typeface="Calibri" pitchFamily="34" charset="0"/>
              </a:rPr>
              <a:t>Java 8 in action</a:t>
            </a:r>
            <a:r>
              <a:rPr lang="en-US" sz="2200" b="1" dirty="0">
                <a:solidFill>
                  <a:schemeClr val="tx2"/>
                </a:solidFill>
                <a:latin typeface="Calibri" pitchFamily="34" charset="0"/>
              </a:rPr>
              <a:t>, 2016</a:t>
            </a:r>
          </a:p>
          <a:p>
            <a:pPr>
              <a:lnSpc>
                <a:spcPct val="100000"/>
              </a:lnSpc>
              <a:spcBef>
                <a:spcPts val="0"/>
              </a:spcBef>
              <a:spcAft>
                <a:spcPts val="1800"/>
              </a:spcAft>
              <a:buFont typeface="Wingdings" panose="05000000000000000000" pitchFamily="2" charset="2"/>
              <a:buChar char="Ø"/>
            </a:pPr>
            <a:r>
              <a:rPr lang="en-US" sz="2200" b="1" dirty="0" smtClean="0">
                <a:solidFill>
                  <a:schemeClr val="tx2"/>
                </a:solidFill>
                <a:latin typeface="Calibri" pitchFamily="34" charset="0"/>
              </a:rPr>
              <a:t>Bruce </a:t>
            </a:r>
            <a:r>
              <a:rPr lang="en-US" sz="2200" b="1" dirty="0" err="1">
                <a:solidFill>
                  <a:schemeClr val="tx2"/>
                </a:solidFill>
                <a:latin typeface="Calibri" pitchFamily="34" charset="0"/>
              </a:rPr>
              <a:t>Eckel</a:t>
            </a:r>
            <a:r>
              <a:rPr lang="ro-RO" sz="2200" b="1" dirty="0">
                <a:solidFill>
                  <a:schemeClr val="tx2"/>
                </a:solidFill>
                <a:latin typeface="Calibri" pitchFamily="34" charset="0"/>
              </a:rPr>
              <a:t>, </a:t>
            </a:r>
            <a:r>
              <a:rPr lang="ro-RO" sz="2200" b="1" i="1" dirty="0" smtClean="0">
                <a:solidFill>
                  <a:schemeClr val="tx2"/>
                </a:solidFill>
                <a:latin typeface="Calibri" pitchFamily="34" charset="0"/>
              </a:rPr>
              <a:t>T</a:t>
            </a:r>
            <a:r>
              <a:rPr lang="en-US" sz="2200" b="1" i="1" dirty="0" err="1" smtClean="0">
                <a:solidFill>
                  <a:schemeClr val="tx2"/>
                </a:solidFill>
                <a:latin typeface="Calibri" pitchFamily="34" charset="0"/>
              </a:rPr>
              <a:t>hinking</a:t>
            </a:r>
            <a:r>
              <a:rPr lang="en-US" sz="2200" b="1" i="1" dirty="0" smtClean="0">
                <a:solidFill>
                  <a:schemeClr val="tx2"/>
                </a:solidFill>
                <a:latin typeface="Calibri" pitchFamily="34" charset="0"/>
              </a:rPr>
              <a:t> </a:t>
            </a:r>
            <a:r>
              <a:rPr lang="en-US" sz="2200" b="1" i="1" dirty="0">
                <a:solidFill>
                  <a:schemeClr val="tx2"/>
                </a:solidFill>
                <a:latin typeface="Calibri" pitchFamily="34" charset="0"/>
              </a:rPr>
              <a:t>in </a:t>
            </a:r>
            <a:r>
              <a:rPr lang="en-US" sz="2200" b="1" i="1" dirty="0" smtClean="0">
                <a:solidFill>
                  <a:schemeClr val="tx2"/>
                </a:solidFill>
                <a:latin typeface="Calibri" pitchFamily="34" charset="0"/>
              </a:rPr>
              <a:t>Java</a:t>
            </a:r>
            <a:r>
              <a:rPr lang="en-US" sz="2200" b="1" dirty="0" smtClean="0">
                <a:solidFill>
                  <a:schemeClr val="tx2"/>
                </a:solidFill>
                <a:latin typeface="Calibri" pitchFamily="34" charset="0"/>
              </a:rPr>
              <a:t>, </a:t>
            </a:r>
            <a:r>
              <a:rPr lang="en-US" sz="2200" b="1" dirty="0">
                <a:solidFill>
                  <a:schemeClr val="tx2"/>
                </a:solidFill>
                <a:latin typeface="Calibri" pitchFamily="34" charset="0"/>
              </a:rPr>
              <a:t>2012</a:t>
            </a:r>
          </a:p>
          <a:p>
            <a:pPr>
              <a:lnSpc>
                <a:spcPct val="100000"/>
              </a:lnSpc>
              <a:spcBef>
                <a:spcPts val="0"/>
              </a:spcBef>
              <a:spcAft>
                <a:spcPts val="1800"/>
              </a:spcAft>
              <a:buFont typeface="Wingdings" panose="05000000000000000000" pitchFamily="2" charset="2"/>
              <a:buChar char="Ø"/>
            </a:pPr>
            <a:r>
              <a:rPr lang="vi-VN" sz="2200" b="1" dirty="0" smtClean="0">
                <a:solidFill>
                  <a:schemeClr val="tx2"/>
                </a:solidFill>
                <a:latin typeface="Calibri" pitchFamily="34" charset="0"/>
              </a:rPr>
              <a:t>H</a:t>
            </a:r>
            <a:r>
              <a:rPr lang="en-US" sz="2200" b="1" dirty="0" err="1" smtClean="0">
                <a:solidFill>
                  <a:schemeClr val="tx2"/>
                </a:solidFill>
                <a:latin typeface="Calibri" pitchFamily="34" charset="0"/>
              </a:rPr>
              <a:t>oria</a:t>
            </a:r>
            <a:r>
              <a:rPr lang="vi-VN" sz="2200" b="1" dirty="0" smtClean="0">
                <a:solidFill>
                  <a:schemeClr val="tx2"/>
                </a:solidFill>
                <a:latin typeface="Calibri" pitchFamily="34" charset="0"/>
              </a:rPr>
              <a:t> Georgescu, R</a:t>
            </a:r>
            <a:r>
              <a:rPr lang="en-US" sz="2200" b="1" dirty="0" err="1" smtClean="0">
                <a:solidFill>
                  <a:schemeClr val="tx2"/>
                </a:solidFill>
                <a:latin typeface="Calibri" pitchFamily="34" charset="0"/>
              </a:rPr>
              <a:t>adu</a:t>
            </a:r>
            <a:r>
              <a:rPr lang="en-US" sz="2200" b="1" dirty="0" smtClean="0">
                <a:solidFill>
                  <a:schemeClr val="tx2"/>
                </a:solidFill>
                <a:latin typeface="Calibri" pitchFamily="34" charset="0"/>
              </a:rPr>
              <a:t> </a:t>
            </a:r>
            <a:r>
              <a:rPr lang="vi-VN" sz="2200" b="1" dirty="0" smtClean="0">
                <a:solidFill>
                  <a:schemeClr val="tx2"/>
                </a:solidFill>
                <a:latin typeface="Calibri" pitchFamily="34" charset="0"/>
              </a:rPr>
              <a:t>Boriga, </a:t>
            </a:r>
            <a:r>
              <a:rPr lang="vi-VN" sz="2200" b="1" i="1" dirty="0" smtClean="0">
                <a:solidFill>
                  <a:schemeClr val="tx2"/>
                </a:solidFill>
                <a:latin typeface="Calibri" pitchFamily="34" charset="0"/>
              </a:rPr>
              <a:t>Programare distribuită în Java (I)</a:t>
            </a:r>
            <a:r>
              <a:rPr lang="vi-VN" sz="2200" b="1" dirty="0" smtClean="0">
                <a:solidFill>
                  <a:schemeClr val="tx2"/>
                </a:solidFill>
                <a:latin typeface="Calibri" pitchFamily="34" charset="0"/>
              </a:rPr>
              <a:t>, Ed. Universităţii din Bucureşti, 2008</a:t>
            </a:r>
            <a:endParaRPr lang="en-US" sz="2200" b="1" dirty="0" smtClean="0">
              <a:solidFill>
                <a:schemeClr val="tx2"/>
              </a:solidFill>
              <a:latin typeface="Calibri" pitchFamily="34" charset="0"/>
            </a:endParaRPr>
          </a:p>
          <a:p>
            <a:pPr>
              <a:lnSpc>
                <a:spcPct val="100000"/>
              </a:lnSpc>
              <a:spcBef>
                <a:spcPts val="0"/>
              </a:spcBef>
              <a:spcAft>
                <a:spcPts val="1800"/>
              </a:spcAft>
              <a:buFont typeface="Wingdings" panose="05000000000000000000" pitchFamily="2" charset="2"/>
              <a:buChar char="Ø"/>
            </a:pPr>
            <a:r>
              <a:rPr lang="en-US" sz="2200" b="1" dirty="0" err="1" smtClean="0">
                <a:solidFill>
                  <a:schemeClr val="tx2"/>
                </a:solidFill>
                <a:latin typeface="Calibri" pitchFamily="34" charset="0"/>
              </a:rPr>
              <a:t>Cristian</a:t>
            </a:r>
            <a:r>
              <a:rPr lang="en-US" sz="2200" b="1" dirty="0" smtClean="0">
                <a:solidFill>
                  <a:schemeClr val="tx2"/>
                </a:solidFill>
                <a:latin typeface="Calibri" pitchFamily="34" charset="0"/>
              </a:rPr>
              <a:t> </a:t>
            </a:r>
            <a:r>
              <a:rPr lang="en-US" sz="2200" b="1" dirty="0" err="1">
                <a:solidFill>
                  <a:schemeClr val="tx2"/>
                </a:solidFill>
                <a:latin typeface="Calibri" pitchFamily="34" charset="0"/>
              </a:rPr>
              <a:t>Frăsinaru</a:t>
            </a:r>
            <a:r>
              <a:rPr lang="en-US" sz="2200" b="1" dirty="0">
                <a:solidFill>
                  <a:schemeClr val="tx2"/>
                </a:solidFill>
                <a:latin typeface="Calibri" pitchFamily="34" charset="0"/>
              </a:rPr>
              <a:t> </a:t>
            </a:r>
            <a:r>
              <a:rPr lang="ro-RO" sz="2200" b="1" dirty="0">
                <a:solidFill>
                  <a:schemeClr val="tx2"/>
                </a:solidFill>
                <a:latin typeface="Calibri" pitchFamily="34" charset="0"/>
              </a:rPr>
              <a:t>, </a:t>
            </a:r>
            <a:r>
              <a:rPr lang="en-US" sz="2200" b="1" i="1" dirty="0">
                <a:solidFill>
                  <a:schemeClr val="tx2"/>
                </a:solidFill>
                <a:latin typeface="Calibri" pitchFamily="34" charset="0"/>
              </a:rPr>
              <a:t>Curs </a:t>
            </a:r>
            <a:r>
              <a:rPr lang="en-US" sz="2200" b="1" i="1" dirty="0" err="1">
                <a:solidFill>
                  <a:schemeClr val="tx2"/>
                </a:solidFill>
                <a:latin typeface="Calibri" pitchFamily="34" charset="0"/>
              </a:rPr>
              <a:t>practic</a:t>
            </a:r>
            <a:r>
              <a:rPr lang="en-US" sz="2200" b="1" i="1" dirty="0">
                <a:solidFill>
                  <a:schemeClr val="tx2"/>
                </a:solidFill>
                <a:latin typeface="Calibri" pitchFamily="34" charset="0"/>
              </a:rPr>
              <a:t> de Java</a:t>
            </a:r>
            <a:r>
              <a:rPr lang="en-US" sz="2200" b="1" dirty="0">
                <a:solidFill>
                  <a:schemeClr val="tx2"/>
                </a:solidFill>
                <a:latin typeface="Calibri" pitchFamily="34" charset="0"/>
              </a:rPr>
              <a:t>, </a:t>
            </a:r>
            <a:r>
              <a:rPr lang="en-US" sz="2200" b="1" dirty="0" err="1">
                <a:solidFill>
                  <a:schemeClr val="tx2"/>
                </a:solidFill>
                <a:latin typeface="Calibri" pitchFamily="34" charset="0"/>
              </a:rPr>
              <a:t>Editura</a:t>
            </a:r>
            <a:r>
              <a:rPr lang="en-US" sz="2200" b="1" dirty="0">
                <a:solidFill>
                  <a:schemeClr val="tx2"/>
                </a:solidFill>
                <a:latin typeface="Calibri" pitchFamily="34" charset="0"/>
              </a:rPr>
              <a:t> Matrix Rom, </a:t>
            </a:r>
            <a:r>
              <a:rPr lang="en-US" sz="2200" b="1" dirty="0" smtClean="0">
                <a:solidFill>
                  <a:schemeClr val="tx2"/>
                </a:solidFill>
                <a:latin typeface="Calibri" pitchFamily="34" charset="0"/>
              </a:rPr>
              <a:t>2010</a:t>
            </a:r>
            <a:endParaRPr lang="ro-RO" sz="2200" b="1" dirty="0">
              <a:solidFill>
                <a:schemeClr val="tx2"/>
              </a:solidFill>
              <a:latin typeface="Calibri" pitchFamily="34" charset="0"/>
            </a:endParaRPr>
          </a:p>
          <a:p>
            <a:pPr algn="just">
              <a:lnSpc>
                <a:spcPct val="100000"/>
              </a:lnSpc>
              <a:spcBef>
                <a:spcPts val="0"/>
              </a:spcBef>
              <a:spcAft>
                <a:spcPts val="1800"/>
              </a:spcAft>
              <a:buFont typeface="Wingdings" panose="05000000000000000000" pitchFamily="2" charset="2"/>
              <a:buChar char="Ø"/>
            </a:pPr>
            <a:r>
              <a:rPr lang="en-US" sz="2200" b="1" dirty="0" err="1">
                <a:solidFill>
                  <a:schemeClr val="tx2"/>
                </a:solidFill>
                <a:latin typeface="Calibri" pitchFamily="34" charset="0"/>
              </a:rPr>
              <a:t>Tutoriale</a:t>
            </a:r>
            <a:r>
              <a:rPr lang="en-US" sz="2200" b="1" dirty="0">
                <a:solidFill>
                  <a:schemeClr val="tx2"/>
                </a:solidFill>
                <a:latin typeface="Calibri" pitchFamily="34" charset="0"/>
              </a:rPr>
              <a:t>: </a:t>
            </a:r>
          </a:p>
          <a:p>
            <a:pPr marL="228600" lvl="1" indent="0" algn="just">
              <a:lnSpc>
                <a:spcPct val="100000"/>
              </a:lnSpc>
              <a:spcBef>
                <a:spcPts val="0"/>
              </a:spcBef>
              <a:spcAft>
                <a:spcPts val="1200"/>
              </a:spcAft>
              <a:buFont typeface="Arial" pitchFamily="34" charset="0"/>
              <a:buChar char="•"/>
            </a:pPr>
            <a:r>
              <a:rPr lang="en-US" dirty="0">
                <a:solidFill>
                  <a:srgbClr val="000099"/>
                </a:solidFill>
                <a:latin typeface="Calibri" panose="020F0502020204030204" pitchFamily="34" charset="0"/>
              </a:rPr>
              <a:t>https://docs.oracle.com/javase/tutorial/index.html</a:t>
            </a:r>
          </a:p>
          <a:p>
            <a:pPr marL="228600" lvl="1" indent="0" algn="just">
              <a:lnSpc>
                <a:spcPct val="100000"/>
              </a:lnSpc>
              <a:spcBef>
                <a:spcPts val="0"/>
              </a:spcBef>
              <a:spcAft>
                <a:spcPts val="1200"/>
              </a:spcAft>
              <a:buFont typeface="Arial" pitchFamily="34" charset="0"/>
              <a:buChar char="•"/>
            </a:pPr>
            <a:r>
              <a:rPr lang="ro-RO" dirty="0">
                <a:solidFill>
                  <a:srgbClr val="000099"/>
                </a:solidFill>
                <a:latin typeface="Calibri" panose="020F0502020204030204" pitchFamily="34" charset="0"/>
              </a:rPr>
              <a:t>http://www.tutorialspoint.com/java</a:t>
            </a:r>
            <a:r>
              <a:rPr lang="ro-RO" dirty="0" smtClean="0">
                <a:solidFill>
                  <a:srgbClr val="000099"/>
                </a:solidFill>
                <a:latin typeface="Calibri" panose="020F0502020204030204" pitchFamily="34" charset="0"/>
              </a:rPr>
              <a:t>/</a:t>
            </a:r>
            <a:endParaRPr lang="ro-RO" dirty="0" smtClean="0"/>
          </a:p>
        </p:txBody>
      </p:sp>
      <p:grpSp>
        <p:nvGrpSpPr>
          <p:cNvPr id="2" name="Grupare 6"/>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spTree>
    <p:extLst>
      <p:ext uri="{BB962C8B-B14F-4D97-AF65-F5344CB8AC3E}">
        <p14:creationId xmlns:p14="http://schemas.microsoft.com/office/powerpoint/2010/main" xmlns="" val="1511336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827212" y="129988"/>
            <a:ext cx="9782801" cy="847165"/>
          </a:xfrm>
        </p:spPr>
        <p:txBody>
          <a:bodyPr>
            <a:normAutofit/>
          </a:bodyPr>
          <a:lstStyle/>
          <a:p>
            <a:pPr algn="r"/>
            <a:r>
              <a:rPr lang="ro-RO" b="1" dirty="0" smtClean="0">
                <a:solidFill>
                  <a:srgbClr val="000099"/>
                </a:solidFill>
                <a:latin typeface="Calibri" pitchFamily="34" charset="0"/>
              </a:rPr>
              <a:t>Examinare</a:t>
            </a:r>
            <a:endParaRPr lang="en-US" b="1" dirty="0">
              <a:solidFill>
                <a:srgbClr val="000099"/>
              </a:solidFill>
              <a:latin typeface="Calibri" pitchFamily="34" charset="0"/>
            </a:endParaRPr>
          </a:p>
        </p:txBody>
      </p:sp>
      <p:sp>
        <p:nvSpPr>
          <p:cNvPr id="14" name="Content Placeholder 13"/>
          <p:cNvSpPr>
            <a:spLocks noGrp="1"/>
          </p:cNvSpPr>
          <p:nvPr>
            <p:ph idx="1"/>
          </p:nvPr>
        </p:nvSpPr>
        <p:spPr>
          <a:xfrm>
            <a:off x="1598612" y="1447800"/>
            <a:ext cx="9782801" cy="5257800"/>
          </a:xfrm>
        </p:spPr>
        <p:txBody>
          <a:bodyPr>
            <a:normAutofit/>
          </a:bodyPr>
          <a:lstStyle/>
          <a:p>
            <a:pPr>
              <a:buFont typeface="Arial" pitchFamily="34" charset="0"/>
              <a:buChar char="•"/>
            </a:pPr>
            <a:r>
              <a:rPr lang="ro-RO" b="1" dirty="0" smtClean="0">
                <a:solidFill>
                  <a:schemeClr val="tx2"/>
                </a:solidFill>
                <a:latin typeface="Calibri" pitchFamily="34" charset="0"/>
              </a:rPr>
              <a:t>20%</a:t>
            </a:r>
            <a:r>
              <a:rPr lang="en-US" b="1" dirty="0" smtClean="0">
                <a:solidFill>
                  <a:schemeClr val="tx2"/>
                </a:solidFill>
                <a:latin typeface="Calibri" pitchFamily="34" charset="0"/>
              </a:rPr>
              <a:t>   </a:t>
            </a:r>
            <a:r>
              <a:rPr lang="en-US" b="1" dirty="0" smtClean="0">
                <a:solidFill>
                  <a:schemeClr val="tx2"/>
                </a:solidFill>
                <a:latin typeface="Calibri" pitchFamily="34" charset="0"/>
                <a:sym typeface="Symbol"/>
              </a:rPr>
              <a:t>   </a:t>
            </a:r>
            <a:r>
              <a:rPr lang="ro-RO" b="1" dirty="0" smtClean="0">
                <a:solidFill>
                  <a:schemeClr val="tx2"/>
                </a:solidFill>
                <a:latin typeface="Calibri" pitchFamily="34" charset="0"/>
              </a:rPr>
              <a:t>Laborator</a:t>
            </a:r>
            <a:r>
              <a:rPr lang="en-US" b="1" dirty="0" smtClean="0">
                <a:solidFill>
                  <a:schemeClr val="tx2"/>
                </a:solidFill>
                <a:latin typeface="Calibri" pitchFamily="34" charset="0"/>
              </a:rPr>
              <a:t> (minim nota 5)</a:t>
            </a:r>
          </a:p>
          <a:p>
            <a:pPr>
              <a:buFont typeface="Arial" pitchFamily="34" charset="0"/>
              <a:buChar char="•"/>
            </a:pPr>
            <a:endParaRPr lang="ro-RO" b="1" dirty="0" smtClean="0">
              <a:solidFill>
                <a:schemeClr val="tx2"/>
              </a:solidFill>
              <a:latin typeface="Calibri" pitchFamily="34" charset="0"/>
            </a:endParaRPr>
          </a:p>
          <a:p>
            <a:pPr>
              <a:buFont typeface="Arial" pitchFamily="34" charset="0"/>
              <a:buChar char="•"/>
            </a:pPr>
            <a:r>
              <a:rPr lang="ro-RO" b="1" dirty="0" smtClean="0">
                <a:solidFill>
                  <a:schemeClr val="tx2"/>
                </a:solidFill>
                <a:latin typeface="Calibri" pitchFamily="34" charset="0"/>
              </a:rPr>
              <a:t>20%</a:t>
            </a:r>
            <a:r>
              <a:rPr lang="en-US" b="1" dirty="0" smtClean="0">
                <a:solidFill>
                  <a:schemeClr val="tx2"/>
                </a:solidFill>
                <a:latin typeface="Calibri" pitchFamily="34" charset="0"/>
              </a:rPr>
              <a:t>   </a:t>
            </a:r>
            <a:r>
              <a:rPr lang="en-US" b="1" dirty="0" smtClean="0">
                <a:solidFill>
                  <a:schemeClr val="tx2"/>
                </a:solidFill>
                <a:latin typeface="Calibri" pitchFamily="34" charset="0"/>
                <a:sym typeface="Symbol"/>
              </a:rPr>
              <a:t>   </a:t>
            </a:r>
            <a:r>
              <a:rPr lang="ro-RO" b="1" dirty="0" smtClean="0">
                <a:solidFill>
                  <a:schemeClr val="tx2"/>
                </a:solidFill>
                <a:latin typeface="Calibri" pitchFamily="34" charset="0"/>
              </a:rPr>
              <a:t>Proiect</a:t>
            </a:r>
            <a:r>
              <a:rPr lang="en-US" b="1" dirty="0" smtClean="0">
                <a:solidFill>
                  <a:schemeClr val="tx2"/>
                </a:solidFill>
                <a:latin typeface="Calibri" pitchFamily="34" charset="0"/>
              </a:rPr>
              <a:t> (minim nota 5)</a:t>
            </a:r>
          </a:p>
          <a:p>
            <a:pPr>
              <a:buFont typeface="Arial" pitchFamily="34" charset="0"/>
              <a:buChar char="•"/>
            </a:pPr>
            <a:endParaRPr lang="ro-RO" b="1" dirty="0" smtClean="0">
              <a:solidFill>
                <a:schemeClr val="tx2"/>
              </a:solidFill>
              <a:latin typeface="Calibri" pitchFamily="34" charset="0"/>
            </a:endParaRPr>
          </a:p>
          <a:p>
            <a:pPr>
              <a:buFont typeface="Arial" pitchFamily="34" charset="0"/>
              <a:buChar char="•"/>
            </a:pPr>
            <a:r>
              <a:rPr lang="ro-RO" b="1" dirty="0" smtClean="0">
                <a:solidFill>
                  <a:schemeClr val="tx2"/>
                </a:solidFill>
                <a:latin typeface="Calibri" pitchFamily="34" charset="0"/>
              </a:rPr>
              <a:t>60%</a:t>
            </a:r>
            <a:r>
              <a:rPr lang="en-US" b="1" dirty="0" smtClean="0">
                <a:solidFill>
                  <a:schemeClr val="tx2"/>
                </a:solidFill>
                <a:latin typeface="Calibri" pitchFamily="34" charset="0"/>
              </a:rPr>
              <a:t>   </a:t>
            </a:r>
            <a:r>
              <a:rPr lang="en-US" b="1" dirty="0" smtClean="0">
                <a:solidFill>
                  <a:schemeClr val="tx2"/>
                </a:solidFill>
                <a:latin typeface="Calibri" pitchFamily="34" charset="0"/>
                <a:sym typeface="Symbol"/>
              </a:rPr>
              <a:t>   </a:t>
            </a:r>
            <a:r>
              <a:rPr lang="en-US" b="1" dirty="0" err="1" smtClean="0">
                <a:solidFill>
                  <a:schemeClr val="tx2"/>
                </a:solidFill>
                <a:latin typeface="Calibri" pitchFamily="34" charset="0"/>
                <a:sym typeface="Symbol"/>
              </a:rPr>
              <a:t>E</a:t>
            </a:r>
            <a:r>
              <a:rPr lang="en-US" b="1" dirty="0" err="1" smtClean="0">
                <a:solidFill>
                  <a:schemeClr val="tx2"/>
                </a:solidFill>
                <a:latin typeface="Calibri" pitchFamily="34" charset="0"/>
              </a:rPr>
              <a:t>xamen</a:t>
            </a:r>
            <a:r>
              <a:rPr lang="en-US" b="1" dirty="0" smtClean="0">
                <a:solidFill>
                  <a:schemeClr val="tx2"/>
                </a:solidFill>
                <a:latin typeface="Calibri" pitchFamily="34" charset="0"/>
              </a:rPr>
              <a:t> </a:t>
            </a:r>
            <a:r>
              <a:rPr lang="en-US" b="1" dirty="0" err="1" smtClean="0">
                <a:solidFill>
                  <a:schemeClr val="tx2"/>
                </a:solidFill>
                <a:latin typeface="Calibri" pitchFamily="34" charset="0"/>
              </a:rPr>
              <a:t>scris</a:t>
            </a:r>
            <a:r>
              <a:rPr lang="en-US" b="1" dirty="0" smtClean="0">
                <a:solidFill>
                  <a:schemeClr val="tx2"/>
                </a:solidFill>
                <a:latin typeface="Calibri" pitchFamily="34" charset="0"/>
              </a:rPr>
              <a:t> (minim nota 5)</a:t>
            </a:r>
            <a:endParaRPr lang="ro-RO" b="1" dirty="0" smtClean="0">
              <a:solidFill>
                <a:schemeClr val="tx2"/>
              </a:solidFill>
              <a:latin typeface="Calibri" pitchFamily="34" charset="0"/>
            </a:endParaRPr>
          </a:p>
          <a:p>
            <a:endParaRPr lang="ro-RO" dirty="0" smtClean="0"/>
          </a:p>
          <a:p>
            <a:endParaRPr lang="ro-RO" dirty="0" smtClean="0"/>
          </a:p>
        </p:txBody>
      </p:sp>
      <p:grpSp>
        <p:nvGrpSpPr>
          <p:cNvPr id="2" name="Grupare 6"/>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spTree>
    <p:extLst>
      <p:ext uri="{BB962C8B-B14F-4D97-AF65-F5344CB8AC3E}">
        <p14:creationId xmlns:p14="http://schemas.microsoft.com/office/powerpoint/2010/main" xmlns="" val="6139664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903412" y="40341"/>
            <a:ext cx="9782801" cy="847165"/>
          </a:xfrm>
        </p:spPr>
        <p:txBody>
          <a:bodyPr>
            <a:normAutofit/>
          </a:bodyPr>
          <a:lstStyle/>
          <a:p>
            <a:pPr algn="r"/>
            <a:r>
              <a:rPr lang="ro-RO" b="1" dirty="0" smtClean="0">
                <a:solidFill>
                  <a:srgbClr val="000099"/>
                </a:solidFill>
                <a:latin typeface="Calibri" pitchFamily="34" charset="0"/>
              </a:rPr>
              <a:t>Tematic</a:t>
            </a:r>
            <a:r>
              <a:rPr lang="en-US" b="1" dirty="0" smtClean="0">
                <a:solidFill>
                  <a:srgbClr val="000099"/>
                </a:solidFill>
                <a:latin typeface="Calibri" pitchFamily="34" charset="0"/>
              </a:rPr>
              <a:t>a </a:t>
            </a:r>
            <a:r>
              <a:rPr lang="en-US" b="1" dirty="0" err="1" smtClean="0">
                <a:solidFill>
                  <a:srgbClr val="000099"/>
                </a:solidFill>
                <a:latin typeface="Calibri" pitchFamily="34" charset="0"/>
              </a:rPr>
              <a:t>cursului</a:t>
            </a:r>
            <a:r>
              <a:rPr lang="en-US" b="1" dirty="0" smtClean="0">
                <a:solidFill>
                  <a:srgbClr val="000099"/>
                </a:solidFill>
                <a:latin typeface="Calibri" pitchFamily="34" charset="0"/>
              </a:rPr>
              <a:t> 1</a:t>
            </a:r>
            <a:r>
              <a:rPr lang="ro-RO" b="1" dirty="0" smtClean="0">
                <a:latin typeface="Calibri" pitchFamily="34" charset="0"/>
              </a:rPr>
              <a:t> </a:t>
            </a:r>
            <a:endParaRPr lang="en-US" b="1" dirty="0">
              <a:latin typeface="Calibri" pitchFamily="34" charset="0"/>
            </a:endParaRPr>
          </a:p>
        </p:txBody>
      </p:sp>
      <p:sp>
        <p:nvSpPr>
          <p:cNvPr id="14" name="Content Placeholder 13"/>
          <p:cNvSpPr>
            <a:spLocks noGrp="1"/>
          </p:cNvSpPr>
          <p:nvPr>
            <p:ph idx="1"/>
          </p:nvPr>
        </p:nvSpPr>
        <p:spPr>
          <a:xfrm>
            <a:off x="1598612" y="1143000"/>
            <a:ext cx="9782801" cy="5181600"/>
          </a:xfrm>
        </p:spPr>
        <p:txBody>
          <a:bodyPr/>
          <a:lstStyle/>
          <a:p>
            <a:r>
              <a:rPr lang="ro-RO" b="1" dirty="0" smtClean="0">
                <a:solidFill>
                  <a:schemeClr val="tx2"/>
                </a:solidFill>
                <a:latin typeface="Calibri" pitchFamily="34" charset="0"/>
              </a:rPr>
              <a:t>Tehnologia Java</a:t>
            </a:r>
          </a:p>
          <a:p>
            <a:r>
              <a:rPr lang="ro-RO" b="1" dirty="0" smtClean="0">
                <a:solidFill>
                  <a:schemeClr val="tx2"/>
                </a:solidFill>
                <a:latin typeface="Calibri" pitchFamily="34" charset="0"/>
              </a:rPr>
              <a:t>Structura unui program </a:t>
            </a:r>
            <a:endParaRPr lang="en-US" b="1" dirty="0" smtClean="0">
              <a:solidFill>
                <a:schemeClr val="tx2"/>
              </a:solidFill>
              <a:latin typeface="Calibri" pitchFamily="34" charset="0"/>
            </a:endParaRPr>
          </a:p>
          <a:p>
            <a:r>
              <a:rPr lang="ro-RO" b="1" dirty="0" smtClean="0">
                <a:solidFill>
                  <a:schemeClr val="tx2"/>
                </a:solidFill>
                <a:latin typeface="Calibri" pitchFamily="34" charset="0"/>
              </a:rPr>
              <a:t>Structura lexicală</a:t>
            </a:r>
          </a:p>
          <a:p>
            <a:r>
              <a:rPr lang="ro-RO" b="1" dirty="0" smtClean="0">
                <a:solidFill>
                  <a:schemeClr val="tx2"/>
                </a:solidFill>
                <a:latin typeface="Calibri" pitchFamily="34" charset="0"/>
              </a:rPr>
              <a:t>Tipuri de date</a:t>
            </a:r>
          </a:p>
          <a:p>
            <a:r>
              <a:rPr lang="en-US" b="1" dirty="0" err="1" smtClean="0">
                <a:solidFill>
                  <a:schemeClr val="tx2"/>
                </a:solidFill>
                <a:latin typeface="Calibri" pitchFamily="34" charset="0"/>
              </a:rPr>
              <a:t>Literali</a:t>
            </a:r>
            <a:endParaRPr lang="ro-RO" b="1" dirty="0" smtClean="0">
              <a:solidFill>
                <a:schemeClr val="tx2"/>
              </a:solidFill>
              <a:latin typeface="Calibri" pitchFamily="34" charset="0"/>
            </a:endParaRPr>
          </a:p>
          <a:p>
            <a:r>
              <a:rPr lang="ro-RO" b="1" dirty="0" smtClean="0">
                <a:solidFill>
                  <a:schemeClr val="tx2"/>
                </a:solidFill>
                <a:latin typeface="Calibri" pitchFamily="34" charset="0"/>
              </a:rPr>
              <a:t>Instrucţiuni</a:t>
            </a:r>
          </a:p>
          <a:p>
            <a:r>
              <a:rPr lang="ro-RO" b="1" dirty="0" smtClean="0">
                <a:solidFill>
                  <a:schemeClr val="tx2"/>
                </a:solidFill>
                <a:latin typeface="Calibri" pitchFamily="34" charset="0"/>
              </a:rPr>
              <a:t>Î</a:t>
            </a:r>
            <a:r>
              <a:rPr lang="en-US" b="1" dirty="0" err="1" smtClean="0">
                <a:solidFill>
                  <a:schemeClr val="tx2"/>
                </a:solidFill>
                <a:latin typeface="Calibri" pitchFamily="34" charset="0"/>
              </a:rPr>
              <a:t>ntreb</a:t>
            </a:r>
            <a:r>
              <a:rPr lang="ro-RO" b="1" dirty="0" smtClean="0">
                <a:solidFill>
                  <a:schemeClr val="tx2"/>
                </a:solidFill>
                <a:latin typeface="Calibri" pitchFamily="34" charset="0"/>
              </a:rPr>
              <a:t>ă</a:t>
            </a:r>
            <a:r>
              <a:rPr lang="en-US" b="1" dirty="0" err="1" smtClean="0">
                <a:solidFill>
                  <a:schemeClr val="tx2"/>
                </a:solidFill>
                <a:latin typeface="Calibri" pitchFamily="34" charset="0"/>
              </a:rPr>
              <a:t>ri</a:t>
            </a:r>
            <a:endParaRPr lang="ro-RO" dirty="0"/>
          </a:p>
        </p:txBody>
      </p:sp>
      <p:grpSp>
        <p:nvGrpSpPr>
          <p:cNvPr id="7" name="Grupare 6"/>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spTree>
    <p:extLst>
      <p:ext uri="{BB962C8B-B14F-4D97-AF65-F5344CB8AC3E}">
        <p14:creationId xmlns:p14="http://schemas.microsoft.com/office/powerpoint/2010/main" xmlns="" val="34635500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en-US" b="1" dirty="0" err="1" smtClean="0">
                <a:solidFill>
                  <a:srgbClr val="000099"/>
                </a:solidFill>
                <a:latin typeface="Calibri" pitchFamily="34" charset="0"/>
              </a:rPr>
              <a:t>Scurt</a:t>
            </a:r>
            <a:r>
              <a:rPr lang="en-US" b="1" dirty="0" smtClean="0">
                <a:solidFill>
                  <a:srgbClr val="000099"/>
                </a:solidFill>
                <a:latin typeface="Calibri" pitchFamily="34" charset="0"/>
              </a:rPr>
              <a:t> </a:t>
            </a:r>
            <a:r>
              <a:rPr lang="en-US" b="1" dirty="0" err="1" smtClean="0">
                <a:solidFill>
                  <a:srgbClr val="000099"/>
                </a:solidFill>
                <a:latin typeface="Calibri" pitchFamily="34" charset="0"/>
              </a:rPr>
              <a:t>istoric</a:t>
            </a:r>
            <a:r>
              <a:rPr lang="ro-RO" b="1" dirty="0" smtClean="0">
                <a:solidFill>
                  <a:srgbClr val="000099"/>
                </a:solidFill>
                <a:latin typeface="Calibri" pitchFamily="34" charset="0"/>
              </a:rPr>
              <a:t> al limbajului Java</a:t>
            </a:r>
            <a:endParaRPr lang="en-US" b="1" dirty="0">
              <a:solidFill>
                <a:srgbClr val="000099"/>
              </a:solidFill>
              <a:latin typeface="Calibri" pitchFamily="34" charset="0"/>
            </a:endParaRPr>
          </a:p>
        </p:txBody>
      </p:sp>
      <p:grpSp>
        <p:nvGrpSpPr>
          <p:cNvPr id="2" name="Grupare 6"/>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pic>
        <p:nvPicPr>
          <p:cNvPr id="8" name="Imagine 7" descr="relatively-short-history-timeline.jpg"/>
          <p:cNvPicPr>
            <a:picLocks noChangeAspect="1"/>
          </p:cNvPicPr>
          <p:nvPr/>
        </p:nvPicPr>
        <p:blipFill>
          <a:blip r:embed="rId3" cstate="print"/>
          <a:stretch>
            <a:fillRect/>
          </a:stretch>
        </p:blipFill>
        <p:spPr>
          <a:xfrm>
            <a:off x="2136850" y="1701604"/>
            <a:ext cx="8910562" cy="4318196"/>
          </a:xfrm>
          <a:prstGeom prst="rect">
            <a:avLst/>
          </a:prstGeom>
        </p:spPr>
      </p:pic>
    </p:spTree>
    <p:extLst>
      <p:ext uri="{BB962C8B-B14F-4D97-AF65-F5344CB8AC3E}">
        <p14:creationId xmlns:p14="http://schemas.microsoft.com/office/powerpoint/2010/main" xmlns="" val="17204263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903412" y="40341"/>
            <a:ext cx="9782801" cy="847165"/>
          </a:xfrm>
        </p:spPr>
        <p:txBody>
          <a:bodyPr>
            <a:normAutofit/>
          </a:bodyPr>
          <a:lstStyle/>
          <a:p>
            <a:pPr algn="r"/>
            <a:r>
              <a:rPr lang="en-US" b="1" dirty="0" err="1" smtClean="0">
                <a:solidFill>
                  <a:srgbClr val="000099"/>
                </a:solidFill>
                <a:latin typeface="Calibri" pitchFamily="34" charset="0"/>
              </a:rPr>
              <a:t>Scurt</a:t>
            </a:r>
            <a:r>
              <a:rPr lang="en-US" b="1" dirty="0" smtClean="0">
                <a:solidFill>
                  <a:srgbClr val="000099"/>
                </a:solidFill>
                <a:latin typeface="Calibri" pitchFamily="34" charset="0"/>
              </a:rPr>
              <a:t> </a:t>
            </a:r>
            <a:r>
              <a:rPr lang="en-US" b="1" dirty="0" err="1" smtClean="0">
                <a:solidFill>
                  <a:srgbClr val="000099"/>
                </a:solidFill>
                <a:latin typeface="Calibri" pitchFamily="34" charset="0"/>
              </a:rPr>
              <a:t>istoric</a:t>
            </a:r>
            <a:r>
              <a:rPr lang="ro-RO" b="1" dirty="0" smtClean="0">
                <a:solidFill>
                  <a:srgbClr val="000099"/>
                </a:solidFill>
                <a:latin typeface="Calibri" pitchFamily="34" charset="0"/>
              </a:rPr>
              <a:t> al limbajului Java</a:t>
            </a:r>
            <a:endParaRPr lang="en-US" b="1" dirty="0">
              <a:latin typeface="Calibri" pitchFamily="34" charset="0"/>
            </a:endParaRPr>
          </a:p>
        </p:txBody>
      </p:sp>
      <p:graphicFrame>
        <p:nvGraphicFramePr>
          <p:cNvPr id="2" name="Content Placeholder 1"/>
          <p:cNvGraphicFramePr>
            <a:graphicFrameLocks noGrp="1"/>
          </p:cNvGraphicFramePr>
          <p:nvPr>
            <p:ph idx="1"/>
          </p:nvPr>
        </p:nvGraphicFramePr>
        <p:xfrm>
          <a:off x="1598613" y="1249680"/>
          <a:ext cx="10087600" cy="5303520"/>
        </p:xfrm>
        <a:graphic>
          <a:graphicData uri="http://schemas.openxmlformats.org/drawingml/2006/table">
            <a:tbl>
              <a:tblPr firstRow="1" bandRow="1">
                <a:tableStyleId>{5940675A-B579-460E-94D1-54222C63F5DA}</a:tableStyleId>
              </a:tblPr>
              <a:tblGrid>
                <a:gridCol w="4871907"/>
                <a:gridCol w="5215693"/>
              </a:tblGrid>
              <a:tr h="4953000">
                <a:tc>
                  <a:txBody>
                    <a:bodyPr/>
                    <a:lstStyle/>
                    <a:p>
                      <a:endParaRPr lang="ro-RO" noProof="0" dirty="0" smtClean="0"/>
                    </a:p>
                    <a:p>
                      <a:endParaRPr lang="ro-RO" noProof="0" dirty="0" smtClean="0"/>
                    </a:p>
                    <a:p>
                      <a:endParaRPr lang="ro-RO" noProof="0" dirty="0" smtClean="0"/>
                    </a:p>
                    <a:p>
                      <a:endParaRPr lang="ro-RO" noProof="0" dirty="0" smtClean="0"/>
                    </a:p>
                    <a:p>
                      <a:endParaRPr lang="ro-RO" noProof="0" dirty="0" smtClean="0"/>
                    </a:p>
                    <a:p>
                      <a:endParaRPr lang="ro-RO" noProof="0" dirty="0" smtClean="0"/>
                    </a:p>
                    <a:p>
                      <a:endParaRPr lang="ro-RO" noProof="0" dirty="0" smtClean="0"/>
                    </a:p>
                    <a:p>
                      <a:endParaRPr lang="ro-RO" noProof="0" dirty="0" smtClean="0"/>
                    </a:p>
                    <a:p>
                      <a:endParaRPr lang="ro-RO" noProof="0" dirty="0" smtClean="0"/>
                    </a:p>
                    <a:p>
                      <a:endParaRPr lang="ro-RO" noProof="0" dirty="0" smtClean="0"/>
                    </a:p>
                    <a:p>
                      <a:endParaRPr lang="ro-RO" noProof="0" dirty="0" smtClean="0"/>
                    </a:p>
                    <a:p>
                      <a:endParaRPr lang="ro-RO" noProof="0" dirty="0" smtClean="0"/>
                    </a:p>
                    <a:p>
                      <a:endParaRPr lang="ro-RO" noProof="0" dirty="0" smtClean="0"/>
                    </a:p>
                    <a:p>
                      <a:endParaRPr lang="ro-RO" noProof="0" dirty="0" smtClean="0"/>
                    </a:p>
                    <a:p>
                      <a:endParaRPr lang="ro-RO" noProof="0" dirty="0" smtClean="0"/>
                    </a:p>
                    <a:p>
                      <a:endParaRPr lang="ro-RO" noProof="0"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defTabSz="363538">
                        <a:buFont typeface="Wingdings" panose="05000000000000000000" pitchFamily="2" charset="2"/>
                        <a:buChar char="Ø"/>
                      </a:pPr>
                      <a:r>
                        <a:rPr lang="ro-RO" altLang="en-US" sz="2400" b="1" kern="1200" noProof="0" dirty="0" smtClean="0">
                          <a:solidFill>
                            <a:schemeClr val="tx2"/>
                          </a:solidFill>
                          <a:latin typeface="Calibri" pitchFamily="34" charset="0"/>
                          <a:ea typeface="+mn-ea"/>
                          <a:cs typeface="+mn-cs"/>
                        </a:rPr>
                        <a:t>	</a:t>
                      </a:r>
                      <a:r>
                        <a:rPr lang="ro-RO" altLang="en-US" sz="2000" b="1" kern="1200" noProof="0" dirty="0" smtClean="0">
                          <a:solidFill>
                            <a:schemeClr val="tx2"/>
                          </a:solidFill>
                          <a:latin typeface="Calibri" pitchFamily="34" charset="0"/>
                          <a:ea typeface="+mn-ea"/>
                          <a:cs typeface="+mn-cs"/>
                        </a:rPr>
                        <a:t>În anul 1991 firma </a:t>
                      </a:r>
                      <a:r>
                        <a:rPr lang="ro-RO" altLang="en-US" sz="2000" b="1" kern="1200" noProof="0" dirty="0" smtClean="0">
                          <a:solidFill>
                            <a:srgbClr val="000099"/>
                          </a:solidFill>
                          <a:latin typeface="Calibri" pitchFamily="34" charset="0"/>
                          <a:ea typeface="+mn-ea"/>
                          <a:cs typeface="+mn-cs"/>
                        </a:rPr>
                        <a:t>Sun Microsystems  </a:t>
                      </a:r>
                      <a:r>
                        <a:rPr lang="ro-RO" altLang="en-US" sz="2000" b="1" kern="1200" noProof="0" dirty="0" smtClean="0">
                          <a:solidFill>
                            <a:schemeClr val="tx2"/>
                          </a:solidFill>
                          <a:latin typeface="Calibri" pitchFamily="34" charset="0"/>
                          <a:ea typeface="+mn-ea"/>
                          <a:cs typeface="+mn-cs"/>
                        </a:rPr>
                        <a:t>finanțează proiectul </a:t>
                      </a:r>
                      <a:r>
                        <a:rPr lang="ro-RO" altLang="en-US" sz="2000" b="1" kern="1200" noProof="0" dirty="0" smtClean="0">
                          <a:solidFill>
                            <a:srgbClr val="000099"/>
                          </a:solidFill>
                          <a:latin typeface="Calibri" pitchFamily="34" charset="0"/>
                          <a:ea typeface="+mn-ea"/>
                          <a:cs typeface="+mn-cs"/>
                        </a:rPr>
                        <a:t>Green</a:t>
                      </a:r>
                      <a:r>
                        <a:rPr lang="ro-RO" altLang="en-US" sz="2000" b="1" kern="1200" noProof="0" dirty="0" smtClean="0">
                          <a:solidFill>
                            <a:schemeClr val="tx2"/>
                          </a:solidFill>
                          <a:latin typeface="Calibri" pitchFamily="34" charset="0"/>
                          <a:ea typeface="+mn-ea"/>
                          <a:cs typeface="+mn-cs"/>
                        </a:rPr>
                        <a:t>, coordonată de </a:t>
                      </a:r>
                      <a:r>
                        <a:rPr lang="ro-RO" altLang="en-US" sz="2000" b="1" kern="1200" noProof="0" dirty="0" smtClean="0">
                          <a:solidFill>
                            <a:srgbClr val="000099"/>
                          </a:solidFill>
                          <a:latin typeface="Calibri" pitchFamily="34" charset="0"/>
                          <a:ea typeface="+mn-ea"/>
                          <a:cs typeface="+mn-cs"/>
                        </a:rPr>
                        <a:t>James </a:t>
                      </a:r>
                      <a:r>
                        <a:rPr lang="ro-RO" altLang="en-US" sz="2000" b="1" kern="1200" noProof="0" dirty="0" err="1" smtClean="0">
                          <a:solidFill>
                            <a:srgbClr val="000099"/>
                          </a:solidFill>
                          <a:latin typeface="Calibri" pitchFamily="34" charset="0"/>
                          <a:ea typeface="+mn-ea"/>
                          <a:cs typeface="+mn-cs"/>
                        </a:rPr>
                        <a:t>Gosling</a:t>
                      </a:r>
                      <a:r>
                        <a:rPr lang="ro-RO" altLang="en-US" sz="2000" b="1" kern="1200" noProof="0" dirty="0" smtClean="0">
                          <a:solidFill>
                            <a:schemeClr val="tx2"/>
                          </a:solidFill>
                          <a:latin typeface="Calibri" pitchFamily="34" charset="0"/>
                          <a:ea typeface="+mn-ea"/>
                          <a:cs typeface="+mn-cs"/>
                        </a:rPr>
                        <a:t>. </a:t>
                      </a:r>
                    </a:p>
                    <a:p>
                      <a:pPr algn="just" defTabSz="363538">
                        <a:buFont typeface="Wingdings" panose="05000000000000000000" pitchFamily="2" charset="2"/>
                        <a:buChar char="Ø"/>
                      </a:pPr>
                      <a:endParaRPr lang="ro-RO" altLang="en-US" sz="2000" b="1" kern="1200" noProof="0" dirty="0" smtClean="0">
                        <a:solidFill>
                          <a:schemeClr val="tx2"/>
                        </a:solidFill>
                        <a:latin typeface="Calibri" pitchFamily="34" charset="0"/>
                        <a:ea typeface="+mn-ea"/>
                        <a:cs typeface="+mn-cs"/>
                      </a:endParaRPr>
                    </a:p>
                    <a:p>
                      <a:pPr algn="just">
                        <a:lnSpc>
                          <a:spcPct val="100000"/>
                        </a:lnSpc>
                        <a:buFont typeface="Wingdings" panose="05000000000000000000" pitchFamily="2" charset="2"/>
                        <a:buChar char="Ø"/>
                      </a:pPr>
                      <a:r>
                        <a:rPr lang="ro-RO" altLang="en-US" sz="2000" b="1" kern="1200" noProof="0" dirty="0" smtClean="0">
                          <a:solidFill>
                            <a:schemeClr val="tx2"/>
                          </a:solidFill>
                          <a:latin typeface="Calibri" pitchFamily="34" charset="0"/>
                          <a:ea typeface="+mn-ea"/>
                          <a:cs typeface="+mn-cs"/>
                        </a:rPr>
                        <a:t>Specificațiile limbajului nou, inițial denumit </a:t>
                      </a:r>
                      <a:r>
                        <a:rPr lang="ro-RO" altLang="en-US" sz="2000" b="1" kern="1200" noProof="0" dirty="0" smtClean="0">
                          <a:solidFill>
                            <a:srgbClr val="000099"/>
                          </a:solidFill>
                          <a:latin typeface="Calibri" pitchFamily="34" charset="0"/>
                          <a:ea typeface="+mn-ea"/>
                          <a:cs typeface="+mn-cs"/>
                        </a:rPr>
                        <a:t>OAK</a:t>
                      </a:r>
                      <a:r>
                        <a:rPr lang="ro-RO" altLang="en-US" sz="2000" b="1" kern="1200" noProof="0" dirty="0" smtClean="0">
                          <a:solidFill>
                            <a:schemeClr val="tx2"/>
                          </a:solidFill>
                          <a:latin typeface="Calibri" pitchFamily="34" charset="0"/>
                          <a:ea typeface="+mn-ea"/>
                          <a:cs typeface="+mn-cs"/>
                        </a:rPr>
                        <a:t>, iar apoi </a:t>
                      </a:r>
                      <a:r>
                        <a:rPr lang="ro-RO" altLang="en-US" sz="2000" b="1" kern="1200" noProof="0" dirty="0" smtClean="0">
                          <a:solidFill>
                            <a:srgbClr val="000099"/>
                          </a:solidFill>
                          <a:latin typeface="Calibri" pitchFamily="34" charset="0"/>
                          <a:ea typeface="+mn-ea"/>
                          <a:cs typeface="+mn-cs"/>
                        </a:rPr>
                        <a:t>Java 1.0</a:t>
                      </a:r>
                      <a:r>
                        <a:rPr lang="ro-RO" altLang="en-US" sz="2000" b="1" kern="1200" noProof="0" dirty="0" smtClean="0">
                          <a:solidFill>
                            <a:schemeClr val="tx2"/>
                          </a:solidFill>
                          <a:latin typeface="Calibri" pitchFamily="34" charset="0"/>
                          <a:ea typeface="+mn-ea"/>
                          <a:cs typeface="+mn-cs"/>
                        </a:rPr>
                        <a:t> sunt finalizate în anul 1995</a:t>
                      </a:r>
                    </a:p>
                    <a:p>
                      <a:pPr algn="just">
                        <a:lnSpc>
                          <a:spcPct val="100000"/>
                        </a:lnSpc>
                        <a:buFont typeface="Wingdings" panose="05000000000000000000" pitchFamily="2" charset="2"/>
                        <a:buChar char="Ø"/>
                      </a:pPr>
                      <a:endParaRPr lang="ro-RO" altLang="en-US" sz="2000" b="1" kern="1200" noProof="0" dirty="0" smtClean="0">
                        <a:solidFill>
                          <a:schemeClr val="tx2"/>
                        </a:solidFill>
                        <a:latin typeface="Calibri" pitchFamily="34" charset="0"/>
                        <a:ea typeface="+mn-ea"/>
                        <a:cs typeface="+mn-cs"/>
                      </a:endParaRPr>
                    </a:p>
                    <a:p>
                      <a:pPr algn="just">
                        <a:buFont typeface="Wingdings" panose="05000000000000000000" pitchFamily="2" charset="2"/>
                        <a:buChar char="Ø"/>
                      </a:pPr>
                      <a:r>
                        <a:rPr lang="ro-RO" sz="2000" b="1" kern="1200" noProof="0" dirty="0" smtClean="0">
                          <a:solidFill>
                            <a:schemeClr val="tx2"/>
                          </a:solidFill>
                          <a:latin typeface="Calibri" pitchFamily="34" charset="0"/>
                          <a:ea typeface="+mn-ea"/>
                          <a:cs typeface="+mn-cs"/>
                        </a:rPr>
                        <a:t>În anul</a:t>
                      </a:r>
                      <a:r>
                        <a:rPr lang="ro-RO" sz="2000" b="1" kern="1200" baseline="0" noProof="0" dirty="0" smtClean="0">
                          <a:solidFill>
                            <a:schemeClr val="tx2"/>
                          </a:solidFill>
                          <a:latin typeface="Calibri" pitchFamily="34" charset="0"/>
                          <a:ea typeface="+mn-ea"/>
                          <a:cs typeface="+mn-cs"/>
                        </a:rPr>
                        <a:t> </a:t>
                      </a:r>
                      <a:r>
                        <a:rPr lang="ro-RO" sz="2000" b="1" kern="1200" noProof="0" dirty="0" smtClean="0">
                          <a:solidFill>
                            <a:schemeClr val="tx2"/>
                          </a:solidFill>
                          <a:latin typeface="Calibri" pitchFamily="34" charset="0"/>
                          <a:ea typeface="+mn-ea"/>
                          <a:cs typeface="+mn-cs"/>
                        </a:rPr>
                        <a:t>1995 compania </a:t>
                      </a:r>
                      <a:r>
                        <a:rPr lang="ro-RO" altLang="en-US" sz="2000" b="1" kern="1200" noProof="0" dirty="0" smtClean="0">
                          <a:solidFill>
                            <a:schemeClr val="tx2"/>
                          </a:solidFill>
                          <a:latin typeface="Calibri" pitchFamily="34" charset="0"/>
                          <a:ea typeface="+mn-ea"/>
                          <a:cs typeface="+mn-cs"/>
                        </a:rPr>
                        <a:t>Sun Microsystems  vinde licența firmelor IBM, Microsoft, Adobe și </a:t>
                      </a:r>
                      <a:r>
                        <a:rPr lang="ro-RO" altLang="en-US" sz="2000" b="1" kern="1200" noProof="0" dirty="0" err="1" smtClean="0">
                          <a:solidFill>
                            <a:schemeClr val="tx2"/>
                          </a:solidFill>
                          <a:latin typeface="Calibri" pitchFamily="34" charset="0"/>
                          <a:ea typeface="+mn-ea"/>
                          <a:cs typeface="+mn-cs"/>
                        </a:rPr>
                        <a:t>Netscape</a:t>
                      </a:r>
                      <a:r>
                        <a:rPr lang="ro-RO" altLang="en-US" sz="2000" b="1" kern="1200" noProof="0" dirty="0" smtClean="0">
                          <a:solidFill>
                            <a:schemeClr val="tx2"/>
                          </a:solidFill>
                          <a:latin typeface="Calibri" pitchFamily="34" charset="0"/>
                          <a:ea typeface="+mn-ea"/>
                          <a:cs typeface="+mn-cs"/>
                        </a:rPr>
                        <a:t>.</a:t>
                      </a:r>
                    </a:p>
                    <a:p>
                      <a:pPr algn="just">
                        <a:buFont typeface="Wingdings" panose="05000000000000000000" pitchFamily="2" charset="2"/>
                        <a:buNone/>
                      </a:pPr>
                      <a:endParaRPr lang="ro-RO" altLang="en-US" sz="2000" b="1" kern="1200" noProof="0" dirty="0" smtClean="0">
                        <a:solidFill>
                          <a:schemeClr val="tx2"/>
                        </a:solidFill>
                        <a:latin typeface="Calibri" pitchFamily="34" charset="0"/>
                        <a:ea typeface="+mn-ea"/>
                        <a:cs typeface="+mn-cs"/>
                      </a:endParaRPr>
                    </a:p>
                    <a:p>
                      <a:pPr algn="just">
                        <a:buFont typeface="Wingdings" panose="05000000000000000000" pitchFamily="2" charset="2"/>
                        <a:buChar char="Ø"/>
                      </a:pPr>
                      <a:r>
                        <a:rPr lang="ro-RO" sz="2000" b="1" kern="1200" noProof="0" dirty="0" smtClean="0">
                          <a:solidFill>
                            <a:schemeClr val="tx2"/>
                          </a:solidFill>
                          <a:latin typeface="Calibri" pitchFamily="34" charset="0"/>
                          <a:ea typeface="+mn-ea"/>
                          <a:cs typeface="+mn-cs"/>
                        </a:rPr>
                        <a:t>În 2009 Sun Microsystems este cumpărată de Oracle</a:t>
                      </a:r>
                    </a:p>
                    <a:p>
                      <a:pPr algn="just">
                        <a:buFont typeface="Wingdings" panose="05000000000000000000" pitchFamily="2" charset="2"/>
                        <a:buNone/>
                      </a:pPr>
                      <a:endParaRPr lang="ro-RO" sz="2000" b="1" kern="1200" noProof="0" dirty="0" smtClean="0">
                        <a:solidFill>
                          <a:schemeClr val="tx2"/>
                        </a:solidFill>
                        <a:latin typeface="Calibri" pitchFamily="34" charset="0"/>
                        <a:ea typeface="+mn-ea"/>
                        <a:cs typeface="+mn-cs"/>
                      </a:endParaRPr>
                    </a:p>
                    <a:p>
                      <a:pPr algn="just">
                        <a:buFont typeface="Wingdings" panose="05000000000000000000" pitchFamily="2" charset="2"/>
                        <a:buChar char="Ø"/>
                      </a:pPr>
                      <a:r>
                        <a:rPr lang="ro-RO" sz="2000" b="1" kern="1200" noProof="0" dirty="0" smtClean="0">
                          <a:solidFill>
                            <a:schemeClr val="tx2"/>
                          </a:solidFill>
                          <a:latin typeface="Calibri" pitchFamily="34" charset="0"/>
                          <a:ea typeface="+mn-ea"/>
                          <a:cs typeface="+mn-cs"/>
                        </a:rPr>
                        <a:t>În aprilie 2014 apare Java 8</a:t>
                      </a:r>
                    </a:p>
                    <a:p>
                      <a:endParaRPr lang="ro-RO" noProof="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pSp>
        <p:nvGrpSpPr>
          <p:cNvPr id="7" name="Grupare 6"/>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pic>
        <p:nvPicPr>
          <p:cNvPr id="8" name="Picture 7"/>
          <p:cNvPicPr>
            <a:picLocks noChangeAspect="1"/>
          </p:cNvPicPr>
          <p:nvPr/>
        </p:nvPicPr>
        <p:blipFill>
          <a:blip r:embed="rId3" cstate="print">
            <a:extLst>
              <a:ext uri="{28A0092B-C50C-407E-A947-70E740481C1C}">
                <a14:useLocalDpi xmlns:a14="http://schemas.microsoft.com/office/drawing/2010/main" xmlns="" val="0"/>
              </a:ext>
            </a:extLst>
          </a:blip>
          <a:srcRect b="3583"/>
          <a:stretch>
            <a:fillRect/>
          </a:stretch>
        </p:blipFill>
        <p:spPr>
          <a:xfrm>
            <a:off x="1674812" y="1418263"/>
            <a:ext cx="4572000" cy="3306137"/>
          </a:xfrm>
          <a:prstGeom prst="rect">
            <a:avLst/>
          </a:prstGeom>
        </p:spPr>
      </p:pic>
    </p:spTree>
    <p:extLst>
      <p:ext uri="{BB962C8B-B14F-4D97-AF65-F5344CB8AC3E}">
        <p14:creationId xmlns:p14="http://schemas.microsoft.com/office/powerpoint/2010/main" xmlns="" val="22294852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el 9"/>
          <p:cNvGraphicFramePr>
            <a:graphicFrameLocks noGrp="1"/>
          </p:cNvGraphicFramePr>
          <p:nvPr/>
        </p:nvGraphicFramePr>
        <p:xfrm>
          <a:off x="1522412" y="1219200"/>
          <a:ext cx="9829800" cy="5257800"/>
        </p:xfrm>
        <a:graphic>
          <a:graphicData uri="http://schemas.openxmlformats.org/drawingml/2006/table">
            <a:tbl>
              <a:tblPr firstRow="1" bandRow="1">
                <a:tableStyleId>{5940675A-B579-460E-94D1-54222C63F5DA}</a:tableStyleId>
              </a:tblPr>
              <a:tblGrid>
                <a:gridCol w="4419600"/>
                <a:gridCol w="5410200"/>
              </a:tblGrid>
              <a:tr h="5257800">
                <a:tc>
                  <a:txBody>
                    <a:bodyPr/>
                    <a:lstStyle/>
                    <a:p>
                      <a:pPr marL="246888" indent="-246888" algn="l" defTabSz="914400" rtl="0" eaLnBrk="1" latinLnBrk="0" hangingPunct="1">
                        <a:lnSpc>
                          <a:spcPct val="100000"/>
                        </a:lnSpc>
                        <a:spcBef>
                          <a:spcPts val="600"/>
                        </a:spcBef>
                        <a:buFont typeface="Euphemia" pitchFamily="34" charset="0"/>
                        <a:buChar char="›"/>
                      </a:pPr>
                      <a:r>
                        <a:rPr lang="en-US" sz="2000" b="1" kern="1200" dirty="0" err="1" smtClean="0">
                          <a:solidFill>
                            <a:schemeClr val="tx2"/>
                          </a:solidFill>
                          <a:latin typeface="Calibri" pitchFamily="34" charset="0"/>
                          <a:ea typeface="+mn-ea"/>
                          <a:cs typeface="+mn-cs"/>
                        </a:rPr>
                        <a:t>Limbaj</a:t>
                      </a:r>
                      <a:r>
                        <a:rPr lang="en-US" sz="2000" b="1" kern="1200" dirty="0" smtClean="0">
                          <a:solidFill>
                            <a:schemeClr val="tx2"/>
                          </a:solidFill>
                          <a:latin typeface="Calibri" pitchFamily="34" charset="0"/>
                          <a:ea typeface="+mn-ea"/>
                          <a:cs typeface="+mn-cs"/>
                        </a:rPr>
                        <a:t> </a:t>
                      </a:r>
                      <a:r>
                        <a:rPr lang="en-US" sz="2000" b="1" kern="1200" dirty="0" err="1" smtClean="0">
                          <a:solidFill>
                            <a:schemeClr val="tx2"/>
                          </a:solidFill>
                          <a:latin typeface="Calibri" pitchFamily="34" charset="0"/>
                          <a:ea typeface="+mn-ea"/>
                          <a:cs typeface="+mn-cs"/>
                        </a:rPr>
                        <a:t>compilat</a:t>
                      </a:r>
                      <a:r>
                        <a:rPr lang="en-US" sz="2000" b="1" kern="1200" dirty="0" smtClean="0">
                          <a:solidFill>
                            <a:schemeClr val="tx2"/>
                          </a:solidFill>
                          <a:latin typeface="Calibri" pitchFamily="34" charset="0"/>
                          <a:ea typeface="+mn-ea"/>
                          <a:cs typeface="+mn-cs"/>
                        </a:rPr>
                        <a:t> </a:t>
                      </a:r>
                      <a:r>
                        <a:rPr lang="ro-RO" sz="2000" b="1" kern="1200" dirty="0" smtClean="0">
                          <a:solidFill>
                            <a:schemeClr val="tx2"/>
                          </a:solidFill>
                          <a:latin typeface="Calibri" pitchFamily="34" charset="0"/>
                          <a:ea typeface="+mn-ea"/>
                          <a:cs typeface="+mn-cs"/>
                        </a:rPr>
                        <a:t>și </a:t>
                      </a:r>
                      <a:r>
                        <a:rPr lang="en-US" sz="2000" b="1" kern="1200" dirty="0" err="1" smtClean="0">
                          <a:solidFill>
                            <a:schemeClr val="tx2"/>
                          </a:solidFill>
                          <a:latin typeface="Calibri" pitchFamily="34" charset="0"/>
                          <a:ea typeface="+mn-ea"/>
                          <a:cs typeface="+mn-cs"/>
                        </a:rPr>
                        <a:t>interpretat</a:t>
                      </a:r>
                      <a:endParaRPr lang="en-US" sz="2000" b="1" kern="1200" dirty="0">
                        <a:solidFill>
                          <a:schemeClr val="tx2"/>
                        </a:solidFill>
                        <a:latin typeface="Calibri" pitchFamily="34" charset="0"/>
                        <a:ea typeface="+mn-ea"/>
                        <a:cs typeface="+mn-cs"/>
                      </a:endParaRPr>
                    </a:p>
                  </a:txBody>
                  <a:tcPr>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246888" marR="0" indent="-246888" algn="l" defTabSz="914400" rtl="0" eaLnBrk="1" fontAlgn="auto" latinLnBrk="0" hangingPunct="1">
                        <a:lnSpc>
                          <a:spcPct val="100000"/>
                        </a:lnSpc>
                        <a:spcBef>
                          <a:spcPts val="600"/>
                        </a:spcBef>
                        <a:spcAft>
                          <a:spcPts val="0"/>
                        </a:spcAft>
                        <a:buClrTx/>
                        <a:buSzTx/>
                        <a:buFont typeface="Euphemia" pitchFamily="34" charset="0"/>
                        <a:buChar char="›"/>
                        <a:tabLst/>
                        <a:defRPr/>
                      </a:pPr>
                      <a:r>
                        <a:rPr lang="en-US" sz="2000" b="1" kern="1200" dirty="0" smtClean="0">
                          <a:solidFill>
                            <a:schemeClr val="tx2"/>
                          </a:solidFill>
                          <a:latin typeface="Calibri" pitchFamily="34" charset="0"/>
                          <a:ea typeface="+mn-ea"/>
                          <a:cs typeface="+mn-cs"/>
                        </a:rPr>
                        <a:t>Write Once, Run Anywhere</a:t>
                      </a:r>
                      <a:endParaRPr lang="ro-RO" sz="2000" b="1" kern="1200" dirty="0" smtClean="0">
                        <a:solidFill>
                          <a:schemeClr val="tx2"/>
                        </a:solidFill>
                        <a:latin typeface="Calibri" pitchFamily="34" charset="0"/>
                        <a:ea typeface="+mn-ea"/>
                        <a:cs typeface="+mn-cs"/>
                      </a:endParaRPr>
                    </a:p>
                    <a:p>
                      <a:endParaRPr lang="en-US" dirty="0"/>
                    </a:p>
                  </a:txBody>
                  <a:tcPr>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pic>
        <p:nvPicPr>
          <p:cNvPr id="9" name="Imagine 8" descr="compiled-interpreted.png"/>
          <p:cNvPicPr>
            <a:picLocks noChangeAspect="1"/>
          </p:cNvPicPr>
          <p:nvPr/>
        </p:nvPicPr>
        <p:blipFill>
          <a:blip r:embed="rId2" cstate="print"/>
          <a:stretch>
            <a:fillRect/>
          </a:stretch>
        </p:blipFill>
        <p:spPr>
          <a:xfrm>
            <a:off x="1446213" y="2590800"/>
            <a:ext cx="4439478" cy="3048000"/>
          </a:xfrm>
          <a:prstGeom prst="rect">
            <a:avLst/>
          </a:prstGeom>
        </p:spPr>
      </p:pic>
      <p:sp>
        <p:nvSpPr>
          <p:cNvPr id="13" name="Title 12"/>
          <p:cNvSpPr>
            <a:spLocks noGrp="1"/>
          </p:cNvSpPr>
          <p:nvPr>
            <p:ph type="title"/>
          </p:nvPr>
        </p:nvSpPr>
        <p:spPr>
          <a:xfrm>
            <a:off x="1446212" y="-8965"/>
            <a:ext cx="9782801" cy="847165"/>
          </a:xfrm>
        </p:spPr>
        <p:txBody>
          <a:bodyPr>
            <a:normAutofit/>
          </a:bodyPr>
          <a:lstStyle/>
          <a:p>
            <a:pPr algn="r"/>
            <a:r>
              <a:rPr lang="en-US" b="1" dirty="0" err="1" smtClean="0">
                <a:solidFill>
                  <a:srgbClr val="000099"/>
                </a:solidFill>
                <a:latin typeface="Calibri" pitchFamily="34" charset="0"/>
              </a:rPr>
              <a:t>Caracteristici</a:t>
            </a:r>
            <a:r>
              <a:rPr lang="en-US" b="1" dirty="0" smtClean="0">
                <a:solidFill>
                  <a:srgbClr val="000099"/>
                </a:solidFill>
                <a:latin typeface="Calibri" pitchFamily="34" charset="0"/>
              </a:rPr>
              <a:t> – independent de platform</a:t>
            </a:r>
            <a:r>
              <a:rPr lang="ro-RO" b="1" dirty="0" smtClean="0">
                <a:solidFill>
                  <a:srgbClr val="000099"/>
                </a:solidFill>
                <a:latin typeface="Calibri" pitchFamily="34" charset="0"/>
              </a:rPr>
              <a:t>ă</a:t>
            </a:r>
            <a:endParaRPr lang="en-US" b="1" dirty="0">
              <a:solidFill>
                <a:srgbClr val="000099"/>
              </a:solidFill>
              <a:latin typeface="Calibri" pitchFamily="34" charset="0"/>
            </a:endParaRPr>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3" cstate="print"/>
            <a:stretch>
              <a:fillRect/>
            </a:stretch>
          </p:blipFill>
          <p:spPr>
            <a:xfrm>
              <a:off x="784228" y="776290"/>
              <a:ext cx="273060" cy="533400"/>
            </a:xfrm>
            <a:prstGeom prst="rect">
              <a:avLst/>
            </a:prstGeom>
          </p:spPr>
        </p:pic>
      </p:grpSp>
      <p:pic>
        <p:nvPicPr>
          <p:cNvPr id="7" name="Imagine 6" descr="getStarted-compiler.gif"/>
          <p:cNvPicPr>
            <a:picLocks noChangeAspect="1"/>
          </p:cNvPicPr>
          <p:nvPr/>
        </p:nvPicPr>
        <p:blipFill>
          <a:blip r:embed="rId4" cstate="print"/>
          <a:stretch>
            <a:fillRect/>
          </a:stretch>
        </p:blipFill>
        <p:spPr>
          <a:xfrm>
            <a:off x="6036011" y="1752600"/>
            <a:ext cx="5773401" cy="1356700"/>
          </a:xfrm>
          <a:prstGeom prst="rect">
            <a:avLst/>
          </a:prstGeom>
        </p:spPr>
      </p:pic>
      <p:pic>
        <p:nvPicPr>
          <p:cNvPr id="8" name="Imagine 7" descr="helloWorld.gif"/>
          <p:cNvPicPr>
            <a:picLocks noChangeAspect="1"/>
          </p:cNvPicPr>
          <p:nvPr/>
        </p:nvPicPr>
        <p:blipFill>
          <a:blip r:embed="rId5" cstate="print"/>
          <a:stretch>
            <a:fillRect/>
          </a:stretch>
        </p:blipFill>
        <p:spPr>
          <a:xfrm>
            <a:off x="7161212" y="3161530"/>
            <a:ext cx="3505200" cy="3620270"/>
          </a:xfrm>
          <a:prstGeom prst="rect">
            <a:avLst/>
          </a:prstGeom>
        </p:spPr>
      </p:pic>
    </p:spTree>
    <p:extLst>
      <p:ext uri="{BB962C8B-B14F-4D97-AF65-F5344CB8AC3E}">
        <p14:creationId xmlns:p14="http://schemas.microsoft.com/office/powerpoint/2010/main" xmlns="" val="24653759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en-US" b="1" dirty="0" err="1" smtClean="0">
                <a:solidFill>
                  <a:srgbClr val="000099"/>
                </a:solidFill>
                <a:latin typeface="Calibri" pitchFamily="34" charset="0"/>
              </a:rPr>
              <a:t>Caracteristici</a:t>
            </a:r>
            <a:r>
              <a:rPr lang="en-US" b="1" dirty="0" smtClean="0">
                <a:solidFill>
                  <a:srgbClr val="000099"/>
                </a:solidFill>
                <a:latin typeface="Calibri" pitchFamily="34" charset="0"/>
              </a:rPr>
              <a:t> – independent de platform</a:t>
            </a:r>
            <a:r>
              <a:rPr lang="ro-RO" b="1" dirty="0" smtClean="0">
                <a:solidFill>
                  <a:srgbClr val="000099"/>
                </a:solidFill>
                <a:latin typeface="Calibri" pitchFamily="34" charset="0"/>
              </a:rPr>
              <a:t>ă</a:t>
            </a:r>
            <a:endParaRPr lang="en-US" b="1" dirty="0">
              <a:solidFill>
                <a:srgbClr val="000099"/>
              </a:solidFill>
              <a:latin typeface="Calibri" pitchFamily="34" charset="0"/>
            </a:endParaRPr>
          </a:p>
        </p:txBody>
      </p:sp>
      <p:sp>
        <p:nvSpPr>
          <p:cNvPr id="14" name="Content Placeholder 13"/>
          <p:cNvSpPr>
            <a:spLocks noGrp="1"/>
          </p:cNvSpPr>
          <p:nvPr>
            <p:ph idx="1"/>
          </p:nvPr>
        </p:nvSpPr>
        <p:spPr>
          <a:xfrm>
            <a:off x="1431177" y="838200"/>
            <a:ext cx="9782801" cy="1676400"/>
          </a:xfrm>
        </p:spPr>
        <p:txBody>
          <a:bodyPr/>
          <a:lstStyle/>
          <a:p>
            <a:pPr>
              <a:lnSpc>
                <a:spcPct val="100000"/>
              </a:lnSpc>
              <a:spcBef>
                <a:spcPts val="600"/>
              </a:spcBef>
            </a:pPr>
            <a:endParaRPr lang="en-US" sz="2000" b="1" dirty="0" smtClean="0">
              <a:solidFill>
                <a:schemeClr val="tx2"/>
              </a:solidFill>
              <a:latin typeface="Calibri" pitchFamily="34" charset="0"/>
            </a:endParaRPr>
          </a:p>
          <a:p>
            <a:pPr>
              <a:lnSpc>
                <a:spcPct val="100000"/>
              </a:lnSpc>
              <a:spcBef>
                <a:spcPts val="600"/>
              </a:spcBef>
            </a:pPr>
            <a:endParaRPr lang="ro-RO" sz="2000" b="1" dirty="0" smtClean="0">
              <a:solidFill>
                <a:schemeClr val="tx2"/>
              </a:solidFill>
              <a:latin typeface="Calibri" pitchFamily="34" charset="0"/>
            </a:endParaRPr>
          </a:p>
          <a:p>
            <a:pPr>
              <a:lnSpc>
                <a:spcPct val="100000"/>
              </a:lnSpc>
              <a:spcBef>
                <a:spcPts val="600"/>
              </a:spcBef>
            </a:pPr>
            <a:r>
              <a:rPr lang="ro-RO" b="1" dirty="0" err="1" smtClean="0">
                <a:solidFill>
                  <a:schemeClr val="tx2"/>
                </a:solidFill>
                <a:latin typeface="Calibri" pitchFamily="34" charset="0"/>
              </a:rPr>
              <a:t>Bytecode-ul</a:t>
            </a:r>
            <a:r>
              <a:rPr lang="ro-RO" b="1" dirty="0" smtClean="0">
                <a:solidFill>
                  <a:schemeClr val="tx2"/>
                </a:solidFill>
                <a:latin typeface="Calibri" pitchFamily="34" charset="0"/>
              </a:rPr>
              <a:t> reprezintă un set de instrucțiuni specifice JVM</a:t>
            </a:r>
            <a:endParaRPr lang="en-US" b="1" dirty="0" smtClean="0">
              <a:solidFill>
                <a:schemeClr val="tx2"/>
              </a:solidFill>
              <a:latin typeface="Calibri" pitchFamily="34" charset="0"/>
            </a:endParaRPr>
          </a:p>
          <a:p>
            <a:pPr>
              <a:lnSpc>
                <a:spcPct val="100000"/>
              </a:lnSpc>
              <a:spcBef>
                <a:spcPts val="600"/>
              </a:spcBef>
              <a:buNone/>
            </a:pPr>
            <a:r>
              <a:rPr lang="ro-RO" sz="2000" b="1" dirty="0" smtClean="0">
                <a:solidFill>
                  <a:schemeClr val="tx2"/>
                </a:solidFill>
                <a:latin typeface="Calibri" pitchFamily="34" charset="0"/>
              </a:rPr>
              <a:t> </a:t>
            </a:r>
            <a:endParaRPr lang="en-US" sz="2000" b="1" dirty="0" err="1" smtClean="0">
              <a:solidFill>
                <a:schemeClr val="tx2"/>
              </a:solidFill>
              <a:latin typeface="Calibri" pitchFamily="34" charset="0"/>
            </a:endParaRPr>
          </a:p>
          <a:p>
            <a:pPr marL="0" indent="0">
              <a:spcBef>
                <a:spcPts val="0"/>
              </a:spcBef>
              <a:buNone/>
            </a:pPr>
            <a:endParaRPr lang="ro-RO" sz="1000" dirty="0" smtClean="0"/>
          </a:p>
          <a:p>
            <a:pPr marL="0" indent="0">
              <a:spcBef>
                <a:spcPts val="0"/>
              </a:spcBef>
              <a:buNone/>
            </a:pPr>
            <a:endParaRPr lang="ro-RO" sz="1000" dirty="0" smtClean="0"/>
          </a:p>
          <a:p>
            <a:pPr marL="0" indent="0">
              <a:spcBef>
                <a:spcPts val="0"/>
              </a:spcBef>
              <a:buNone/>
            </a:pPr>
            <a:endParaRPr lang="ro-RO" sz="1000" dirty="0" smtClean="0"/>
          </a:p>
          <a:p>
            <a:pPr marL="0" indent="0">
              <a:spcBef>
                <a:spcPts val="0"/>
              </a:spcBef>
              <a:buNone/>
            </a:pPr>
            <a:endParaRPr lang="ro-RO" sz="1000" dirty="0" smtClean="0"/>
          </a:p>
          <a:p>
            <a:pPr marL="0" indent="0">
              <a:spcBef>
                <a:spcPts val="0"/>
              </a:spcBef>
              <a:buNone/>
            </a:pPr>
            <a:endParaRPr lang="en-US" sz="1000" dirty="0"/>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graphicFrame>
        <p:nvGraphicFramePr>
          <p:cNvPr id="8" name="Tabel 7"/>
          <p:cNvGraphicFramePr>
            <a:graphicFrameLocks noGrp="1"/>
          </p:cNvGraphicFramePr>
          <p:nvPr/>
        </p:nvGraphicFramePr>
        <p:xfrm>
          <a:off x="1446212" y="2743200"/>
          <a:ext cx="10210800" cy="2715112"/>
        </p:xfrm>
        <a:graphic>
          <a:graphicData uri="http://schemas.openxmlformats.org/drawingml/2006/table">
            <a:tbl>
              <a:tblPr firstRow="1" bandRow="1">
                <a:tableStyleId>{793D81CF-94F2-401A-BA57-92F5A7B2D0C5}</a:tableStyleId>
              </a:tblPr>
              <a:tblGrid>
                <a:gridCol w="2667000"/>
                <a:gridCol w="2819400"/>
                <a:gridCol w="2362200"/>
                <a:gridCol w="2362200"/>
              </a:tblGrid>
              <a:tr h="816476">
                <a:tc>
                  <a:txBody>
                    <a:bodyPr/>
                    <a:lstStyle/>
                    <a:p>
                      <a:pPr algn="ctr"/>
                      <a:r>
                        <a:rPr lang="en-US" sz="2400" dirty="0" smtClean="0">
                          <a:solidFill>
                            <a:schemeClr val="tx2"/>
                          </a:solidFill>
                          <a:latin typeface="Calibri" pitchFamily="34" charset="0"/>
                        </a:rPr>
                        <a:t>C++/Java</a:t>
                      </a:r>
                      <a:endParaRPr lang="en-US" sz="2400" dirty="0">
                        <a:solidFill>
                          <a:schemeClr val="tx2"/>
                        </a:solidFill>
                        <a:latin typeface="Calibri" pitchFamily="34" charset="0"/>
                      </a:endParaRPr>
                    </a:p>
                  </a:txBody>
                  <a:tcPr anchor="ctr">
                    <a:solidFill>
                      <a:schemeClr val="accent6">
                        <a:lumMod val="60000"/>
                        <a:lumOff val="40000"/>
                      </a:schemeClr>
                    </a:solidFill>
                  </a:tcPr>
                </a:tc>
                <a:tc>
                  <a:txBody>
                    <a:bodyPr/>
                    <a:lstStyle/>
                    <a:p>
                      <a:pPr algn="ctr"/>
                      <a:r>
                        <a:rPr lang="en-US" sz="2400" dirty="0" smtClean="0">
                          <a:solidFill>
                            <a:schemeClr val="tx2"/>
                          </a:solidFill>
                          <a:latin typeface="Calibri" pitchFamily="34" charset="0"/>
                        </a:rPr>
                        <a:t>X86 ASM</a:t>
                      </a:r>
                      <a:endParaRPr lang="en-US" sz="2400" dirty="0">
                        <a:solidFill>
                          <a:schemeClr val="tx2"/>
                        </a:solidFill>
                        <a:latin typeface="Calibri" pitchFamily="34" charset="0"/>
                      </a:endParaRPr>
                    </a:p>
                  </a:txBody>
                  <a:tcPr anchor="ctr">
                    <a:solidFill>
                      <a:schemeClr val="accent2">
                        <a:lumMod val="60000"/>
                        <a:lumOff val="40000"/>
                      </a:schemeClr>
                    </a:solidFill>
                  </a:tcPr>
                </a:tc>
                <a:tc>
                  <a:txBody>
                    <a:bodyPr/>
                    <a:lstStyle/>
                    <a:p>
                      <a:pPr algn="ctr"/>
                      <a:r>
                        <a:rPr lang="en-US" sz="2400" dirty="0" smtClean="0">
                          <a:solidFill>
                            <a:schemeClr val="tx2"/>
                          </a:solidFill>
                          <a:latin typeface="Calibri" pitchFamily="34" charset="0"/>
                        </a:rPr>
                        <a:t>Java </a:t>
                      </a:r>
                      <a:r>
                        <a:rPr lang="en-US" sz="2400" dirty="0" err="1" smtClean="0">
                          <a:solidFill>
                            <a:schemeClr val="tx2"/>
                          </a:solidFill>
                          <a:latin typeface="Calibri" pitchFamily="34" charset="0"/>
                        </a:rPr>
                        <a:t>bytecode</a:t>
                      </a:r>
                      <a:endParaRPr lang="en-US" sz="2400" dirty="0" smtClean="0">
                        <a:solidFill>
                          <a:schemeClr val="tx2"/>
                        </a:solidFill>
                        <a:latin typeface="Calibri" pitchFamily="34" charset="0"/>
                      </a:endParaRPr>
                    </a:p>
                    <a:p>
                      <a:pPr algn="ctr"/>
                      <a:r>
                        <a:rPr lang="en-US" sz="2400" dirty="0" smtClean="0">
                          <a:solidFill>
                            <a:schemeClr val="tx2"/>
                          </a:solidFill>
                          <a:latin typeface="Calibri" pitchFamily="34" charset="0"/>
                        </a:rPr>
                        <a:t>(mnemonics)</a:t>
                      </a:r>
                      <a:endParaRPr lang="en-US" sz="2400" dirty="0">
                        <a:solidFill>
                          <a:schemeClr val="tx2"/>
                        </a:solidFill>
                        <a:latin typeface="Calibri" pitchFamily="34" charset="0"/>
                      </a:endParaRPr>
                    </a:p>
                  </a:txBody>
                  <a:tcPr anchor="ctr">
                    <a:solidFill>
                      <a:schemeClr val="accent3">
                        <a:lumMod val="60000"/>
                        <a:lumOff val="40000"/>
                      </a:schemeClr>
                    </a:solidFill>
                  </a:tcPr>
                </a:tc>
                <a:tc>
                  <a:txBody>
                    <a:bodyPr/>
                    <a:lstStyle/>
                    <a:p>
                      <a:pPr algn="ctr"/>
                      <a:r>
                        <a:rPr lang="en-US" sz="2400" dirty="0" smtClean="0">
                          <a:solidFill>
                            <a:schemeClr val="tx2"/>
                          </a:solidFill>
                          <a:latin typeface="Calibri" pitchFamily="34" charset="0"/>
                        </a:rPr>
                        <a:t>Java </a:t>
                      </a:r>
                      <a:r>
                        <a:rPr lang="en-US" sz="2400" dirty="0" err="1" smtClean="0">
                          <a:solidFill>
                            <a:schemeClr val="tx2"/>
                          </a:solidFill>
                          <a:latin typeface="Calibri" pitchFamily="34" charset="0"/>
                        </a:rPr>
                        <a:t>bytecode</a:t>
                      </a:r>
                      <a:endParaRPr lang="en-US" sz="2400" dirty="0" smtClean="0">
                        <a:solidFill>
                          <a:schemeClr val="tx2"/>
                        </a:solidFill>
                        <a:latin typeface="Calibri" pitchFamily="34" charset="0"/>
                      </a:endParaRPr>
                    </a:p>
                    <a:p>
                      <a:pPr algn="ctr"/>
                      <a:r>
                        <a:rPr lang="en-US" sz="2400" dirty="0" smtClean="0">
                          <a:solidFill>
                            <a:schemeClr val="tx2"/>
                          </a:solidFill>
                          <a:latin typeface="Calibri" pitchFamily="34" charset="0"/>
                        </a:rPr>
                        <a:t>(hexadecimal)</a:t>
                      </a:r>
                    </a:p>
                  </a:txBody>
                  <a:tcPr anchor="ctr">
                    <a:solidFill>
                      <a:schemeClr val="accent1">
                        <a:lumMod val="60000"/>
                        <a:lumOff val="40000"/>
                      </a:schemeClr>
                    </a:solidFill>
                  </a:tcPr>
                </a:tc>
              </a:tr>
              <a:tr h="473038">
                <a:tc rowSpan="4">
                  <a:txBody>
                    <a:bodyPr/>
                    <a:lstStyle/>
                    <a:p>
                      <a:r>
                        <a:rPr lang="en-US" sz="2400" b="1" dirty="0" err="1" smtClean="0">
                          <a:solidFill>
                            <a:schemeClr val="tx2"/>
                          </a:solidFill>
                          <a:latin typeface="Calibri" pitchFamily="34" charset="0"/>
                        </a:rPr>
                        <a:t>int</a:t>
                      </a:r>
                      <a:r>
                        <a:rPr lang="en-US" sz="2400" b="1" dirty="0" smtClean="0">
                          <a:solidFill>
                            <a:schemeClr val="tx2"/>
                          </a:solidFill>
                          <a:latin typeface="Calibri" pitchFamily="34" charset="0"/>
                        </a:rPr>
                        <a:t> add(</a:t>
                      </a:r>
                      <a:r>
                        <a:rPr lang="en-US" sz="2400" b="1" dirty="0" err="1" smtClean="0">
                          <a:solidFill>
                            <a:schemeClr val="tx2"/>
                          </a:solidFill>
                          <a:latin typeface="Calibri" pitchFamily="34" charset="0"/>
                        </a:rPr>
                        <a:t>int</a:t>
                      </a:r>
                      <a:r>
                        <a:rPr lang="en-US" sz="2400" b="1" dirty="0" smtClean="0">
                          <a:solidFill>
                            <a:schemeClr val="tx2"/>
                          </a:solidFill>
                          <a:latin typeface="Calibri" pitchFamily="34" charset="0"/>
                        </a:rPr>
                        <a:t> a,</a:t>
                      </a:r>
                      <a:r>
                        <a:rPr lang="en-US" sz="2400" b="1" baseline="0" dirty="0" smtClean="0">
                          <a:solidFill>
                            <a:schemeClr val="tx2"/>
                          </a:solidFill>
                          <a:latin typeface="Calibri" pitchFamily="34" charset="0"/>
                        </a:rPr>
                        <a:t> </a:t>
                      </a:r>
                      <a:r>
                        <a:rPr lang="en-US" sz="2400" b="1" baseline="0" dirty="0" err="1" smtClean="0">
                          <a:solidFill>
                            <a:schemeClr val="tx2"/>
                          </a:solidFill>
                          <a:latin typeface="Calibri" pitchFamily="34" charset="0"/>
                        </a:rPr>
                        <a:t>int</a:t>
                      </a:r>
                      <a:r>
                        <a:rPr lang="en-US" sz="2400" b="1" baseline="0" dirty="0" smtClean="0">
                          <a:solidFill>
                            <a:schemeClr val="tx2"/>
                          </a:solidFill>
                          <a:latin typeface="Calibri" pitchFamily="34" charset="0"/>
                        </a:rPr>
                        <a:t> b</a:t>
                      </a:r>
                      <a:r>
                        <a:rPr lang="en-US" sz="2400" b="1" dirty="0" smtClean="0">
                          <a:solidFill>
                            <a:schemeClr val="tx2"/>
                          </a:solidFill>
                          <a:latin typeface="Calibri" pitchFamily="34" charset="0"/>
                        </a:rPr>
                        <a:t>)</a:t>
                      </a:r>
                    </a:p>
                    <a:p>
                      <a:r>
                        <a:rPr lang="en-US" sz="2400" b="1" dirty="0" smtClean="0">
                          <a:solidFill>
                            <a:schemeClr val="tx2"/>
                          </a:solidFill>
                          <a:latin typeface="Calibri" pitchFamily="34" charset="0"/>
                        </a:rPr>
                        <a:t>{</a:t>
                      </a:r>
                    </a:p>
                    <a:p>
                      <a:r>
                        <a:rPr lang="en-US" sz="2400" b="1" dirty="0" smtClean="0">
                          <a:solidFill>
                            <a:schemeClr val="tx2"/>
                          </a:solidFill>
                          <a:latin typeface="Calibri" pitchFamily="34" charset="0"/>
                        </a:rPr>
                        <a:t>   return </a:t>
                      </a:r>
                      <a:r>
                        <a:rPr lang="en-US" sz="2400" b="1" dirty="0" err="1" smtClean="0">
                          <a:solidFill>
                            <a:schemeClr val="tx2"/>
                          </a:solidFill>
                          <a:latin typeface="Calibri" pitchFamily="34" charset="0"/>
                        </a:rPr>
                        <a:t>a+b</a:t>
                      </a:r>
                      <a:r>
                        <a:rPr lang="en-US" sz="2400" b="1" dirty="0" smtClean="0">
                          <a:solidFill>
                            <a:schemeClr val="tx2"/>
                          </a:solidFill>
                          <a:latin typeface="Calibri" pitchFamily="34" charset="0"/>
                        </a:rPr>
                        <a:t>;</a:t>
                      </a:r>
                    </a:p>
                    <a:p>
                      <a:r>
                        <a:rPr lang="en-US" sz="2400" b="1" dirty="0" smtClean="0">
                          <a:solidFill>
                            <a:schemeClr val="tx2"/>
                          </a:solidFill>
                          <a:latin typeface="Calibri" pitchFamily="34" charset="0"/>
                        </a:rPr>
                        <a:t>}</a:t>
                      </a:r>
                      <a:endParaRPr lang="en-US" sz="2400" b="1" dirty="0">
                        <a:solidFill>
                          <a:schemeClr val="tx2"/>
                        </a:solidFill>
                        <a:latin typeface="Calibri" pitchFamily="34" charset="0"/>
                      </a:endParaRPr>
                    </a:p>
                  </a:txBody>
                  <a:tcPr anchor="ctr">
                    <a:solidFill>
                      <a:schemeClr val="accent6">
                        <a:lumMod val="60000"/>
                        <a:lumOff val="40000"/>
                      </a:schemeClr>
                    </a:solidFill>
                  </a:tcPr>
                </a:tc>
                <a:tc>
                  <a:txBody>
                    <a:bodyPr/>
                    <a:lstStyle/>
                    <a:p>
                      <a:r>
                        <a:rPr lang="en-US" sz="2200" b="1" dirty="0" err="1" smtClean="0">
                          <a:solidFill>
                            <a:schemeClr val="tx2"/>
                          </a:solidFill>
                          <a:latin typeface="Calibri" pitchFamily="34" charset="0"/>
                        </a:rPr>
                        <a:t>mov</a:t>
                      </a:r>
                      <a:r>
                        <a:rPr lang="en-US" sz="2200" b="1" dirty="0" smtClean="0">
                          <a:solidFill>
                            <a:schemeClr val="tx2"/>
                          </a:solidFill>
                          <a:latin typeface="Calibri" pitchFamily="34" charset="0"/>
                        </a:rPr>
                        <a:t> </a:t>
                      </a:r>
                      <a:r>
                        <a:rPr lang="en-US" sz="2200" b="1" dirty="0" err="1" smtClean="0">
                          <a:solidFill>
                            <a:schemeClr val="tx2"/>
                          </a:solidFill>
                          <a:latin typeface="Calibri" pitchFamily="34" charset="0"/>
                        </a:rPr>
                        <a:t>eax</a:t>
                      </a:r>
                      <a:r>
                        <a:rPr lang="en-US" sz="2200" b="1" dirty="0" smtClean="0">
                          <a:solidFill>
                            <a:schemeClr val="tx2"/>
                          </a:solidFill>
                          <a:latin typeface="Calibri" pitchFamily="34" charset="0"/>
                        </a:rPr>
                        <a:t>, byte[ebp-4]</a:t>
                      </a:r>
                      <a:endParaRPr lang="en-US" sz="2200" b="1" dirty="0">
                        <a:solidFill>
                          <a:schemeClr val="tx2"/>
                        </a:solidFill>
                        <a:latin typeface="Calibri" pitchFamily="34" charset="0"/>
                      </a:endParaRPr>
                    </a:p>
                  </a:txBody>
                  <a:tcPr anchor="ctr">
                    <a:solidFill>
                      <a:schemeClr val="accent2">
                        <a:lumMod val="60000"/>
                        <a:lumOff val="40000"/>
                      </a:schemeClr>
                    </a:solidFill>
                  </a:tcPr>
                </a:tc>
                <a:tc>
                  <a:txBody>
                    <a:bodyPr/>
                    <a:lstStyle/>
                    <a:p>
                      <a:r>
                        <a:rPr lang="en-US" sz="2200" b="1" kern="1200" dirty="0" smtClean="0">
                          <a:solidFill>
                            <a:schemeClr val="tx2"/>
                          </a:solidFill>
                          <a:latin typeface="Calibri" pitchFamily="34" charset="0"/>
                          <a:ea typeface="+mn-ea"/>
                          <a:cs typeface="+mn-cs"/>
                        </a:rPr>
                        <a:t>iload_0</a:t>
                      </a:r>
                    </a:p>
                  </a:txBody>
                  <a:tcPr anchor="ctr">
                    <a:solidFill>
                      <a:schemeClr val="accent3">
                        <a:lumMod val="60000"/>
                        <a:lumOff val="40000"/>
                      </a:schemeClr>
                    </a:solidFill>
                  </a:tcPr>
                </a:tc>
                <a:tc>
                  <a:txBody>
                    <a:bodyPr/>
                    <a:lstStyle/>
                    <a:p>
                      <a:r>
                        <a:rPr lang="en-US" sz="2200" b="1" kern="1200" dirty="0" smtClean="0">
                          <a:solidFill>
                            <a:schemeClr val="tx2"/>
                          </a:solidFill>
                          <a:latin typeface="Calibri" pitchFamily="34" charset="0"/>
                          <a:ea typeface="+mn-ea"/>
                          <a:cs typeface="+mn-cs"/>
                        </a:rPr>
                        <a:t>0x1A</a:t>
                      </a:r>
                    </a:p>
                  </a:txBody>
                  <a:tcPr anchor="ctr">
                    <a:solidFill>
                      <a:schemeClr val="accent1">
                        <a:lumMod val="60000"/>
                        <a:lumOff val="40000"/>
                      </a:schemeClr>
                    </a:solidFill>
                  </a:tcPr>
                </a:tc>
              </a:tr>
              <a:tr h="473038">
                <a:tc vMerge="1">
                  <a:txBody>
                    <a:bodyPr/>
                    <a:lstStyle/>
                    <a:p>
                      <a:endParaRPr lang="en-US" dirty="0"/>
                    </a:p>
                  </a:txBody>
                  <a:tcPr/>
                </a:tc>
                <a:tc>
                  <a:txBody>
                    <a:bodyPr/>
                    <a:lstStyle/>
                    <a:p>
                      <a:r>
                        <a:rPr lang="en-US" sz="2200" b="1" dirty="0" err="1" smtClean="0">
                          <a:solidFill>
                            <a:schemeClr val="tx2"/>
                          </a:solidFill>
                          <a:latin typeface="Calibri" pitchFamily="34" charset="0"/>
                        </a:rPr>
                        <a:t>mov</a:t>
                      </a:r>
                      <a:r>
                        <a:rPr lang="en-US" sz="2200" b="1" dirty="0" smtClean="0">
                          <a:solidFill>
                            <a:schemeClr val="tx2"/>
                          </a:solidFill>
                          <a:latin typeface="Calibri" pitchFamily="34" charset="0"/>
                        </a:rPr>
                        <a:t> </a:t>
                      </a:r>
                      <a:r>
                        <a:rPr lang="en-US" sz="2200" b="1" dirty="0" err="1" smtClean="0">
                          <a:solidFill>
                            <a:schemeClr val="tx2"/>
                          </a:solidFill>
                          <a:latin typeface="Calibri" pitchFamily="34" charset="0"/>
                        </a:rPr>
                        <a:t>edx</a:t>
                      </a:r>
                      <a:r>
                        <a:rPr lang="en-US" sz="2200" b="1" dirty="0" smtClean="0">
                          <a:solidFill>
                            <a:schemeClr val="tx2"/>
                          </a:solidFill>
                          <a:latin typeface="Calibri" pitchFamily="34" charset="0"/>
                        </a:rPr>
                        <a:t>, byte[ebp-8]</a:t>
                      </a:r>
                      <a:endParaRPr lang="en-US" sz="2200" b="1" dirty="0">
                        <a:solidFill>
                          <a:schemeClr val="tx2"/>
                        </a:solidFill>
                        <a:latin typeface="Calibri" pitchFamily="34" charset="0"/>
                      </a:endParaRPr>
                    </a:p>
                  </a:txBody>
                  <a:tcPr anchor="ctr">
                    <a:solidFill>
                      <a:schemeClr val="accent2">
                        <a:lumMod val="60000"/>
                        <a:lumOff val="40000"/>
                      </a:schemeClr>
                    </a:solidFill>
                  </a:tcPr>
                </a:tc>
                <a:tc>
                  <a:txBody>
                    <a:bodyPr/>
                    <a:lstStyle/>
                    <a:p>
                      <a:r>
                        <a:rPr lang="en-US" sz="2200" b="1" kern="1200" dirty="0" smtClean="0">
                          <a:solidFill>
                            <a:schemeClr val="tx2"/>
                          </a:solidFill>
                          <a:latin typeface="Calibri" pitchFamily="34" charset="0"/>
                          <a:ea typeface="+mn-ea"/>
                          <a:cs typeface="+mn-cs"/>
                        </a:rPr>
                        <a:t>iload_1</a:t>
                      </a:r>
                    </a:p>
                  </a:txBody>
                  <a:tcPr anchor="ctr">
                    <a:solidFill>
                      <a:schemeClr val="accent3">
                        <a:lumMod val="60000"/>
                        <a:lumOff val="40000"/>
                      </a:schemeClr>
                    </a:solidFill>
                  </a:tcPr>
                </a:tc>
                <a:tc>
                  <a:txBody>
                    <a:bodyPr/>
                    <a:lstStyle/>
                    <a:p>
                      <a:r>
                        <a:rPr lang="en-US" sz="2200" b="1" kern="1200" dirty="0" smtClean="0">
                          <a:solidFill>
                            <a:schemeClr val="tx2"/>
                          </a:solidFill>
                          <a:latin typeface="Calibri" pitchFamily="34" charset="0"/>
                          <a:ea typeface="+mn-ea"/>
                          <a:cs typeface="+mn-cs"/>
                        </a:rPr>
                        <a:t>0x1B</a:t>
                      </a:r>
                    </a:p>
                  </a:txBody>
                  <a:tcPr anchor="ctr">
                    <a:solidFill>
                      <a:schemeClr val="accent1">
                        <a:lumMod val="60000"/>
                        <a:lumOff val="40000"/>
                      </a:schemeClr>
                    </a:solidFill>
                  </a:tcPr>
                </a:tc>
              </a:tr>
              <a:tr h="473038">
                <a:tc vMerge="1">
                  <a:txBody>
                    <a:bodyPr/>
                    <a:lstStyle/>
                    <a:p>
                      <a:endParaRPr lang="en-US" dirty="0"/>
                    </a:p>
                  </a:txBody>
                  <a:tcPr/>
                </a:tc>
                <a:tc>
                  <a:txBody>
                    <a:bodyPr/>
                    <a:lstStyle/>
                    <a:p>
                      <a:r>
                        <a:rPr lang="en-US" sz="2200" b="1" dirty="0" smtClean="0">
                          <a:solidFill>
                            <a:schemeClr val="tx2"/>
                          </a:solidFill>
                          <a:latin typeface="Calibri" pitchFamily="34" charset="0"/>
                        </a:rPr>
                        <a:t>add </a:t>
                      </a:r>
                      <a:r>
                        <a:rPr lang="en-US" sz="2200" b="1" dirty="0" err="1" smtClean="0">
                          <a:solidFill>
                            <a:schemeClr val="tx2"/>
                          </a:solidFill>
                          <a:latin typeface="Calibri" pitchFamily="34" charset="0"/>
                        </a:rPr>
                        <a:t>eax</a:t>
                      </a:r>
                      <a:r>
                        <a:rPr lang="en-US" sz="2200" b="1" dirty="0" smtClean="0">
                          <a:solidFill>
                            <a:schemeClr val="tx2"/>
                          </a:solidFill>
                          <a:latin typeface="Calibri" pitchFamily="34" charset="0"/>
                        </a:rPr>
                        <a:t>, </a:t>
                      </a:r>
                      <a:r>
                        <a:rPr lang="en-US" sz="2200" b="1" dirty="0" err="1" smtClean="0">
                          <a:solidFill>
                            <a:schemeClr val="tx2"/>
                          </a:solidFill>
                          <a:latin typeface="Calibri" pitchFamily="34" charset="0"/>
                        </a:rPr>
                        <a:t>edx</a:t>
                      </a:r>
                      <a:endParaRPr lang="en-US" sz="2200" b="1" dirty="0">
                        <a:solidFill>
                          <a:schemeClr val="tx2"/>
                        </a:solidFill>
                        <a:latin typeface="Calibri" pitchFamily="34" charset="0"/>
                      </a:endParaRPr>
                    </a:p>
                  </a:txBody>
                  <a:tcPr anchor="ctr">
                    <a:solidFill>
                      <a:schemeClr val="accent2">
                        <a:lumMod val="60000"/>
                        <a:lumOff val="40000"/>
                      </a:schemeClr>
                    </a:solidFill>
                  </a:tcPr>
                </a:tc>
                <a:tc>
                  <a:txBody>
                    <a:bodyPr/>
                    <a:lstStyle/>
                    <a:p>
                      <a:r>
                        <a:rPr lang="en-US" sz="2200" b="1" kern="1200" dirty="0" err="1" smtClean="0">
                          <a:solidFill>
                            <a:schemeClr val="tx2"/>
                          </a:solidFill>
                          <a:latin typeface="Calibri" pitchFamily="34" charset="0"/>
                          <a:ea typeface="+mn-ea"/>
                          <a:cs typeface="+mn-cs"/>
                        </a:rPr>
                        <a:t>iadd</a:t>
                      </a:r>
                      <a:endParaRPr lang="en-US" sz="2200" b="1" kern="1200" dirty="0" smtClean="0">
                        <a:solidFill>
                          <a:schemeClr val="tx2"/>
                        </a:solidFill>
                        <a:latin typeface="Calibri" pitchFamily="34" charset="0"/>
                        <a:ea typeface="+mn-ea"/>
                        <a:cs typeface="+mn-cs"/>
                      </a:endParaRPr>
                    </a:p>
                  </a:txBody>
                  <a:tcPr anchor="ctr">
                    <a:solidFill>
                      <a:schemeClr val="accent3">
                        <a:lumMod val="60000"/>
                        <a:lumOff val="40000"/>
                      </a:schemeClr>
                    </a:solidFill>
                  </a:tcPr>
                </a:tc>
                <a:tc>
                  <a:txBody>
                    <a:bodyPr/>
                    <a:lstStyle/>
                    <a:p>
                      <a:r>
                        <a:rPr lang="en-US" sz="2200" b="1" kern="1200" dirty="0" smtClean="0">
                          <a:solidFill>
                            <a:schemeClr val="tx2"/>
                          </a:solidFill>
                          <a:latin typeface="Calibri" pitchFamily="34" charset="0"/>
                          <a:ea typeface="+mn-ea"/>
                          <a:cs typeface="+mn-cs"/>
                        </a:rPr>
                        <a:t>0x60</a:t>
                      </a:r>
                    </a:p>
                  </a:txBody>
                  <a:tcPr anchor="ctr">
                    <a:solidFill>
                      <a:schemeClr val="accent1">
                        <a:lumMod val="60000"/>
                        <a:lumOff val="40000"/>
                      </a:schemeClr>
                    </a:solidFill>
                  </a:tcPr>
                </a:tc>
              </a:tr>
              <a:tr h="473038">
                <a:tc vMerge="1">
                  <a:txBody>
                    <a:bodyPr/>
                    <a:lstStyle/>
                    <a:p>
                      <a:endParaRPr lang="en-US" dirty="0"/>
                    </a:p>
                  </a:txBody>
                  <a:tcPr/>
                </a:tc>
                <a:tc>
                  <a:txBody>
                    <a:bodyPr/>
                    <a:lstStyle/>
                    <a:p>
                      <a:r>
                        <a:rPr lang="en-US" sz="2200" b="1" dirty="0" smtClean="0">
                          <a:solidFill>
                            <a:schemeClr val="tx2"/>
                          </a:solidFill>
                          <a:latin typeface="Calibri" pitchFamily="34" charset="0"/>
                        </a:rPr>
                        <a:t>ret</a:t>
                      </a:r>
                      <a:endParaRPr lang="en-US" sz="2200" b="1" dirty="0">
                        <a:solidFill>
                          <a:schemeClr val="tx2"/>
                        </a:solidFill>
                        <a:latin typeface="Calibri" pitchFamily="34" charset="0"/>
                      </a:endParaRPr>
                    </a:p>
                  </a:txBody>
                  <a:tcPr anchor="ctr">
                    <a:solidFill>
                      <a:schemeClr val="accent2">
                        <a:lumMod val="60000"/>
                        <a:lumOff val="40000"/>
                      </a:schemeClr>
                    </a:solidFill>
                  </a:tcPr>
                </a:tc>
                <a:tc>
                  <a:txBody>
                    <a:bodyPr/>
                    <a:lstStyle/>
                    <a:p>
                      <a:r>
                        <a:rPr lang="en-US" sz="2200" b="1" kern="1200" dirty="0" err="1" smtClean="0">
                          <a:solidFill>
                            <a:schemeClr val="tx2"/>
                          </a:solidFill>
                          <a:latin typeface="Calibri" pitchFamily="34" charset="0"/>
                          <a:ea typeface="+mn-ea"/>
                          <a:cs typeface="+mn-cs"/>
                        </a:rPr>
                        <a:t>ireturn</a:t>
                      </a:r>
                      <a:endParaRPr lang="en-US" sz="2200" b="1" kern="1200" dirty="0" smtClean="0">
                        <a:solidFill>
                          <a:schemeClr val="tx2"/>
                        </a:solidFill>
                        <a:latin typeface="Calibri" pitchFamily="34" charset="0"/>
                        <a:ea typeface="+mn-ea"/>
                        <a:cs typeface="+mn-cs"/>
                      </a:endParaRPr>
                    </a:p>
                  </a:txBody>
                  <a:tcPr anchor="ctr">
                    <a:solidFill>
                      <a:schemeClr val="accent3">
                        <a:lumMod val="60000"/>
                        <a:lumOff val="40000"/>
                      </a:schemeClr>
                    </a:solidFill>
                  </a:tcPr>
                </a:tc>
                <a:tc>
                  <a:txBody>
                    <a:bodyPr/>
                    <a:lstStyle/>
                    <a:p>
                      <a:r>
                        <a:rPr lang="en-US" sz="2200" b="1" kern="1200" smtClean="0">
                          <a:solidFill>
                            <a:schemeClr val="tx2"/>
                          </a:solidFill>
                          <a:latin typeface="Calibri" pitchFamily="34" charset="0"/>
                          <a:ea typeface="+mn-ea"/>
                          <a:cs typeface="+mn-cs"/>
                        </a:rPr>
                        <a:t>0xAC</a:t>
                      </a:r>
                      <a:endParaRPr lang="en-US" sz="2200" b="1" kern="1200" dirty="0" smtClean="0">
                        <a:solidFill>
                          <a:schemeClr val="tx2"/>
                        </a:solidFill>
                        <a:latin typeface="Calibri" pitchFamily="34" charset="0"/>
                        <a:ea typeface="+mn-ea"/>
                        <a:cs typeface="+mn-cs"/>
                      </a:endParaRPr>
                    </a:p>
                  </a:txBody>
                  <a:tcPr anchor="ctr">
                    <a:solidFill>
                      <a:schemeClr val="accent1">
                        <a:lumMod val="60000"/>
                        <a:lumOff val="40000"/>
                      </a:schemeClr>
                    </a:solidFill>
                  </a:tcPr>
                </a:tc>
              </a:tr>
            </a:tbl>
          </a:graphicData>
        </a:graphic>
      </p:graphicFrame>
    </p:spTree>
    <p:extLst>
      <p:ext uri="{BB962C8B-B14F-4D97-AF65-F5344CB8AC3E}">
        <p14:creationId xmlns:p14="http://schemas.microsoft.com/office/powerpoint/2010/main" xmlns="" val="24653759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f02787947">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1345048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design contains the Pi symbol and works well for math students,  teachers, and others in education, although it works well for businesses, too.  This presentation template contains multiple slide layouts in widescreen format (16x9) and includes a sample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2011-11-26T00:17:00+00:00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694223</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0C675A-9AD3-40BB-AC57-0E9EFA3E4FBF}">
  <ds:schemaRefs>
    <ds:schemaRef ds:uri="http://schemas.microsoft.com/sharepoint/v3/contenttype/forms"/>
  </ds:schemaRefs>
</ds:datastoreItem>
</file>

<file path=customXml/itemProps2.xml><?xml version="1.0" encoding="utf-8"?>
<ds:datastoreItem xmlns:ds="http://schemas.openxmlformats.org/officeDocument/2006/customXml" ds:itemID="{052666F0-43DC-4B7C-819B-EEBDFA439308}">
  <ds:schemaRefs>
    <ds:schemaRef ds:uri="http://purl.org/dc/dcmitype/"/>
    <ds:schemaRef ds:uri="4873beb7-5857-4685-be1f-d57550cc96cc"/>
    <ds:schemaRef ds:uri="http://schemas.openxmlformats.org/package/2006/metadata/core-properties"/>
    <ds:schemaRef ds:uri="http://www.w3.org/XML/1998/namespace"/>
    <ds:schemaRef ds:uri="http://schemas.microsoft.com/office/2006/documentManagement/types"/>
    <ds:schemaRef ds:uri="http://purl.org/dc/elements/1.1/"/>
    <ds:schemaRef ds:uri="http://purl.org/dc/term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71587C29-5D24-4377-9C3E-DCECFF7946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Aspect</Template>
  <TotalTime>0</TotalTime>
  <Words>865</Words>
  <Application>Microsoft Office PowerPoint</Application>
  <PresentationFormat>Particularizare</PresentationFormat>
  <Paragraphs>282</Paragraphs>
  <Slides>26</Slides>
  <Notes>0</Notes>
  <HiddenSlides>0</HiddenSlides>
  <MMClips>0</MMClips>
  <ScaleCrop>false</ScaleCrop>
  <HeadingPairs>
    <vt:vector size="4" baseType="variant">
      <vt:variant>
        <vt:lpstr>Temă</vt:lpstr>
      </vt:variant>
      <vt:variant>
        <vt:i4>1</vt:i4>
      </vt:variant>
      <vt:variant>
        <vt:lpstr>Titluri diapozitive</vt:lpstr>
      </vt:variant>
      <vt:variant>
        <vt:i4>26</vt:i4>
      </vt:variant>
    </vt:vector>
  </HeadingPairs>
  <TitlesOfParts>
    <vt:vector size="27" baseType="lpstr">
      <vt:lpstr>tf02787947</vt:lpstr>
      <vt:lpstr>PROGRAMARE AVANSATĂ PE OBIECTE</vt:lpstr>
      <vt:lpstr>Conținut tematic</vt:lpstr>
      <vt:lpstr>Bibliografie</vt:lpstr>
      <vt:lpstr>Examinare</vt:lpstr>
      <vt:lpstr>Tematica cursului 1 </vt:lpstr>
      <vt:lpstr>Scurt istoric al limbajului Java</vt:lpstr>
      <vt:lpstr>Scurt istoric al limbajului Java</vt:lpstr>
      <vt:lpstr>Caracteristici – independent de platformă</vt:lpstr>
      <vt:lpstr>Caracteristici – independent de platformă</vt:lpstr>
      <vt:lpstr>Caracteristici – independent de platformă</vt:lpstr>
      <vt:lpstr>Caracteristici – independent de platformă</vt:lpstr>
      <vt:lpstr>Caracteristici</vt:lpstr>
      <vt:lpstr>Platforme Java</vt:lpstr>
      <vt:lpstr>Software necesar</vt:lpstr>
      <vt:lpstr>Tipuri de aplicații Java</vt:lpstr>
      <vt:lpstr>Setul de caractere</vt:lpstr>
      <vt:lpstr>Literali</vt:lpstr>
      <vt:lpstr>Cuvinte cheie</vt:lpstr>
      <vt:lpstr>Operatori</vt:lpstr>
      <vt:lpstr>Tipuri de date</vt:lpstr>
      <vt:lpstr>Tipuri de date primitive</vt:lpstr>
      <vt:lpstr>Clase înfășurătoare</vt:lpstr>
      <vt:lpstr>Instrucțiuni</vt:lpstr>
      <vt:lpstr>Întrebări</vt:lpstr>
      <vt:lpstr>Întrebări</vt:lpstr>
      <vt:lpstr>Întrebări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2017-02-16T11:49:56Z</dcterms:created>
  <dcterms:modified xsi:type="dcterms:W3CDTF">2017-02-23T19:25:53Z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