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3CCC2-70E1-46B1-92F3-E7036FAB797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6B76B-6A74-4635-8823-0986C6EAD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2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AB7D-F157-4C3D-B55B-A92F2ADF67C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43B-68BD-4418-B87D-49661194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57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AB7D-F157-4C3D-B55B-A92F2ADF67C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43B-68BD-4418-B87D-49661194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8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AB7D-F157-4C3D-B55B-A92F2ADF67C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43B-68BD-4418-B87D-49661194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0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AB7D-F157-4C3D-B55B-A92F2ADF67C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43B-68BD-4418-B87D-49661194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6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AB7D-F157-4C3D-B55B-A92F2ADF67C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43B-68BD-4418-B87D-49661194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7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AB7D-F157-4C3D-B55B-A92F2ADF67C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43B-68BD-4418-B87D-49661194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2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AB7D-F157-4C3D-B55B-A92F2ADF67C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43B-68BD-4418-B87D-49661194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5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AB7D-F157-4C3D-B55B-A92F2ADF67C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43B-68BD-4418-B87D-49661194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9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AB7D-F157-4C3D-B55B-A92F2ADF67C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43B-68BD-4418-B87D-49661194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7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AB7D-F157-4C3D-B55B-A92F2ADF67C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43B-68BD-4418-B87D-49661194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2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AB7D-F157-4C3D-B55B-A92F2ADF67C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643B-68BD-4418-B87D-49661194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3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AAB7D-F157-4C3D-B55B-A92F2ADF67C6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643B-68BD-4418-B87D-496611945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06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979712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320112" y="2385028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320112" y="4788104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</a:t>
            </a:r>
            <a:r>
              <a:rPr lang="ko-KR" altLang="en-US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380312" y="2385028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항목소개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08064" y="4788104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68" idx="3"/>
            <a:endCxn id="71" idx="1"/>
          </p:cNvCxnSpPr>
          <p:nvPr/>
        </p:nvCxnSpPr>
        <p:spPr>
          <a:xfrm>
            <a:off x="5580112" y="2655028"/>
            <a:ext cx="18002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0" idx="3"/>
            <a:endCxn id="72" idx="1"/>
          </p:cNvCxnSpPr>
          <p:nvPr/>
        </p:nvCxnSpPr>
        <p:spPr>
          <a:xfrm>
            <a:off x="5580112" y="5058104"/>
            <a:ext cx="82795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67" idx="3"/>
            <a:endCxn id="70" idx="1"/>
          </p:cNvCxnSpPr>
          <p:nvPr/>
        </p:nvCxnSpPr>
        <p:spPr>
          <a:xfrm>
            <a:off x="3239712" y="3828227"/>
            <a:ext cx="1080400" cy="1229877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7" idx="3"/>
            <a:endCxn id="68" idx="1"/>
          </p:cNvCxnSpPr>
          <p:nvPr/>
        </p:nvCxnSpPr>
        <p:spPr>
          <a:xfrm flipV="1">
            <a:off x="3239712" y="2655028"/>
            <a:ext cx="1080400" cy="117319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6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82144" y="3886200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35496" y="476672"/>
            <a:ext cx="9144000" cy="5983111"/>
          </a:xfrm>
          <a:prstGeom prst="rect">
            <a:avLst/>
          </a:prstGeom>
          <a:noFill/>
        </p:spPr>
      </p:pic>
      <p:sp>
        <p:nvSpPr>
          <p:cNvPr id="69" name="직사각형 68"/>
          <p:cNvSpPr/>
          <p:nvPr/>
        </p:nvSpPr>
        <p:spPr>
          <a:xfrm>
            <a:off x="4646240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30656" y="2276872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94512" y="350100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22504" y="4941168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69" idx="3"/>
            <a:endCxn id="70" idx="1"/>
          </p:cNvCxnSpPr>
          <p:nvPr/>
        </p:nvCxnSpPr>
        <p:spPr>
          <a:xfrm flipV="1">
            <a:off x="5906240" y="2636872"/>
            <a:ext cx="1224416" cy="1191355"/>
          </a:xfrm>
          <a:prstGeom prst="bentConnector3">
            <a:avLst>
              <a:gd name="adj1" fmla="val 45851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9" idx="3"/>
            <a:endCxn id="72" idx="1"/>
          </p:cNvCxnSpPr>
          <p:nvPr/>
        </p:nvCxnSpPr>
        <p:spPr>
          <a:xfrm>
            <a:off x="5906240" y="3828227"/>
            <a:ext cx="1188272" cy="32781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9" idx="3"/>
            <a:endCxn id="73" idx="1"/>
          </p:cNvCxnSpPr>
          <p:nvPr/>
        </p:nvCxnSpPr>
        <p:spPr>
          <a:xfrm>
            <a:off x="5906240" y="3828227"/>
            <a:ext cx="1116264" cy="147294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2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8112" y="1772816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93912" y="3528591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50800" y="476671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265984" y="2942344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 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조회 이체</a:t>
            </a:r>
            <a:endParaRPr lang="ko-KR" altLang="en-US" sz="2000" b="1" dirty="0"/>
          </a:p>
        </p:txBody>
      </p:sp>
      <p:sp>
        <p:nvSpPr>
          <p:cNvPr id="53" name="직사각형 52"/>
          <p:cNvSpPr/>
          <p:nvPr/>
        </p:nvSpPr>
        <p:spPr>
          <a:xfrm>
            <a:off x="3908016" y="4079503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56956" y="259276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000800" y="2020976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예적금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77012" y="2967861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endCxn id="54" idx="1"/>
          </p:cNvCxnSpPr>
          <p:nvPr/>
        </p:nvCxnSpPr>
        <p:spPr>
          <a:xfrm flipV="1">
            <a:off x="3785568" y="2851693"/>
            <a:ext cx="871388" cy="373595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4" idx="3"/>
            <a:endCxn id="56" idx="1"/>
          </p:cNvCxnSpPr>
          <p:nvPr/>
        </p:nvCxnSpPr>
        <p:spPr>
          <a:xfrm flipV="1">
            <a:off x="5883324" y="2279901"/>
            <a:ext cx="1117476" cy="57179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4" idx="3"/>
            <a:endCxn id="57" idx="1"/>
          </p:cNvCxnSpPr>
          <p:nvPr/>
        </p:nvCxnSpPr>
        <p:spPr>
          <a:xfrm>
            <a:off x="5883324" y="2851693"/>
            <a:ext cx="1093688" cy="375093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2"/>
            <a:endCxn id="53" idx="1"/>
          </p:cNvCxnSpPr>
          <p:nvPr/>
        </p:nvCxnSpPr>
        <p:spPr>
          <a:xfrm rot="16200000" flipH="1">
            <a:off x="3051799" y="3482210"/>
            <a:ext cx="830195" cy="882240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793904" y="3664405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769496" y="4471020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905684" y="539172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96416" y="3899503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신청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596416" y="4369945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변경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96416" y="4808869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27004" y="5318867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이체결과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27004" y="5941933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예약이체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꺾인 연결선 80"/>
          <p:cNvCxnSpPr>
            <a:stCxn id="53" idx="2"/>
            <a:endCxn id="75" idx="1"/>
          </p:cNvCxnSpPr>
          <p:nvPr/>
        </p:nvCxnSpPr>
        <p:spPr>
          <a:xfrm rot="16200000" flipH="1">
            <a:off x="4186795" y="4931757"/>
            <a:ext cx="1053295" cy="384484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53" idx="3"/>
            <a:endCxn id="73" idx="1"/>
          </p:cNvCxnSpPr>
          <p:nvPr/>
        </p:nvCxnSpPr>
        <p:spPr>
          <a:xfrm>
            <a:off x="5134384" y="4338428"/>
            <a:ext cx="635112" cy="3915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53" idx="3"/>
            <a:endCxn id="72" idx="1"/>
          </p:cNvCxnSpPr>
          <p:nvPr/>
        </p:nvCxnSpPr>
        <p:spPr>
          <a:xfrm flipV="1">
            <a:off x="5134384" y="3923330"/>
            <a:ext cx="659520" cy="41509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3" idx="3"/>
            <a:endCxn id="76" idx="1"/>
          </p:cNvCxnSpPr>
          <p:nvPr/>
        </p:nvCxnSpPr>
        <p:spPr>
          <a:xfrm flipV="1">
            <a:off x="6995864" y="4079503"/>
            <a:ext cx="600552" cy="65044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3" idx="3"/>
            <a:endCxn id="77" idx="1"/>
          </p:cNvCxnSpPr>
          <p:nvPr/>
        </p:nvCxnSpPr>
        <p:spPr>
          <a:xfrm flipV="1">
            <a:off x="6995864" y="4549945"/>
            <a:ext cx="600552" cy="1800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73" idx="3"/>
            <a:endCxn id="78" idx="1"/>
          </p:cNvCxnSpPr>
          <p:nvPr/>
        </p:nvCxnSpPr>
        <p:spPr>
          <a:xfrm>
            <a:off x="6995864" y="4729945"/>
            <a:ext cx="600552" cy="25892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75" idx="3"/>
            <a:endCxn id="80" idx="1"/>
          </p:cNvCxnSpPr>
          <p:nvPr/>
        </p:nvCxnSpPr>
        <p:spPr>
          <a:xfrm>
            <a:off x="6132052" y="5650647"/>
            <a:ext cx="594952" cy="55021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75" idx="3"/>
            <a:endCxn id="79" idx="1"/>
          </p:cNvCxnSpPr>
          <p:nvPr/>
        </p:nvCxnSpPr>
        <p:spPr>
          <a:xfrm flipV="1">
            <a:off x="6132052" y="5577792"/>
            <a:ext cx="594952" cy="7285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90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8112" y="1772816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180528" y="476671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801740" y="2729440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예금 적금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</a:t>
            </a:r>
            <a:r>
              <a:rPr lang="ko-KR" altLang="en-US" sz="2000" b="1" dirty="0" err="1"/>
              <a:t>킹</a:t>
            </a:r>
            <a:endParaRPr lang="ko-KR" altLang="en-US" sz="20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01816" y="2211591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예금해지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4321324" y="2470516"/>
            <a:ext cx="680492" cy="541869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33" idx="1"/>
          </p:cNvCxnSpPr>
          <p:nvPr/>
        </p:nvCxnSpPr>
        <p:spPr>
          <a:xfrm>
            <a:off x="4321324" y="3012385"/>
            <a:ext cx="680492" cy="44572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001816" y="3199183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만기 해지계좌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27784" y="4708784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148064" y="4056911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출금 계좌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48304" y="4580246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이체 한도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48304" y="5157192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계좌 별명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48304" y="5694208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장기 미사용 제한 해제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48064" y="6174989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거래중지계좌 해제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41" idx="3"/>
            <a:endCxn id="42" idx="1"/>
          </p:cNvCxnSpPr>
          <p:nvPr/>
        </p:nvCxnSpPr>
        <p:spPr>
          <a:xfrm flipV="1">
            <a:off x="4147368" y="4236911"/>
            <a:ext cx="1000696" cy="75481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1" idx="3"/>
            <a:endCxn id="43" idx="1"/>
          </p:cNvCxnSpPr>
          <p:nvPr/>
        </p:nvCxnSpPr>
        <p:spPr>
          <a:xfrm flipV="1">
            <a:off x="4147368" y="4760246"/>
            <a:ext cx="1000936" cy="23148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44" idx="1"/>
          </p:cNvCxnSpPr>
          <p:nvPr/>
        </p:nvCxnSpPr>
        <p:spPr>
          <a:xfrm>
            <a:off x="4147128" y="4991729"/>
            <a:ext cx="1001176" cy="3454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1" idx="3"/>
            <a:endCxn id="45" idx="1"/>
          </p:cNvCxnSpPr>
          <p:nvPr/>
        </p:nvCxnSpPr>
        <p:spPr>
          <a:xfrm>
            <a:off x="4147368" y="4991729"/>
            <a:ext cx="1000936" cy="88247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1" idx="3"/>
            <a:endCxn id="46" idx="1"/>
          </p:cNvCxnSpPr>
          <p:nvPr/>
        </p:nvCxnSpPr>
        <p:spPr>
          <a:xfrm>
            <a:off x="4147368" y="4991729"/>
            <a:ext cx="1000696" cy="136326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2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6000" y="3960639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50800" y="476671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051720" y="3813508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고객 센터</a:t>
            </a:r>
            <a:endParaRPr lang="ko-KR" altLang="en-US" sz="2000" b="1" dirty="0"/>
          </a:p>
        </p:txBody>
      </p:sp>
      <p:sp>
        <p:nvSpPr>
          <p:cNvPr id="53" name="직사각형 52"/>
          <p:cNvSpPr/>
          <p:nvPr/>
        </p:nvSpPr>
        <p:spPr>
          <a:xfrm>
            <a:off x="4700104" y="505475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신고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해제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71405" y="2706167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고객상담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199176" y="2332627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80116" y="3098945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3571304" y="2965092"/>
            <a:ext cx="900101" cy="11313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4" idx="3"/>
            <a:endCxn id="56" idx="1"/>
          </p:cNvCxnSpPr>
          <p:nvPr/>
        </p:nvCxnSpPr>
        <p:spPr>
          <a:xfrm flipV="1">
            <a:off x="5697773" y="2591552"/>
            <a:ext cx="1501403" cy="37354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4" idx="3"/>
            <a:endCxn id="57" idx="1"/>
          </p:cNvCxnSpPr>
          <p:nvPr/>
        </p:nvCxnSpPr>
        <p:spPr>
          <a:xfrm>
            <a:off x="5697773" y="2965092"/>
            <a:ext cx="1482343" cy="39277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53" idx="1"/>
          </p:cNvCxnSpPr>
          <p:nvPr/>
        </p:nvCxnSpPr>
        <p:spPr>
          <a:xfrm>
            <a:off x="3571304" y="4096453"/>
            <a:ext cx="1128800" cy="1217224"/>
          </a:xfrm>
          <a:prstGeom prst="bentConnector3">
            <a:avLst>
              <a:gd name="adj1" fmla="val 4099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3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8112" y="1772816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93912" y="3528591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50800" y="476671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851920" y="2683938"/>
            <a:ext cx="1661840" cy="393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OTP </a:t>
            </a:r>
            <a:r>
              <a:rPr lang="ko-KR" altLang="en-US" sz="1600" dirty="0" smtClean="0">
                <a:solidFill>
                  <a:schemeClr val="tx1"/>
                </a:solidFill>
              </a:rPr>
              <a:t>인증센터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인증센터</a:t>
            </a:r>
            <a:endParaRPr lang="ko-KR" altLang="en-US" sz="2000" b="1" dirty="0"/>
          </a:p>
        </p:txBody>
      </p:sp>
      <p:cxnSp>
        <p:nvCxnSpPr>
          <p:cNvPr id="36" name="꺾인 연결선 35"/>
          <p:cNvCxnSpPr>
            <a:stCxn id="11" idx="3"/>
            <a:endCxn id="32" idx="1"/>
          </p:cNvCxnSpPr>
          <p:nvPr/>
        </p:nvCxnSpPr>
        <p:spPr>
          <a:xfrm flipV="1">
            <a:off x="5513760" y="2024824"/>
            <a:ext cx="1182341" cy="85605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696101" y="184482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꺾인 연결선 34"/>
          <p:cNvCxnSpPr>
            <a:stCxn id="11" idx="3"/>
            <a:endCxn id="37" idx="1"/>
          </p:cNvCxnSpPr>
          <p:nvPr/>
        </p:nvCxnSpPr>
        <p:spPr>
          <a:xfrm flipV="1">
            <a:off x="5513760" y="2512108"/>
            <a:ext cx="1182341" cy="368774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96101" y="2332108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11" idx="3"/>
            <a:endCxn id="40" idx="1"/>
          </p:cNvCxnSpPr>
          <p:nvPr/>
        </p:nvCxnSpPr>
        <p:spPr>
          <a:xfrm>
            <a:off x="5513760" y="2880882"/>
            <a:ext cx="1182340" cy="196943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696100" y="2897825"/>
            <a:ext cx="144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발급신청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96099" y="3545897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꺾인 연결선 43"/>
          <p:cNvCxnSpPr>
            <a:stCxn id="11" idx="3"/>
            <a:endCxn id="43" idx="1"/>
          </p:cNvCxnSpPr>
          <p:nvPr/>
        </p:nvCxnSpPr>
        <p:spPr>
          <a:xfrm>
            <a:off x="5513760" y="2880882"/>
            <a:ext cx="1182339" cy="84501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771800" y="4687809"/>
            <a:ext cx="1152128" cy="397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꺾인 연결선 54"/>
          <p:cNvCxnSpPr>
            <a:stCxn id="52" idx="3"/>
            <a:endCxn id="64" idx="1"/>
          </p:cNvCxnSpPr>
          <p:nvPr/>
        </p:nvCxnSpPr>
        <p:spPr>
          <a:xfrm>
            <a:off x="3923928" y="4886537"/>
            <a:ext cx="504056" cy="8061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00192" y="5517272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해외</a:t>
            </a:r>
            <a:r>
              <a:rPr lang="en-US" altLang="ko-KR" sz="1400" dirty="0" smtClean="0">
                <a:solidFill>
                  <a:schemeClr val="tx1"/>
                </a:solidFill>
              </a:rPr>
              <a:t>IP</a:t>
            </a:r>
            <a:r>
              <a:rPr lang="ko-KR" altLang="en-US" sz="1400" dirty="0" smtClean="0">
                <a:solidFill>
                  <a:schemeClr val="tx1"/>
                </a:solidFill>
              </a:rPr>
              <a:t>차단 서비스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308576" y="5085264"/>
            <a:ext cx="243988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안심이체계좌 등록 서비스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16960" y="6021328"/>
            <a:ext cx="19274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지연이체 서비스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7984" y="5551181"/>
            <a:ext cx="1116832" cy="282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꺾인 연결선 65"/>
          <p:cNvCxnSpPr>
            <a:stCxn id="64" idx="3"/>
            <a:endCxn id="62" idx="1"/>
          </p:cNvCxnSpPr>
          <p:nvPr/>
        </p:nvCxnSpPr>
        <p:spPr>
          <a:xfrm>
            <a:off x="5544816" y="5692654"/>
            <a:ext cx="772144" cy="50867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4" idx="3"/>
            <a:endCxn id="60" idx="1"/>
          </p:cNvCxnSpPr>
          <p:nvPr/>
        </p:nvCxnSpPr>
        <p:spPr>
          <a:xfrm>
            <a:off x="5544816" y="5692654"/>
            <a:ext cx="755376" cy="461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4" idx="3"/>
            <a:endCxn id="61" idx="1"/>
          </p:cNvCxnSpPr>
          <p:nvPr/>
        </p:nvCxnSpPr>
        <p:spPr>
          <a:xfrm flipV="1">
            <a:off x="5544816" y="5265264"/>
            <a:ext cx="763760" cy="42739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562672" y="4669828"/>
            <a:ext cx="1855404" cy="3009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72000" y="4016645"/>
            <a:ext cx="1703004" cy="390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 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꺾인 연결선 83"/>
          <p:cNvCxnSpPr>
            <a:stCxn id="52" idx="3"/>
            <a:endCxn id="83" idx="1"/>
          </p:cNvCxnSpPr>
          <p:nvPr/>
        </p:nvCxnSpPr>
        <p:spPr>
          <a:xfrm flipV="1">
            <a:off x="3923928" y="4211846"/>
            <a:ext cx="648072" cy="67469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52" idx="3"/>
            <a:endCxn id="82" idx="1"/>
          </p:cNvCxnSpPr>
          <p:nvPr/>
        </p:nvCxnSpPr>
        <p:spPr>
          <a:xfrm flipV="1">
            <a:off x="3923928" y="4820291"/>
            <a:ext cx="638744" cy="6624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74974" y="3754742"/>
            <a:ext cx="1118952" cy="393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인증센터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5" name="꺾인 연결선 94"/>
          <p:cNvCxnSpPr>
            <a:stCxn id="93" idx="3"/>
            <a:endCxn id="11" idx="1"/>
          </p:cNvCxnSpPr>
          <p:nvPr/>
        </p:nvCxnSpPr>
        <p:spPr>
          <a:xfrm flipV="1">
            <a:off x="2293926" y="2880882"/>
            <a:ext cx="1557994" cy="10708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3" idx="3"/>
            <a:endCxn id="52" idx="1"/>
          </p:cNvCxnSpPr>
          <p:nvPr/>
        </p:nvCxnSpPr>
        <p:spPr>
          <a:xfrm>
            <a:off x="2293926" y="3951686"/>
            <a:ext cx="477874" cy="93485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50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</Words>
  <Application>Microsoft Office PowerPoint</Application>
  <PresentationFormat>화면 슬라이드 쇼(4:3)</PresentationFormat>
  <Paragraphs>61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</dc:creator>
  <cp:lastModifiedBy>Hwang</cp:lastModifiedBy>
  <cp:revision>1</cp:revision>
  <dcterms:created xsi:type="dcterms:W3CDTF">2019-09-22T18:25:10Z</dcterms:created>
  <dcterms:modified xsi:type="dcterms:W3CDTF">2019-09-22T18:27:14Z</dcterms:modified>
</cp:coreProperties>
</file>