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4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4" r:id="rId46"/>
    <p:sldId id="311" r:id="rId47"/>
    <p:sldId id="312" r:id="rId48"/>
    <p:sldId id="313" r:id="rId49"/>
    <p:sldId id="314" r:id="rId50"/>
    <p:sldId id="315" r:id="rId51"/>
    <p:sldId id="266" r:id="rId52"/>
    <p:sldId id="267" r:id="rId53"/>
    <p:sldId id="26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986" autoAdjust="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카카오뱅크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모바일에서만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모든 기능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상품 제공과 수익성이 높고 이용률이 증가하는 인터넷전문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-4130675"/>
            <a:ext cx="381826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2237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인증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계좌생성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열람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제공 서비스 상세보기 불가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개인 정보 수정 및 탈퇴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 내역 파일로 출력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알림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설정에 따른 </a:t>
                      </a:r>
                      <a:r>
                        <a:rPr lang="ko-KR" altLang="en-US" sz="1100" dirty="0" err="1" smtClean="0"/>
                        <a:t>메일링</a:t>
                      </a:r>
                      <a:r>
                        <a:rPr lang="ko-KR" altLang="en-US" sz="1100" dirty="0" smtClean="0"/>
                        <a:t> 서비스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r>
                        <a:rPr lang="ko-KR" altLang="en-US" sz="1100" baseline="0" dirty="0" smtClean="0"/>
                        <a:t> 발급 등록 사용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재발급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 </a:t>
                      </a:r>
                      <a:r>
                        <a:rPr lang="ko-KR" altLang="en-US" sz="1100" dirty="0" err="1" smtClean="0"/>
                        <a:t>잠금설정</a:t>
                      </a:r>
                      <a:r>
                        <a:rPr lang="ko-KR" altLang="en-US" sz="1100" dirty="0" smtClean="0"/>
                        <a:t> 해제신청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휴면계좌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년간</a:t>
                      </a:r>
                      <a:r>
                        <a:rPr lang="ko-KR" altLang="en-US" sz="1100" baseline="0" dirty="0" smtClean="0"/>
                        <a:t> 이력이 </a:t>
                      </a:r>
                      <a:r>
                        <a:rPr lang="ko-KR" altLang="en-US" sz="1100" baseline="0" dirty="0" err="1" smtClean="0"/>
                        <a:t>없을시</a:t>
                      </a:r>
                      <a:r>
                        <a:rPr lang="ko-KR" altLang="en-US" sz="1100" baseline="0" dirty="0" smtClean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거래마다 포인트 누적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포인트마다 등급적용</a:t>
                      </a:r>
                      <a:r>
                        <a:rPr lang="ko-KR" altLang="en-US" sz="1100" baseline="0" dirty="0" smtClean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금융상품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이력조회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금융거래제한 리스트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 변경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약관동의 후 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신용등급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이용내역에 따라 변동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등급에 따른 이용제한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신용등급에 따른 대출한도 이자 적용 </a:t>
                      </a:r>
                      <a:r>
                        <a:rPr lang="ko-KR" altLang="en-US" sz="1100" dirty="0" err="1" smtClean="0"/>
                        <a:t>연체시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신용등급 하락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펀드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일일 등락 적용 사용자 성향에 따른 상품 추천</a:t>
                      </a:r>
                      <a:r>
                        <a:rPr lang="ko-KR" altLang="en-US" sz="1100" baseline="0" dirty="0" smtClean="0"/>
                        <a:t> 및</a:t>
                      </a:r>
                      <a:endParaRPr lang="en-US" altLang="ko-KR" sz="1100" baseline="0" dirty="0" smtClean="0"/>
                    </a:p>
                    <a:p>
                      <a:pPr algn="ctr"/>
                      <a:r>
                        <a:rPr lang="ko-KR" altLang="en-US" sz="1100" baseline="0" dirty="0" smtClean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매월 선택 상품에 따른 이자 지급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추천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일임형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고객센터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r>
                        <a:rPr lang="ko-KR" altLang="en-US" sz="1100" baseline="0" dirty="0" smtClean="0"/>
                        <a:t> 등록 수정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 &amp;</a:t>
                      </a:r>
                      <a:r>
                        <a:rPr lang="en-US" altLang="ko-KR" sz="1100" baseline="0" dirty="0" smtClean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고객이 질문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관리자는 답변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관리자가 </a:t>
                      </a:r>
                      <a:r>
                        <a:rPr lang="ko-KR" altLang="en-US" sz="1100" dirty="0" err="1" smtClean="0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상담원과의 채팅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서비스별</a:t>
                      </a:r>
                      <a:r>
                        <a:rPr lang="ko-KR" altLang="en-US" sz="1100" dirty="0" smtClean="0"/>
                        <a:t> 별도의 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5536" y="466588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71800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7984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71728" y="4734072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0436" y="18006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72672" y="4775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3614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휴면예금조회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2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306465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64244" y="461715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8104" y="3842054"/>
            <a:ext cx="196815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정보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4444" y="4509120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 기간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96054" y="47667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즉시이체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992024" y="214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 지연이체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지연이체등록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452733"/>
            <a:ext cx="1512168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입출금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이자원금납부상환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전세자금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555776" y="299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74252" y="376806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72514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27784" y="1340768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2329133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공과금예약납부 </a:t>
            </a:r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법원센터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2492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지로요금 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5126" y="4365042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전기요금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5301208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044219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26124" y="3466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납부내역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4544" y="389607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121" y="439282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42536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6623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9302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8424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91755" y="478692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처리완료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6056" y="5742656"/>
            <a:ext cx="1260120" cy="422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457748" y="2546157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환경개선 부담금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176444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지방세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632" y="3618059"/>
            <a:ext cx="21878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상하수도 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7056" y="4351157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7759" y="4877504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5904" y="5412322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0459" y="5933738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국고입력납부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644" y="28510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024" y="32977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851071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9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3891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42728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범칙금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180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2052" y="385466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928" y="310748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880" y="47827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6100" y="47819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208" y="47971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5608" y="47695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3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7284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72208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등록기기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이용등록기기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84" y="4653136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신입급</a:t>
            </a:r>
            <a:r>
              <a:rPr lang="ko-KR" altLang="en-US" dirty="0" smtClean="0">
                <a:solidFill>
                  <a:schemeClr val="tx1"/>
                </a:solidFill>
              </a:rPr>
              <a:t> 계좌지정서비스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63428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428" y="5229200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680" y="249112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별명선정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24952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8224" y="243545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6080" y="3709542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0464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2280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6844" y="512038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1228" y="5126764"/>
            <a:ext cx="1206996" cy="336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73044" y="5126764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3228" y="2729988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</a:t>
            </a:r>
            <a:r>
              <a:rPr lang="ko-KR" altLang="en-US" dirty="0">
                <a:solidFill>
                  <a:schemeClr val="tx1"/>
                </a:solidFill>
              </a:rPr>
              <a:t>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5736" y="3001993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13064" y="30965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37448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0144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41080" y="30689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유의사항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보안차단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알림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차단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1280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2308" y="2415664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9207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23466" y="3528796"/>
            <a:ext cx="114136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80345" y="2520510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6839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입금불능연락처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6839" y="4929000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이용 제공 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263231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7670" y="262990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07436" y="2528860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57202" y="263971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89328" y="34290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89328" y="3901855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56949" y="343230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35658" y="5016841"/>
            <a:ext cx="14659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동의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7" idx="3"/>
            <a:endCxn id="13" idx="1"/>
          </p:cNvCxnSpPr>
          <p:nvPr/>
        </p:nvCxnSpPr>
        <p:spPr>
          <a:xfrm flipV="1">
            <a:off x="3563125" y="2812312"/>
            <a:ext cx="144779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15" idx="1"/>
          </p:cNvCxnSpPr>
          <p:nvPr/>
        </p:nvCxnSpPr>
        <p:spPr>
          <a:xfrm flipV="1">
            <a:off x="4849266" y="2809902"/>
            <a:ext cx="208404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16" idx="1"/>
          </p:cNvCxnSpPr>
          <p:nvPr/>
        </p:nvCxnSpPr>
        <p:spPr>
          <a:xfrm>
            <a:off x="6199032" y="2809902"/>
            <a:ext cx="2084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19" idx="1"/>
          </p:cNvCxnSpPr>
          <p:nvPr/>
        </p:nvCxnSpPr>
        <p:spPr>
          <a:xfrm>
            <a:off x="7548798" y="2819716"/>
            <a:ext cx="20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0" idx="3"/>
            <a:endCxn id="22" idx="1"/>
          </p:cNvCxnSpPr>
          <p:nvPr/>
        </p:nvCxnSpPr>
        <p:spPr>
          <a:xfrm>
            <a:off x="6030690" y="3609000"/>
            <a:ext cx="426259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3" idx="1"/>
          </p:cNvCxnSpPr>
          <p:nvPr/>
        </p:nvCxnSpPr>
        <p:spPr>
          <a:xfrm>
            <a:off x="6647857" y="5196841"/>
            <a:ext cx="3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9" idx="3"/>
            <a:endCxn id="17" idx="1"/>
          </p:cNvCxnSpPr>
          <p:nvPr/>
        </p:nvCxnSpPr>
        <p:spPr>
          <a:xfrm flipV="1">
            <a:off x="1364828" y="2819717"/>
            <a:ext cx="815517" cy="1012925"/>
          </a:xfrm>
          <a:prstGeom prst="bentConnector3">
            <a:avLst>
              <a:gd name="adj1" fmla="val 47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3"/>
            <a:endCxn id="10" idx="1"/>
          </p:cNvCxnSpPr>
          <p:nvPr/>
        </p:nvCxnSpPr>
        <p:spPr>
          <a:xfrm>
            <a:off x="1364828" y="3832642"/>
            <a:ext cx="772011" cy="136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8" idx="3"/>
            <a:endCxn id="21" idx="1"/>
          </p:cNvCxnSpPr>
          <p:nvPr/>
        </p:nvCxnSpPr>
        <p:spPr>
          <a:xfrm>
            <a:off x="4518325" y="3828784"/>
            <a:ext cx="371003" cy="25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" idx="3"/>
            <a:endCxn id="20" idx="1"/>
          </p:cNvCxnSpPr>
          <p:nvPr/>
        </p:nvCxnSpPr>
        <p:spPr>
          <a:xfrm flipV="1">
            <a:off x="4518325" y="3609000"/>
            <a:ext cx="371003" cy="219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9" idx="3"/>
            <a:endCxn id="18" idx="1"/>
          </p:cNvCxnSpPr>
          <p:nvPr/>
        </p:nvCxnSpPr>
        <p:spPr>
          <a:xfrm flipV="1">
            <a:off x="1364828" y="3828784"/>
            <a:ext cx="772011" cy="3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61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0876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12838" y="3447796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인터넷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뱅킹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379502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마이메뉴</a:t>
            </a:r>
            <a:r>
              <a:rPr lang="ko-KR" altLang="en-US" dirty="0" smtClean="0">
                <a:solidFill>
                  <a:schemeClr val="tx1"/>
                </a:solidFill>
              </a:rPr>
              <a:t> 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8771" y="314891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52016" y="314032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51371" y="3141225"/>
            <a:ext cx="253369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장기 미사용 </a:t>
            </a:r>
            <a:r>
              <a:rPr lang="ko-KR" altLang="en-US" dirty="0">
                <a:solidFill>
                  <a:schemeClr val="tx1"/>
                </a:solidFill>
              </a:rPr>
              <a:t>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87641" y="237957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69947" y="3144116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88771" y="394968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13284" y="3943302"/>
            <a:ext cx="198009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31216" y="3947095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51720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이체한도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51720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계좌정지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17892" y="4581128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계좌정지</a:t>
            </a:r>
            <a:r>
              <a:rPr lang="ko-KR" altLang="en-US" dirty="0" smtClean="0">
                <a:solidFill>
                  <a:schemeClr val="tx1"/>
                </a:solidFill>
              </a:rPr>
              <a:t>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16508" y="5194590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계좌정지</a:t>
            </a:r>
            <a:r>
              <a:rPr lang="ko-KR" altLang="en-US" dirty="0" smtClean="0">
                <a:solidFill>
                  <a:schemeClr val="tx1"/>
                </a:solidFill>
              </a:rPr>
              <a:t>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17" idx="3"/>
            <a:endCxn id="32" idx="1"/>
          </p:cNvCxnSpPr>
          <p:nvPr/>
        </p:nvCxnSpPr>
        <p:spPr>
          <a:xfrm>
            <a:off x="4030465" y="2559502"/>
            <a:ext cx="257176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>
            <a:off x="4585069" y="3321225"/>
            <a:ext cx="184878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3"/>
            <a:endCxn id="25" idx="1"/>
          </p:cNvCxnSpPr>
          <p:nvPr/>
        </p:nvCxnSpPr>
        <p:spPr>
          <a:xfrm flipV="1">
            <a:off x="6056623" y="3320323"/>
            <a:ext cx="195393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3"/>
            <a:endCxn id="23" idx="1"/>
          </p:cNvCxnSpPr>
          <p:nvPr/>
        </p:nvCxnSpPr>
        <p:spPr>
          <a:xfrm>
            <a:off x="7393378" y="3320323"/>
            <a:ext cx="195393" cy="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0" idx="3"/>
            <a:endCxn id="39" idx="1"/>
          </p:cNvCxnSpPr>
          <p:nvPr/>
        </p:nvCxnSpPr>
        <p:spPr>
          <a:xfrm>
            <a:off x="3779912" y="4127095"/>
            <a:ext cx="15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38" idx="1"/>
          </p:cNvCxnSpPr>
          <p:nvPr/>
        </p:nvCxnSpPr>
        <p:spPr>
          <a:xfrm flipV="1">
            <a:off x="5217892" y="4123302"/>
            <a:ext cx="195392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3"/>
            <a:endCxn id="37" idx="1"/>
          </p:cNvCxnSpPr>
          <p:nvPr/>
        </p:nvCxnSpPr>
        <p:spPr>
          <a:xfrm>
            <a:off x="7393377" y="4123302"/>
            <a:ext cx="195394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9" idx="3"/>
            <a:endCxn id="17" idx="1"/>
          </p:cNvCxnSpPr>
          <p:nvPr/>
        </p:nvCxnSpPr>
        <p:spPr>
          <a:xfrm flipV="1">
            <a:off x="1519723" y="2559502"/>
            <a:ext cx="531997" cy="122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31" idx="1"/>
          </p:cNvCxnSpPr>
          <p:nvPr/>
        </p:nvCxnSpPr>
        <p:spPr>
          <a:xfrm flipV="1">
            <a:off x="1519723" y="3321225"/>
            <a:ext cx="531648" cy="46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9" idx="3"/>
            <a:endCxn id="40" idx="1"/>
          </p:cNvCxnSpPr>
          <p:nvPr/>
        </p:nvCxnSpPr>
        <p:spPr>
          <a:xfrm>
            <a:off x="1519723" y="3785549"/>
            <a:ext cx="531997" cy="34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41" idx="1"/>
          </p:cNvCxnSpPr>
          <p:nvPr/>
        </p:nvCxnSpPr>
        <p:spPr>
          <a:xfrm>
            <a:off x="1519723" y="3785549"/>
            <a:ext cx="531997" cy="125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3"/>
            <a:endCxn id="43" idx="1"/>
          </p:cNvCxnSpPr>
          <p:nvPr/>
        </p:nvCxnSpPr>
        <p:spPr>
          <a:xfrm flipV="1">
            <a:off x="4574554" y="4761128"/>
            <a:ext cx="643338" cy="276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44" idx="1"/>
          </p:cNvCxnSpPr>
          <p:nvPr/>
        </p:nvCxnSpPr>
        <p:spPr>
          <a:xfrm>
            <a:off x="4574554" y="5037404"/>
            <a:ext cx="641954" cy="33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8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0362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05501" y="2518567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7250" y="221819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출금계좌</a:t>
            </a:r>
            <a:r>
              <a:rPr lang="ko-KR" altLang="en-US" dirty="0" smtClean="0">
                <a:solidFill>
                  <a:schemeClr val="tx1"/>
                </a:solidFill>
              </a:rPr>
              <a:t>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87250" y="280232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출금계좌</a:t>
            </a:r>
            <a:r>
              <a:rPr lang="ko-KR" altLang="en-US" dirty="0" smtClean="0">
                <a:solidFill>
                  <a:schemeClr val="tx1"/>
                </a:solidFill>
              </a:rPr>
              <a:t>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5501" y="3510638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계좌비밀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번호관리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36461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66866" y="3651731"/>
            <a:ext cx="11850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05501" y="4930868"/>
            <a:ext cx="168910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58467" y="4601181"/>
            <a:ext cx="126628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58467" y="5275122"/>
            <a:ext cx="12696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6918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49" name="직선 화살표 연결선 48"/>
          <p:cNvCxnSpPr>
            <a:stCxn id="28" idx="3"/>
            <a:endCxn id="35" idx="1"/>
          </p:cNvCxnSpPr>
          <p:nvPr/>
        </p:nvCxnSpPr>
        <p:spPr>
          <a:xfrm flipV="1">
            <a:off x="1608514" y="3825982"/>
            <a:ext cx="496987" cy="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5" idx="3"/>
            <a:endCxn id="36" idx="1"/>
          </p:cNvCxnSpPr>
          <p:nvPr/>
        </p:nvCxnSpPr>
        <p:spPr>
          <a:xfrm flipV="1">
            <a:off x="3535561" y="3824580"/>
            <a:ext cx="400900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6" idx="3"/>
            <a:endCxn id="48" idx="1"/>
          </p:cNvCxnSpPr>
          <p:nvPr/>
        </p:nvCxnSpPr>
        <p:spPr>
          <a:xfrm>
            <a:off x="5383252" y="3824580"/>
            <a:ext cx="38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3"/>
            <a:endCxn id="38" idx="1"/>
          </p:cNvCxnSpPr>
          <p:nvPr/>
        </p:nvCxnSpPr>
        <p:spPr>
          <a:xfrm>
            <a:off x="7213709" y="3824580"/>
            <a:ext cx="353157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3"/>
            <a:endCxn id="29" idx="1"/>
          </p:cNvCxnSpPr>
          <p:nvPr/>
        </p:nvCxnSpPr>
        <p:spPr>
          <a:xfrm flipV="1">
            <a:off x="1608514" y="2698567"/>
            <a:ext cx="496987" cy="113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8" idx="3"/>
            <a:endCxn id="39" idx="1"/>
          </p:cNvCxnSpPr>
          <p:nvPr/>
        </p:nvCxnSpPr>
        <p:spPr>
          <a:xfrm>
            <a:off x="1608514" y="3837480"/>
            <a:ext cx="496987" cy="127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39" idx="3"/>
            <a:endCxn id="41" idx="1"/>
          </p:cNvCxnSpPr>
          <p:nvPr/>
        </p:nvCxnSpPr>
        <p:spPr>
          <a:xfrm>
            <a:off x="3794607" y="5110868"/>
            <a:ext cx="563860" cy="344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9" idx="3"/>
            <a:endCxn id="40" idx="1"/>
          </p:cNvCxnSpPr>
          <p:nvPr/>
        </p:nvCxnSpPr>
        <p:spPr>
          <a:xfrm flipV="1">
            <a:off x="3794607" y="4781181"/>
            <a:ext cx="563860" cy="32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9" idx="3"/>
            <a:endCxn id="30" idx="1"/>
          </p:cNvCxnSpPr>
          <p:nvPr/>
        </p:nvCxnSpPr>
        <p:spPr>
          <a:xfrm flipV="1">
            <a:off x="3897504" y="2398195"/>
            <a:ext cx="589746" cy="300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9" idx="3"/>
            <a:endCxn id="34" idx="1"/>
          </p:cNvCxnSpPr>
          <p:nvPr/>
        </p:nvCxnSpPr>
        <p:spPr>
          <a:xfrm>
            <a:off x="3897504" y="2698567"/>
            <a:ext cx="589746" cy="283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99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251520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2794" y="2353119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자주 쓰는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0049" y="2484120"/>
            <a:ext cx="150993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62341" y="3650624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2794" y="3509024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평생계좌전환서비스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29056" y="3509024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ko-KR" altLang="en-US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408820" y="3644368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72794" y="4701059"/>
            <a:ext cx="158297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17010" y="4701059"/>
            <a:ext cx="18007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계좌별명</a:t>
            </a:r>
            <a:r>
              <a:rPr lang="ko-KR" altLang="en-US" dirty="0" smtClean="0">
                <a:solidFill>
                  <a:schemeClr val="tx1"/>
                </a:solidFill>
              </a:rPr>
              <a:t>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25361" y="4701059"/>
            <a:ext cx="12765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28" idx="3"/>
            <a:endCxn id="49" idx="1"/>
          </p:cNvCxnSpPr>
          <p:nvPr/>
        </p:nvCxnSpPr>
        <p:spPr>
          <a:xfrm flipV="1">
            <a:off x="1619672" y="3824368"/>
            <a:ext cx="653122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2" idx="1"/>
          </p:cNvCxnSpPr>
          <p:nvPr/>
        </p:nvCxnSpPr>
        <p:spPr>
          <a:xfrm flipV="1">
            <a:off x="3855768" y="2664120"/>
            <a:ext cx="434281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3"/>
            <a:endCxn id="48" idx="1"/>
          </p:cNvCxnSpPr>
          <p:nvPr/>
        </p:nvCxnSpPr>
        <p:spPr>
          <a:xfrm>
            <a:off x="3702854" y="3824368"/>
            <a:ext cx="359487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1" idx="1"/>
          </p:cNvCxnSpPr>
          <p:nvPr/>
        </p:nvCxnSpPr>
        <p:spPr>
          <a:xfrm flipV="1">
            <a:off x="5219983" y="3824368"/>
            <a:ext cx="509073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52" idx="1"/>
          </p:cNvCxnSpPr>
          <p:nvPr/>
        </p:nvCxnSpPr>
        <p:spPr>
          <a:xfrm>
            <a:off x="7089398" y="3824368"/>
            <a:ext cx="31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3855768" y="4881059"/>
            <a:ext cx="3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3"/>
            <a:endCxn id="55" idx="1"/>
          </p:cNvCxnSpPr>
          <p:nvPr/>
        </p:nvCxnSpPr>
        <p:spPr>
          <a:xfrm>
            <a:off x="6017713" y="4881059"/>
            <a:ext cx="30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3"/>
            <a:endCxn id="27" idx="1"/>
          </p:cNvCxnSpPr>
          <p:nvPr/>
        </p:nvCxnSpPr>
        <p:spPr>
          <a:xfrm flipV="1">
            <a:off x="1619672" y="2668463"/>
            <a:ext cx="653122" cy="11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3"/>
            <a:endCxn id="53" idx="1"/>
          </p:cNvCxnSpPr>
          <p:nvPr/>
        </p:nvCxnSpPr>
        <p:spPr>
          <a:xfrm>
            <a:off x="1619672" y="3837480"/>
            <a:ext cx="653122" cy="104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286412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03525" y="2469360"/>
            <a:ext cx="7283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736" y="3468227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 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03525" y="4852556"/>
            <a:ext cx="1448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07904" y="2136531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07904" y="2780968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 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0983" y="2136531"/>
            <a:ext cx="13999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6412" y="4075919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6412" y="5629193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70029" y="4435919"/>
            <a:ext cx="10409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3" idx="3"/>
            <a:endCxn id="25" idx="1"/>
          </p:cNvCxnSpPr>
          <p:nvPr/>
        </p:nvCxnSpPr>
        <p:spPr>
          <a:xfrm>
            <a:off x="4909911" y="2316531"/>
            <a:ext cx="39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13" idx="1"/>
          </p:cNvCxnSpPr>
          <p:nvPr/>
        </p:nvCxnSpPr>
        <p:spPr>
          <a:xfrm>
            <a:off x="3851921" y="5032556"/>
            <a:ext cx="4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1720888" y="2649360"/>
            <a:ext cx="682637" cy="112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21" idx="1"/>
          </p:cNvCxnSpPr>
          <p:nvPr/>
        </p:nvCxnSpPr>
        <p:spPr>
          <a:xfrm>
            <a:off x="1720888" y="3772073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3131840" y="2316531"/>
            <a:ext cx="576064" cy="332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3"/>
            <a:endCxn id="24" idx="1"/>
          </p:cNvCxnSpPr>
          <p:nvPr/>
        </p:nvCxnSpPr>
        <p:spPr>
          <a:xfrm>
            <a:off x="3131840" y="2649360"/>
            <a:ext cx="576064" cy="311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3"/>
            <a:endCxn id="29" idx="1"/>
          </p:cNvCxnSpPr>
          <p:nvPr/>
        </p:nvCxnSpPr>
        <p:spPr>
          <a:xfrm>
            <a:off x="5508104" y="4255919"/>
            <a:ext cx="1061925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" idx="3"/>
            <a:endCxn id="29" idx="1"/>
          </p:cNvCxnSpPr>
          <p:nvPr/>
        </p:nvCxnSpPr>
        <p:spPr>
          <a:xfrm flipV="1">
            <a:off x="5716472" y="4615919"/>
            <a:ext cx="853557" cy="416637"/>
          </a:xfrm>
          <a:prstGeom prst="bentConnector3">
            <a:avLst>
              <a:gd name="adj1" fmla="val 37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1" idx="3"/>
            <a:endCxn id="26" idx="1"/>
          </p:cNvCxnSpPr>
          <p:nvPr/>
        </p:nvCxnSpPr>
        <p:spPr>
          <a:xfrm flipV="1">
            <a:off x="3851921" y="4255919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1" idx="3"/>
            <a:endCxn id="28" idx="1"/>
          </p:cNvCxnSpPr>
          <p:nvPr/>
        </p:nvCxnSpPr>
        <p:spPr>
          <a:xfrm>
            <a:off x="3851921" y="5032556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22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835</Words>
  <Application>Microsoft Office PowerPoint</Application>
  <PresentationFormat>화면 슬라이드 쇼(4:3)</PresentationFormat>
  <Paragraphs>416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나귀태</cp:lastModifiedBy>
  <cp:revision>73</cp:revision>
  <dcterms:created xsi:type="dcterms:W3CDTF">2019-09-08T16:26:07Z</dcterms:created>
  <dcterms:modified xsi:type="dcterms:W3CDTF">2019-09-22T18:19:57Z</dcterms:modified>
</cp:coreProperties>
</file>