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68" r:id="rId2"/>
    <p:sldId id="3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164" y="20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5D776-178E-4680-96B9-E07B7C7288A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E0CB4-2524-4B6A-AC55-1B3DCE448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90FC-BC8E-4C88-AEEA-F8463CADA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5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90FC-BC8E-4C88-AEEA-F8463CADA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68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3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0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1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3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5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0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6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177651" y="0"/>
            <a:ext cx="12288688" cy="6191250"/>
          </a:xfrm>
          <a:prstGeom prst="rect">
            <a:avLst/>
          </a:prstGeom>
          <a:noFill/>
        </p:spPr>
      </p:pic>
      <p:sp>
        <p:nvSpPr>
          <p:cNvPr id="83" name="직사각형 82"/>
          <p:cNvSpPr/>
          <p:nvPr/>
        </p:nvSpPr>
        <p:spPr>
          <a:xfrm>
            <a:off x="4515066" y="3041326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자동이체 조회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7C5CA-3107-49CB-B084-B95E8E6A417B}"/>
              </a:ext>
            </a:extLst>
          </p:cNvPr>
          <p:cNvSpPr/>
          <p:nvPr/>
        </p:nvSpPr>
        <p:spPr>
          <a:xfrm>
            <a:off x="4515066" y="4241903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지연이체 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1EDD489-28E3-4B40-A4FC-034F161AE2F8}"/>
              </a:ext>
            </a:extLst>
          </p:cNvPr>
          <p:cNvSpPr/>
          <p:nvPr/>
        </p:nvSpPr>
        <p:spPr>
          <a:xfrm>
            <a:off x="4515066" y="1840749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예약이체 조회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3BF2D7-7BB0-401F-A163-E14E295C8794}"/>
              </a:ext>
            </a:extLst>
          </p:cNvPr>
          <p:cNvGrpSpPr/>
          <p:nvPr/>
        </p:nvGrpSpPr>
        <p:grpSpPr>
          <a:xfrm>
            <a:off x="333917" y="2231231"/>
            <a:ext cx="4157944" cy="3634227"/>
            <a:chOff x="333917" y="2231231"/>
            <a:chExt cx="4157944" cy="36342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C94FD6C-D7EF-492A-BB21-77EBDD8546CF}"/>
                </a:ext>
              </a:extLst>
            </p:cNvPr>
            <p:cNvGrpSpPr/>
            <p:nvPr/>
          </p:nvGrpSpPr>
          <p:grpSpPr>
            <a:xfrm>
              <a:off x="333917" y="3123288"/>
              <a:ext cx="1010154" cy="2742170"/>
              <a:chOff x="333917" y="3123288"/>
              <a:chExt cx="1010154" cy="274217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35360" y="5235458"/>
                <a:ext cx="1008000" cy="63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회원</a:t>
                </a:r>
              </a:p>
            </p:txBody>
          </p:sp>
          <p:cxnSp>
            <p:nvCxnSpPr>
              <p:cNvPr id="89" name="꺾인 연결선 88"/>
              <p:cNvCxnSpPr>
                <a:cxnSpLocks/>
                <a:stCxn id="82" idx="0"/>
                <a:endCxn id="18" idx="2"/>
              </p:cNvCxnSpPr>
              <p:nvPr/>
            </p:nvCxnSpPr>
            <p:spPr>
              <a:xfrm rot="16200000" flipV="1">
                <a:off x="625874" y="5021971"/>
                <a:ext cx="426085" cy="88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꺾인 연결선 92"/>
              <p:cNvCxnSpPr>
                <a:cxnSpLocks/>
                <a:stCxn id="18" idx="0"/>
                <a:endCxn id="19" idx="2"/>
              </p:cNvCxnSpPr>
              <p:nvPr/>
            </p:nvCxnSpPr>
            <p:spPr>
              <a:xfrm rot="5400000" flipH="1" flipV="1">
                <a:off x="625952" y="3965808"/>
                <a:ext cx="426085" cy="104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C54F4E-729A-41AB-B722-7A40D0995FD5}"/>
                  </a:ext>
                </a:extLst>
              </p:cNvPr>
              <p:cNvSpPr/>
              <p:nvPr/>
            </p:nvSpPr>
            <p:spPr>
              <a:xfrm>
                <a:off x="333917" y="4179373"/>
                <a:ext cx="1009108" cy="63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로그인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555553-B35F-407D-BAB2-698808B5E784}"/>
                  </a:ext>
                </a:extLst>
              </p:cNvPr>
              <p:cNvSpPr/>
              <p:nvPr/>
            </p:nvSpPr>
            <p:spPr>
              <a:xfrm>
                <a:off x="334963" y="3123288"/>
                <a:ext cx="1009108" cy="63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조회 </a:t>
                </a: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·</a:t>
                </a: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이체</a:t>
                </a:r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1ECBD0C-78D9-4AEC-87AC-291C07398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4071" y="3419712"/>
              <a:ext cx="1079521" cy="9288"/>
            </a:xfrm>
            <a:prstGeom prst="straightConnector1">
              <a:avLst/>
            </a:prstGeom>
            <a:ln w="38100" cap="flat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891B48E-B864-4CD7-99F5-3F8472991C6B}"/>
                </a:ext>
              </a:extLst>
            </p:cNvPr>
            <p:cNvSpPr/>
            <p:nvPr/>
          </p:nvSpPr>
          <p:spPr>
            <a:xfrm>
              <a:off x="2403232" y="3123288"/>
              <a:ext cx="1009108" cy="63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조회</a:t>
              </a: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DB38F4E-95E9-4B06-AC94-20DC131F7EBC}"/>
                </a:ext>
              </a:extLst>
            </p:cNvPr>
            <p:cNvGrpSpPr/>
            <p:nvPr/>
          </p:nvGrpSpPr>
          <p:grpSpPr>
            <a:xfrm>
              <a:off x="3412340" y="2231231"/>
              <a:ext cx="1079521" cy="2376961"/>
              <a:chOff x="1344071" y="2249326"/>
              <a:chExt cx="1079521" cy="2376961"/>
            </a:xfrm>
          </p:grpSpPr>
          <p:cxnSp>
            <p:nvCxnSpPr>
              <p:cNvPr id="39" name="꺾인 연결선 100">
                <a:extLst>
                  <a:ext uri="{FF2B5EF4-FFF2-40B4-BE49-F238E27FC236}">
                    <a16:creationId xmlns:a16="http://schemas.microsoft.com/office/drawing/2014/main" id="{6B549CFD-7CDB-4932-8517-DE97E3D2E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071" y="3438287"/>
                <a:ext cx="1079521" cy="1188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66569BE-42F7-4612-A6E2-8211CFEF3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4071" y="3429000"/>
                <a:ext cx="1079521" cy="9288"/>
              </a:xfrm>
              <a:prstGeom prst="straightConnector1">
                <a:avLst/>
              </a:prstGeom>
              <a:ln w="38100" cap="flat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100">
                <a:extLst>
                  <a:ext uri="{FF2B5EF4-FFF2-40B4-BE49-F238E27FC236}">
                    <a16:creationId xmlns:a16="http://schemas.microsoft.com/office/drawing/2014/main" id="{BC894D90-80F5-47F1-A44B-8E92837C7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4071" y="2249326"/>
                <a:ext cx="1079521" cy="1188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1199F7-65EF-4BBF-8559-16EA5E02B852}"/>
              </a:ext>
            </a:extLst>
          </p:cNvPr>
          <p:cNvGrpSpPr/>
          <p:nvPr/>
        </p:nvGrpSpPr>
        <p:grpSpPr>
          <a:xfrm>
            <a:off x="5782266" y="2255573"/>
            <a:ext cx="1080000" cy="1188000"/>
            <a:chOff x="5782266" y="3445866"/>
            <a:chExt cx="1080000" cy="1188000"/>
          </a:xfrm>
        </p:grpSpPr>
        <p:cxnSp>
          <p:nvCxnSpPr>
            <p:cNvPr id="47" name="꺾인 연결선 100">
              <a:extLst>
                <a:ext uri="{FF2B5EF4-FFF2-40B4-BE49-F238E27FC236}">
                  <a16:creationId xmlns:a16="http://schemas.microsoft.com/office/drawing/2014/main" id="{429DA590-0005-410A-9E95-A848E6A0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66" y="3445866"/>
              <a:ext cx="1080000" cy="1188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3BA173E-97A0-426E-B1B9-CE7786D97129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66" y="3451613"/>
              <a:ext cx="1080000" cy="0"/>
            </a:xfrm>
            <a:prstGeom prst="straightConnector1">
              <a:avLst/>
            </a:prstGeom>
            <a:ln w="38100" cap="flat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26D108-A4C6-4359-A681-EE37144710F8}"/>
              </a:ext>
            </a:extLst>
          </p:cNvPr>
          <p:cNvSpPr/>
          <p:nvPr/>
        </p:nvSpPr>
        <p:spPr>
          <a:xfrm>
            <a:off x="6862266" y="3041326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~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5D2842-B32A-4C36-B8B1-0435685EBCE6}"/>
              </a:ext>
            </a:extLst>
          </p:cNvPr>
          <p:cNvSpPr/>
          <p:nvPr/>
        </p:nvSpPr>
        <p:spPr>
          <a:xfrm>
            <a:off x="6862266" y="1840749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~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2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177651" y="0"/>
            <a:ext cx="12288688" cy="6191250"/>
          </a:xfrm>
          <a:prstGeom prst="rect">
            <a:avLst/>
          </a:prstGeom>
          <a:noFill/>
        </p:spPr>
      </p:pic>
      <p:sp>
        <p:nvSpPr>
          <p:cNvPr id="83" name="직사각형 82"/>
          <p:cNvSpPr/>
          <p:nvPr/>
        </p:nvSpPr>
        <p:spPr>
          <a:xfrm>
            <a:off x="4515066" y="3041326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자동이체 조회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7C5CA-3107-49CB-B084-B95E8E6A417B}"/>
              </a:ext>
            </a:extLst>
          </p:cNvPr>
          <p:cNvSpPr/>
          <p:nvPr/>
        </p:nvSpPr>
        <p:spPr>
          <a:xfrm>
            <a:off x="4515066" y="4241903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지연이체 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1EDD489-28E3-4B40-A4FC-034F161AE2F8}"/>
              </a:ext>
            </a:extLst>
          </p:cNvPr>
          <p:cNvSpPr/>
          <p:nvPr/>
        </p:nvSpPr>
        <p:spPr>
          <a:xfrm>
            <a:off x="4515066" y="1840749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예약이체 조회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3BF2D7-7BB0-401F-A163-E14E295C8794}"/>
              </a:ext>
            </a:extLst>
          </p:cNvPr>
          <p:cNvGrpSpPr/>
          <p:nvPr/>
        </p:nvGrpSpPr>
        <p:grpSpPr>
          <a:xfrm>
            <a:off x="333917" y="2231231"/>
            <a:ext cx="4157944" cy="3634227"/>
            <a:chOff x="333917" y="2231231"/>
            <a:chExt cx="4157944" cy="36342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C94FD6C-D7EF-492A-BB21-77EBDD8546CF}"/>
                </a:ext>
              </a:extLst>
            </p:cNvPr>
            <p:cNvGrpSpPr/>
            <p:nvPr/>
          </p:nvGrpSpPr>
          <p:grpSpPr>
            <a:xfrm>
              <a:off x="333917" y="3123288"/>
              <a:ext cx="1010154" cy="2742170"/>
              <a:chOff x="333917" y="3123288"/>
              <a:chExt cx="1010154" cy="274217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35360" y="5235458"/>
                <a:ext cx="1008000" cy="63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회원</a:t>
                </a:r>
              </a:p>
            </p:txBody>
          </p:sp>
          <p:cxnSp>
            <p:nvCxnSpPr>
              <p:cNvPr id="89" name="꺾인 연결선 88"/>
              <p:cNvCxnSpPr>
                <a:cxnSpLocks/>
                <a:stCxn id="82" idx="0"/>
                <a:endCxn id="18" idx="2"/>
              </p:cNvCxnSpPr>
              <p:nvPr/>
            </p:nvCxnSpPr>
            <p:spPr>
              <a:xfrm rot="16200000" flipV="1">
                <a:off x="625874" y="5021971"/>
                <a:ext cx="426085" cy="88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꺾인 연결선 92"/>
              <p:cNvCxnSpPr>
                <a:cxnSpLocks/>
                <a:stCxn id="18" idx="0"/>
                <a:endCxn id="19" idx="2"/>
              </p:cNvCxnSpPr>
              <p:nvPr/>
            </p:nvCxnSpPr>
            <p:spPr>
              <a:xfrm rot="5400000" flipH="1" flipV="1">
                <a:off x="625952" y="3965808"/>
                <a:ext cx="426085" cy="104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C54F4E-729A-41AB-B722-7A40D0995FD5}"/>
                  </a:ext>
                </a:extLst>
              </p:cNvPr>
              <p:cNvSpPr/>
              <p:nvPr/>
            </p:nvSpPr>
            <p:spPr>
              <a:xfrm>
                <a:off x="333917" y="4179373"/>
                <a:ext cx="1009108" cy="63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로그인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555553-B35F-407D-BAB2-698808B5E784}"/>
                  </a:ext>
                </a:extLst>
              </p:cNvPr>
              <p:cNvSpPr/>
              <p:nvPr/>
            </p:nvSpPr>
            <p:spPr>
              <a:xfrm>
                <a:off x="334963" y="3123288"/>
                <a:ext cx="1009108" cy="63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조회 </a:t>
                </a: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·</a:t>
                </a: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이체</a:t>
                </a:r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1ECBD0C-78D9-4AEC-87AC-291C07398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4071" y="3419712"/>
              <a:ext cx="1079521" cy="9288"/>
            </a:xfrm>
            <a:prstGeom prst="straightConnector1">
              <a:avLst/>
            </a:prstGeom>
            <a:ln w="38100" cap="flat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891B48E-B864-4CD7-99F5-3F8472991C6B}"/>
                </a:ext>
              </a:extLst>
            </p:cNvPr>
            <p:cNvSpPr/>
            <p:nvPr/>
          </p:nvSpPr>
          <p:spPr>
            <a:xfrm>
              <a:off x="2403232" y="3123288"/>
              <a:ext cx="1009108" cy="63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조회</a:t>
              </a:r>
              <a:endPara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DB38F4E-95E9-4B06-AC94-20DC131F7EBC}"/>
                </a:ext>
              </a:extLst>
            </p:cNvPr>
            <p:cNvGrpSpPr/>
            <p:nvPr/>
          </p:nvGrpSpPr>
          <p:grpSpPr>
            <a:xfrm>
              <a:off x="3412340" y="2231231"/>
              <a:ext cx="1079521" cy="2376961"/>
              <a:chOff x="1344071" y="2249326"/>
              <a:chExt cx="1079521" cy="2376961"/>
            </a:xfrm>
          </p:grpSpPr>
          <p:cxnSp>
            <p:nvCxnSpPr>
              <p:cNvPr id="39" name="꺾인 연결선 100">
                <a:extLst>
                  <a:ext uri="{FF2B5EF4-FFF2-40B4-BE49-F238E27FC236}">
                    <a16:creationId xmlns:a16="http://schemas.microsoft.com/office/drawing/2014/main" id="{6B549CFD-7CDB-4932-8517-DE97E3D2E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071" y="3438287"/>
                <a:ext cx="1079521" cy="1188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66569BE-42F7-4612-A6E2-8211CFEF3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4071" y="3429000"/>
                <a:ext cx="1079521" cy="9288"/>
              </a:xfrm>
              <a:prstGeom prst="straightConnector1">
                <a:avLst/>
              </a:prstGeom>
              <a:ln w="38100" cap="flat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100">
                <a:extLst>
                  <a:ext uri="{FF2B5EF4-FFF2-40B4-BE49-F238E27FC236}">
                    <a16:creationId xmlns:a16="http://schemas.microsoft.com/office/drawing/2014/main" id="{BC894D90-80F5-47F1-A44B-8E92837C7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4071" y="2249326"/>
                <a:ext cx="1079521" cy="1188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1199F7-65EF-4BBF-8559-16EA5E02B852}"/>
              </a:ext>
            </a:extLst>
          </p:cNvPr>
          <p:cNvGrpSpPr/>
          <p:nvPr/>
        </p:nvGrpSpPr>
        <p:grpSpPr>
          <a:xfrm>
            <a:off x="5782266" y="3426439"/>
            <a:ext cx="1080000" cy="1188000"/>
            <a:chOff x="5782266" y="3445866"/>
            <a:chExt cx="1080000" cy="1188000"/>
          </a:xfrm>
        </p:grpSpPr>
        <p:cxnSp>
          <p:nvCxnSpPr>
            <p:cNvPr id="47" name="꺾인 연결선 100">
              <a:extLst>
                <a:ext uri="{FF2B5EF4-FFF2-40B4-BE49-F238E27FC236}">
                  <a16:creationId xmlns:a16="http://schemas.microsoft.com/office/drawing/2014/main" id="{429DA590-0005-410A-9E95-A848E6A0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66" y="3445866"/>
              <a:ext cx="1080000" cy="1188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3BA173E-97A0-426E-B1B9-CE7786D97129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66" y="3451613"/>
              <a:ext cx="1080000" cy="0"/>
            </a:xfrm>
            <a:prstGeom prst="straightConnector1">
              <a:avLst/>
            </a:prstGeom>
            <a:ln w="38100" cap="flat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26D108-A4C6-4359-A681-EE37144710F8}"/>
              </a:ext>
            </a:extLst>
          </p:cNvPr>
          <p:cNvSpPr/>
          <p:nvPr/>
        </p:nvSpPr>
        <p:spPr>
          <a:xfrm>
            <a:off x="6862266" y="4241903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~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5D2842-B32A-4C36-B8B1-0435685EBCE6}"/>
              </a:ext>
            </a:extLst>
          </p:cNvPr>
          <p:cNvSpPr/>
          <p:nvPr/>
        </p:nvSpPr>
        <p:spPr>
          <a:xfrm>
            <a:off x="6862266" y="3040822"/>
            <a:ext cx="12672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~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7097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IChan</dc:creator>
  <cp:lastModifiedBy>Park IChan</cp:lastModifiedBy>
  <cp:revision>8</cp:revision>
  <dcterms:created xsi:type="dcterms:W3CDTF">2019-09-26T12:02:16Z</dcterms:created>
  <dcterms:modified xsi:type="dcterms:W3CDTF">2019-09-26T12:34:10Z</dcterms:modified>
</cp:coreProperties>
</file>