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310" r:id="rId22"/>
    <p:sldId id="311" r:id="rId23"/>
    <p:sldId id="284" r:id="rId24"/>
    <p:sldId id="285" r:id="rId25"/>
    <p:sldId id="286" r:id="rId26"/>
    <p:sldId id="289" r:id="rId27"/>
    <p:sldId id="287" r:id="rId28"/>
    <p:sldId id="288" r:id="rId29"/>
    <p:sldId id="262" r:id="rId30"/>
    <p:sldId id="273" r:id="rId31"/>
    <p:sldId id="263" r:id="rId32"/>
    <p:sldId id="264" r:id="rId33"/>
    <p:sldId id="320" r:id="rId34"/>
    <p:sldId id="321" r:id="rId35"/>
    <p:sldId id="322" r:id="rId36"/>
    <p:sldId id="323" r:id="rId37"/>
    <p:sldId id="294" r:id="rId38"/>
    <p:sldId id="298" r:id="rId39"/>
    <p:sldId id="299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06" r:id="rId49"/>
    <p:sldId id="307" r:id="rId50"/>
    <p:sldId id="308" r:id="rId51"/>
    <p:sldId id="326" r:id="rId52"/>
    <p:sldId id="309" r:id="rId53"/>
    <p:sldId id="325" r:id="rId54"/>
    <p:sldId id="303" r:id="rId55"/>
    <p:sldId id="305" r:id="rId56"/>
    <p:sldId id="304" r:id="rId57"/>
    <p:sldId id="324" r:id="rId58"/>
    <p:sldId id="327" r:id="rId59"/>
    <p:sldId id="266" r:id="rId60"/>
    <p:sldId id="267" r:id="rId61"/>
    <p:sldId id="268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 varScale="1">
        <p:scale>
          <a:sx n="102" d="100"/>
          <a:sy n="102" d="100"/>
        </p:scale>
        <p:origin x="5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실시간 </a:t>
            </a:r>
            <a:r>
              <a:rPr lang="en-US" altLang="ko-KR" dirty="0"/>
              <a:t>1:1 </a:t>
            </a:r>
            <a:r>
              <a:rPr lang="ko-KR" altLang="en-US" dirty="0"/>
              <a:t>고객응대</a:t>
            </a:r>
            <a:r>
              <a:rPr lang="en-US" altLang="ko-KR" dirty="0"/>
              <a:t>(</a:t>
            </a:r>
            <a:r>
              <a:rPr lang="ko-KR" altLang="en-US" dirty="0"/>
              <a:t>고객센터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87" y="738430"/>
            <a:ext cx="2366878" cy="24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7836"/>
              </p:ext>
            </p:extLst>
          </p:nvPr>
        </p:nvGraphicFramePr>
        <p:xfrm>
          <a:off x="251520" y="1697499"/>
          <a:ext cx="8469423" cy="4082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회원가입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등록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 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간편비밀번호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전화번호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직업군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우편번호를 입력해서 </a:t>
                      </a:r>
                      <a:r>
                        <a:rPr lang="ko-KR" altLang="en-US" sz="1100" dirty="0" err="1"/>
                        <a:t>회원가입함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아이디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영문자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숫자만 입력 가능하며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길이가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 </a:t>
                      </a:r>
                      <a:r>
                        <a:rPr lang="en-US" altLang="ko-KR" sz="1100" dirty="0"/>
                        <a:t>~ 15</a:t>
                      </a:r>
                      <a:r>
                        <a:rPr lang="ko-KR" altLang="en-US" sz="11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영문자 </a:t>
                      </a:r>
                      <a:r>
                        <a:rPr lang="en-US" altLang="ko-KR" sz="1100" dirty="0">
                          <a:latin typeface="고딕"/>
                        </a:rPr>
                        <a:t>+ </a:t>
                      </a:r>
                      <a:r>
                        <a:rPr lang="ko-KR" altLang="en-US" sz="1100" dirty="0">
                          <a:latin typeface="고딕"/>
                        </a:rPr>
                        <a:t>숫자 </a:t>
                      </a:r>
                      <a:r>
                        <a:rPr lang="en-US" altLang="ko-KR" sz="1100" dirty="0">
                          <a:latin typeface="고딕"/>
                        </a:rPr>
                        <a:t>+ ‘”</a:t>
                      </a:r>
                      <a:r>
                        <a:rPr lang="ko-KR" altLang="en-US" sz="1100" dirty="0">
                          <a:latin typeface="고딕"/>
                        </a:rPr>
                        <a:t>를</a:t>
                      </a:r>
                      <a:r>
                        <a:rPr lang="en-US" altLang="ko-KR" sz="1100" dirty="0">
                          <a:latin typeface="고딕"/>
                        </a:rPr>
                        <a:t> </a:t>
                      </a:r>
                      <a:r>
                        <a:rPr lang="ko-KR" altLang="en-US" sz="1100" dirty="0">
                          <a:latin typeface="고딕"/>
                        </a:rPr>
                        <a:t>제외한 특수문자가 모두 포함된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길이가 </a:t>
                      </a:r>
                      <a:r>
                        <a:rPr lang="en-US" altLang="ko-KR" sz="1100" dirty="0">
                          <a:latin typeface="고딕"/>
                        </a:rPr>
                        <a:t>6 ~ 15</a:t>
                      </a:r>
                      <a:r>
                        <a:rPr lang="ko-KR" altLang="en-US" sz="1100" dirty="0">
                          <a:latin typeface="고딕"/>
                        </a:rPr>
                        <a:t>자리만 가능하며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숫자가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3</a:t>
                      </a:r>
                      <a:r>
                        <a:rPr lang="ko-KR" altLang="en-US" sz="11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100" dirty="0" err="1">
                          <a:latin typeface="고딕"/>
                        </a:rPr>
                        <a:t>가능해야함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가입 완료 시 자동으로 계좌 생성되어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인증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 등록 시 이메일 인증 후 등록 되어야함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3149"/>
              </p:ext>
            </p:extLst>
          </p:nvPr>
        </p:nvGraphicFramePr>
        <p:xfrm>
          <a:off x="251520" y="1697499"/>
          <a:ext cx="8469423" cy="3518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</a:t>
                      </a:r>
                    </a:p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가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에 존재하는 경우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를 확인하여 입력한 </a:t>
                      </a:r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와 동일한 경우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가 </a:t>
                      </a:r>
                      <a:r>
                        <a:rPr lang="en-US" altLang="ko-KR" sz="1100" dirty="0">
                          <a:latin typeface="고딕"/>
                        </a:rPr>
                        <a:t>5</a:t>
                      </a:r>
                      <a:r>
                        <a:rPr lang="ko-KR" altLang="en-US" sz="11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는 비활성화 되며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이메일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핸드폰 인증 후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 </a:t>
                      </a:r>
                      <a:r>
                        <a:rPr lang="ko-KR" altLang="en-US" sz="11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r>
                        <a:rPr lang="ko-KR" altLang="en-US" sz="1100" dirty="0"/>
                        <a:t>찾기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ID</a:t>
                      </a:r>
                      <a:r>
                        <a:rPr lang="ko-KR" altLang="en-US" sz="11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PW</a:t>
                      </a:r>
                      <a:r>
                        <a:rPr lang="ko-KR" altLang="en-US" sz="1100" dirty="0"/>
                        <a:t>재설정</a:t>
                      </a:r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생년월일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계좌비밀번호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비밀번호 확인 입력 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>
                          <a:latin typeface="고딕"/>
                        </a:rPr>
                        <a:t>성명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생년월일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아이디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계좌번호</a:t>
                      </a:r>
                      <a:r>
                        <a:rPr lang="en-US" altLang="ko-KR" sz="1100" dirty="0">
                          <a:latin typeface="고딕"/>
                        </a:rPr>
                        <a:t>, </a:t>
                      </a:r>
                      <a:r>
                        <a:rPr lang="ko-KR" altLang="en-US" sz="1100" dirty="0">
                          <a:latin typeface="고딕"/>
                        </a:rPr>
                        <a:t>계좌비밀번호가 일치하는 경우</a:t>
                      </a:r>
                      <a:endParaRPr lang="en-US" altLang="ko-KR" sz="11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고딕"/>
                        </a:rPr>
                        <a:t>PW</a:t>
                      </a:r>
                      <a:r>
                        <a:rPr lang="ko-KR" altLang="en-US" sz="11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3867"/>
              </p:ext>
            </p:extLst>
          </p:nvPr>
        </p:nvGraphicFramePr>
        <p:xfrm>
          <a:off x="251520" y="1697499"/>
          <a:ext cx="8469423" cy="32058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979712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3201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320112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380312" y="2385028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항목소개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408064" y="4788104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cxnSp>
        <p:nvCxnSpPr>
          <p:cNvPr id="17" name="직선 화살표 연결선 16"/>
          <p:cNvCxnSpPr>
            <a:stCxn id="68" idx="3"/>
            <a:endCxn id="71" idx="1"/>
          </p:cNvCxnSpPr>
          <p:nvPr/>
        </p:nvCxnSpPr>
        <p:spPr>
          <a:xfrm>
            <a:off x="5580112" y="2655028"/>
            <a:ext cx="1800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0" idx="3"/>
            <a:endCxn id="72" idx="1"/>
          </p:cNvCxnSpPr>
          <p:nvPr/>
        </p:nvCxnSpPr>
        <p:spPr>
          <a:xfrm>
            <a:off x="5580112" y="5058104"/>
            <a:ext cx="82795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67" idx="3"/>
            <a:endCxn id="70" idx="1"/>
          </p:cNvCxnSpPr>
          <p:nvPr/>
        </p:nvCxnSpPr>
        <p:spPr>
          <a:xfrm>
            <a:off x="3239712" y="3828227"/>
            <a:ext cx="1080400" cy="1229877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7" idx="3"/>
            <a:endCxn id="68" idx="1"/>
          </p:cNvCxnSpPr>
          <p:nvPr/>
        </p:nvCxnSpPr>
        <p:spPr>
          <a:xfrm flipV="1">
            <a:off x="3239712" y="2655028"/>
            <a:ext cx="1080400" cy="117319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68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2144" y="38862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35496" y="476672"/>
            <a:ext cx="9144000" cy="5983111"/>
          </a:xfrm>
          <a:prstGeom prst="rect">
            <a:avLst/>
          </a:prstGeom>
          <a:noFill/>
        </p:spPr>
      </p:pic>
      <p:sp>
        <p:nvSpPr>
          <p:cNvPr id="69" name="직사각형 68"/>
          <p:cNvSpPr/>
          <p:nvPr/>
        </p:nvSpPr>
        <p:spPr>
          <a:xfrm>
            <a:off x="4646240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30656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094512" y="350100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22504" y="4941168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4" name="꺾인 연결선 13"/>
          <p:cNvCxnSpPr>
            <a:stCxn id="69" idx="3"/>
            <a:endCxn id="70" idx="1"/>
          </p:cNvCxnSpPr>
          <p:nvPr/>
        </p:nvCxnSpPr>
        <p:spPr>
          <a:xfrm flipV="1">
            <a:off x="5906240" y="2636872"/>
            <a:ext cx="1224416" cy="1191355"/>
          </a:xfrm>
          <a:prstGeom prst="bentConnector3">
            <a:avLst>
              <a:gd name="adj1" fmla="val 45851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9" idx="3"/>
            <a:endCxn id="72" idx="1"/>
          </p:cNvCxnSpPr>
          <p:nvPr/>
        </p:nvCxnSpPr>
        <p:spPr>
          <a:xfrm>
            <a:off x="5906240" y="3828227"/>
            <a:ext cx="1188272" cy="32781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9" idx="3"/>
            <a:endCxn id="73" idx="1"/>
          </p:cNvCxnSpPr>
          <p:nvPr/>
        </p:nvCxnSpPr>
        <p:spPr>
          <a:xfrm>
            <a:off x="5906240" y="3828227"/>
            <a:ext cx="1116264" cy="14729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65984" y="294234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 이체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 이체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08016" y="407950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656956" y="2592768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00800" y="2020976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예적금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77012" y="296786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36" name="꺾인 연결선 35"/>
          <p:cNvCxnSpPr>
            <a:endCxn id="54" idx="1"/>
          </p:cNvCxnSpPr>
          <p:nvPr/>
        </p:nvCxnSpPr>
        <p:spPr>
          <a:xfrm flipV="1">
            <a:off x="3785568" y="2851693"/>
            <a:ext cx="871388" cy="373595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883324" y="2279901"/>
            <a:ext cx="1117476" cy="57179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883324" y="2851693"/>
            <a:ext cx="1093688" cy="37509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2"/>
            <a:endCxn id="53" idx="1"/>
          </p:cNvCxnSpPr>
          <p:nvPr/>
        </p:nvCxnSpPr>
        <p:spPr>
          <a:xfrm rot="16200000" flipH="1">
            <a:off x="3051799" y="3482210"/>
            <a:ext cx="830195" cy="882240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793904" y="366440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769496" y="4471020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905684" y="539172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596416" y="3899503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596416" y="4369945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596416" y="4808869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727004" y="53188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727004" y="594193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예약이체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81" name="꺾인 연결선 80"/>
          <p:cNvCxnSpPr>
            <a:stCxn id="53" idx="2"/>
            <a:endCxn id="75" idx="1"/>
          </p:cNvCxnSpPr>
          <p:nvPr/>
        </p:nvCxnSpPr>
        <p:spPr>
          <a:xfrm rot="16200000" flipH="1">
            <a:off x="4186795" y="4931757"/>
            <a:ext cx="1053295" cy="384484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3"/>
            <a:endCxn id="73" idx="1"/>
          </p:cNvCxnSpPr>
          <p:nvPr/>
        </p:nvCxnSpPr>
        <p:spPr>
          <a:xfrm>
            <a:off x="5134384" y="4338428"/>
            <a:ext cx="635112" cy="3915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3" idx="3"/>
            <a:endCxn id="72" idx="1"/>
          </p:cNvCxnSpPr>
          <p:nvPr/>
        </p:nvCxnSpPr>
        <p:spPr>
          <a:xfrm flipV="1">
            <a:off x="5134384" y="3923330"/>
            <a:ext cx="659520" cy="4150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3" idx="3"/>
            <a:endCxn id="76" idx="1"/>
          </p:cNvCxnSpPr>
          <p:nvPr/>
        </p:nvCxnSpPr>
        <p:spPr>
          <a:xfrm flipV="1">
            <a:off x="6995864" y="4079503"/>
            <a:ext cx="600552" cy="65044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3" idx="3"/>
            <a:endCxn id="77" idx="1"/>
          </p:cNvCxnSpPr>
          <p:nvPr/>
        </p:nvCxnSpPr>
        <p:spPr>
          <a:xfrm flipV="1">
            <a:off x="6995864" y="4549945"/>
            <a:ext cx="600552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3" idx="3"/>
            <a:endCxn id="78" idx="1"/>
          </p:cNvCxnSpPr>
          <p:nvPr/>
        </p:nvCxnSpPr>
        <p:spPr>
          <a:xfrm>
            <a:off x="6995864" y="4729945"/>
            <a:ext cx="600552" cy="2589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5" idx="3"/>
            <a:endCxn id="80" idx="1"/>
          </p:cNvCxnSpPr>
          <p:nvPr/>
        </p:nvCxnSpPr>
        <p:spPr>
          <a:xfrm>
            <a:off x="6132052" y="5650647"/>
            <a:ext cx="594952" cy="5502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3"/>
            <a:endCxn id="79" idx="1"/>
          </p:cNvCxnSpPr>
          <p:nvPr/>
        </p:nvCxnSpPr>
        <p:spPr>
          <a:xfrm flipV="1">
            <a:off x="6132052" y="5577792"/>
            <a:ext cx="594952" cy="7285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180528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801740" y="2729440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 적금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</a:t>
            </a:r>
            <a:endParaRPr lang="ko-KR" altLang="en-US" sz="20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01816" y="2211591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예금해지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4321324" y="2470516"/>
            <a:ext cx="680492" cy="541869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33" idx="1"/>
          </p:cNvCxnSpPr>
          <p:nvPr/>
        </p:nvCxnSpPr>
        <p:spPr>
          <a:xfrm>
            <a:off x="4321324" y="3012385"/>
            <a:ext cx="680492" cy="44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001816" y="3199183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만기 해지계좌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27784" y="4708784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48064" y="4056911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출금 계좌 관리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48304" y="4580246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이체 한도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48304" y="5157192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계좌 별명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48304" y="5694208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장기 미사용 제한 해제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148064" y="6174989"/>
            <a:ext cx="21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거래중지계좌 해제</a:t>
            </a:r>
          </a:p>
        </p:txBody>
      </p:sp>
      <p:cxnSp>
        <p:nvCxnSpPr>
          <p:cNvPr id="47" name="꺾인 연결선 46"/>
          <p:cNvCxnSpPr>
            <a:stCxn id="41" idx="3"/>
            <a:endCxn id="42" idx="1"/>
          </p:cNvCxnSpPr>
          <p:nvPr/>
        </p:nvCxnSpPr>
        <p:spPr>
          <a:xfrm flipV="1">
            <a:off x="4147368" y="4236911"/>
            <a:ext cx="1000696" cy="75481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1" idx="3"/>
            <a:endCxn id="43" idx="1"/>
          </p:cNvCxnSpPr>
          <p:nvPr/>
        </p:nvCxnSpPr>
        <p:spPr>
          <a:xfrm flipV="1">
            <a:off x="4147368" y="4760246"/>
            <a:ext cx="1000936" cy="2314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44" idx="1"/>
          </p:cNvCxnSpPr>
          <p:nvPr/>
        </p:nvCxnSpPr>
        <p:spPr>
          <a:xfrm>
            <a:off x="4147128" y="4991729"/>
            <a:ext cx="1001176" cy="3454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3"/>
            <a:endCxn id="45" idx="1"/>
          </p:cNvCxnSpPr>
          <p:nvPr/>
        </p:nvCxnSpPr>
        <p:spPr>
          <a:xfrm>
            <a:off x="4147368" y="4991729"/>
            <a:ext cx="1000936" cy="88247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1" idx="3"/>
            <a:endCxn id="46" idx="1"/>
          </p:cNvCxnSpPr>
          <p:nvPr/>
        </p:nvCxnSpPr>
        <p:spPr>
          <a:xfrm>
            <a:off x="4147368" y="4991729"/>
            <a:ext cx="1000696" cy="13632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26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37444"/>
            <a:ext cx="9134053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37683" y="2458668"/>
            <a:ext cx="1482189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37685" y="350700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1014" y="35097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37683" y="455308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86FF1A7-DF6D-4082-8455-021D34DC707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1581014" y="2693145"/>
            <a:ext cx="356669" cy="996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B6D8BC-BF9F-4095-8A62-CFEE642D551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1581014" y="3687005"/>
            <a:ext cx="356671" cy="27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B915787-3C87-4F30-8137-DB566F6A2CB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581014" y="3689726"/>
            <a:ext cx="356669" cy="104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504D91A-525A-44E2-BD30-441A699EDDE7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419872" y="2693145"/>
            <a:ext cx="664638" cy="987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F8F53D9-06EB-4902-8537-4D44D83AF421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419871" y="3680376"/>
            <a:ext cx="664639" cy="6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41B875-B881-4482-8F0C-17942ABAB7E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3419869" y="3680376"/>
            <a:ext cx="664641" cy="10527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연결선: 꺾임 10275">
            <a:extLst>
              <a:ext uri="{FF2B5EF4-FFF2-40B4-BE49-F238E27FC236}">
                <a16:creationId xmlns:a16="http://schemas.microsoft.com/office/drawing/2014/main" id="{BAF82C3D-293A-4F1D-B26E-B441DCB1FC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15F9990A-BD01-4DD0-A8BE-4779C1B04BE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542025FE-5AA7-4B72-94E6-FDE89FA99BA1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1EEEC7DF-FFF5-4594-91F6-B2B405C8FD2D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71328" y="268543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1328" y="43402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003" y="351110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604220-81CE-4D2F-BC9B-D072D46B0F0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1D4359-0062-42D2-A7D4-BBD5351597D9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A1C965-70EE-498F-8118-037E75E26116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AAC6D1-7CDE-467A-A558-2585962DB363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A78152-1443-475C-AF1E-FD29F9C0B701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9B6398-4079-4EC9-B3B3-BB732C6919B2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3431C2-7F61-4FAF-8409-7633DCE878F5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D1548F8-98A9-4A84-A105-7CADE1410B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6F6D59B-50DC-4785-BE8D-4B1E8C645A0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AE562F55-8954-4E1C-BCA4-4AEFC491548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1324003" y="2865437"/>
            <a:ext cx="647325" cy="825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5FB0FC91-C7A6-4A35-95B7-39066965572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1324003" y="3691101"/>
            <a:ext cx="647325" cy="8291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A6ADFEB4-098B-4F55-8FD4-EC0F7AC084A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3231328" y="2865437"/>
            <a:ext cx="853182" cy="8149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연결선: 꺾임 10257">
            <a:extLst>
              <a:ext uri="{FF2B5EF4-FFF2-40B4-BE49-F238E27FC236}">
                <a16:creationId xmlns:a16="http://schemas.microsoft.com/office/drawing/2014/main" id="{909D2172-8925-4D5A-B96E-60EFE42F4FE6}"/>
              </a:ext>
            </a:extLst>
          </p:cNvPr>
          <p:cNvCxnSpPr>
            <a:stCxn id="25" idx="3"/>
            <a:endCxn id="75" idx="1"/>
          </p:cNvCxnSpPr>
          <p:nvPr/>
        </p:nvCxnSpPr>
        <p:spPr>
          <a:xfrm flipV="1">
            <a:off x="3231328" y="3680376"/>
            <a:ext cx="853182" cy="839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181492" y="351656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453F-D406-4FF3-81D3-D7683E770E95}"/>
              </a:ext>
            </a:extLst>
          </p:cNvPr>
          <p:cNvSpPr/>
          <p:nvPr/>
        </p:nvSpPr>
        <p:spPr>
          <a:xfrm>
            <a:off x="2123728" y="28271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국내펀드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7D85C-082C-45B1-9DBC-B4817032BC2E}"/>
              </a:ext>
            </a:extLst>
          </p:cNvPr>
          <p:cNvSpPr/>
          <p:nvPr/>
        </p:nvSpPr>
        <p:spPr>
          <a:xfrm>
            <a:off x="2123728" y="423878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8AEB86-65F7-47E5-AB51-CDA815CF309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9905D6-D2AC-4D17-B0E6-374CACDAC315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0CCFB-AA0E-4D00-B29A-F60C554A6464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F6E13-2C64-4C96-82E8-11DDC29FEB9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659D62-2FD4-4430-9E44-A537148CC065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C6A732-42E3-463B-9B30-63FB0ACCFB5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149F8BF-F026-43B6-8A22-B28C4DAB54B0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E95A916-E973-4FBD-BA34-DA171C8C3B97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5612C30-1677-4647-94A5-677CC860058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FF22062-0E9B-479F-A042-C43C8A5442B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441492" y="3007188"/>
            <a:ext cx="682236" cy="6893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6AB1D32-AA1B-480B-A1F7-0829B1EFF14C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441492" y="3696569"/>
            <a:ext cx="682236" cy="72221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EE8D95C-2C98-4A63-9BA0-5046A957C68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3383728" y="3007188"/>
            <a:ext cx="700782" cy="6731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5797E1-DF45-4ED9-9D84-8899E6AAF08C}"/>
              </a:ext>
            </a:extLst>
          </p:cNvPr>
          <p:cNvCxnSpPr>
            <a:stCxn id="13" idx="3"/>
            <a:endCxn id="61" idx="1"/>
          </p:cNvCxnSpPr>
          <p:nvPr/>
        </p:nvCxnSpPr>
        <p:spPr>
          <a:xfrm flipV="1">
            <a:off x="3383728" y="3680376"/>
            <a:ext cx="700782" cy="7384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76428" y="2172193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27784" y="4172309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4" y="3156351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23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6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46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1727544" y="3444362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6012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6012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4620644" y="2178471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8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628904" y="2811512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1720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3128241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53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8507" y="3240779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6109" y="4187870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5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1727544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4814269" y="2555545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68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4690428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9202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1311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63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4915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1742615" y="2555545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1727544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6327504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749956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23323" y="4725245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4909115" y="4482169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31331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583443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23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4173511" y="4395567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2848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9539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89537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89538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05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22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05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99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05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22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351" y="3256057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747542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1747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1750351" y="3483004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4565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4565683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6295004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6271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4555113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295004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2733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7544" y="274713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53696" y="2204864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63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5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6511" y="1786536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51747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47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41809" y="1784187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21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931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1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647269" y="4882346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47337" y="4884762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542846" y="2740990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68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5278644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7083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5028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009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3345914" y="4306765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5497566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83171" y="4302139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1727544" y="2391838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1727544" y="2989564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3347865" y="4460462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497566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7094227" y="5045982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3327731" y="1931766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3345914" y="2509590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76428" y="2172193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27784" y="4172309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4" y="3156351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23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6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46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1727544" y="3444362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6012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6012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4620644" y="2178471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8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 납부 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628904" y="2811512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1720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0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3128241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53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8507" y="3240779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76109" y="4187870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05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</a:t>
            </a:r>
            <a:r>
              <a:rPr lang="en-US" altLang="ko-KR" dirty="0">
                <a:solidFill>
                  <a:schemeClr val="tx1"/>
                </a:solidFill>
              </a:rPr>
              <a:t>(7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1727544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4814269" y="2555545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68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요금납부</a:t>
            </a: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4690428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9202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1311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63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4915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1742615" y="2555545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1727544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6327504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749956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23323" y="4725245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4909115" y="4482169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31331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583443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23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4173511" y="4395567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14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2848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9539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89537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89538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05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22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05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99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05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22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0351" y="3256057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747542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1747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1750351" y="3483004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4565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4565683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6295004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6271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4555113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295004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31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2733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67544" y="274713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53696" y="2204864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63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5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6511" y="1786536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51747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47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41809" y="1784187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21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교통범칙금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931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1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647269" y="4882346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47337" y="4884762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542846" y="2740990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868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5278644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7083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5028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009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3345914" y="4306765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5497566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83171" y="4302139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1727544" y="2391838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1727544" y="2989564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3347865" y="4460462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497566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7094227" y="5045982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3327731" y="1931766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3345914" y="2509590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29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9207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3466" y="3528796"/>
            <a:ext cx="114136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80345" y="2520510"/>
            <a:ext cx="1382780" cy="59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36839" y="3576776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6839" y="4929000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 이용 제공 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07904" y="263231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7670" y="262990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07436" y="2528860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57202" y="263971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9328" y="34290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89328" y="3901855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456949" y="3432301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35658" y="5016841"/>
            <a:ext cx="14659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27" name="직선 화살표 연결선 26"/>
          <p:cNvCxnSpPr>
            <a:stCxn id="17" idx="3"/>
            <a:endCxn id="13" idx="1"/>
          </p:cNvCxnSpPr>
          <p:nvPr/>
        </p:nvCxnSpPr>
        <p:spPr>
          <a:xfrm flipV="1">
            <a:off x="3563125" y="2812312"/>
            <a:ext cx="144779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15" idx="1"/>
          </p:cNvCxnSpPr>
          <p:nvPr/>
        </p:nvCxnSpPr>
        <p:spPr>
          <a:xfrm flipV="1">
            <a:off x="4849266" y="2809902"/>
            <a:ext cx="208404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16" idx="1"/>
          </p:cNvCxnSpPr>
          <p:nvPr/>
        </p:nvCxnSpPr>
        <p:spPr>
          <a:xfrm>
            <a:off x="6199032" y="2809902"/>
            <a:ext cx="208404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19" idx="1"/>
          </p:cNvCxnSpPr>
          <p:nvPr/>
        </p:nvCxnSpPr>
        <p:spPr>
          <a:xfrm>
            <a:off x="7548798" y="2819716"/>
            <a:ext cx="20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0" idx="3"/>
            <a:endCxn id="22" idx="1"/>
          </p:cNvCxnSpPr>
          <p:nvPr/>
        </p:nvCxnSpPr>
        <p:spPr>
          <a:xfrm>
            <a:off x="6030690" y="3609000"/>
            <a:ext cx="426259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" idx="3"/>
            <a:endCxn id="23" idx="1"/>
          </p:cNvCxnSpPr>
          <p:nvPr/>
        </p:nvCxnSpPr>
        <p:spPr>
          <a:xfrm>
            <a:off x="6647857" y="5196841"/>
            <a:ext cx="3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9" idx="3"/>
            <a:endCxn id="17" idx="1"/>
          </p:cNvCxnSpPr>
          <p:nvPr/>
        </p:nvCxnSpPr>
        <p:spPr>
          <a:xfrm flipV="1">
            <a:off x="1364828" y="2819717"/>
            <a:ext cx="815517" cy="1012925"/>
          </a:xfrm>
          <a:prstGeom prst="bentConnector3">
            <a:avLst>
              <a:gd name="adj1" fmla="val 47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3"/>
            <a:endCxn id="10" idx="1"/>
          </p:cNvCxnSpPr>
          <p:nvPr/>
        </p:nvCxnSpPr>
        <p:spPr>
          <a:xfrm>
            <a:off x="1364828" y="3832642"/>
            <a:ext cx="772011" cy="136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8" idx="3"/>
            <a:endCxn id="21" idx="1"/>
          </p:cNvCxnSpPr>
          <p:nvPr/>
        </p:nvCxnSpPr>
        <p:spPr>
          <a:xfrm>
            <a:off x="4518325" y="3828784"/>
            <a:ext cx="371003" cy="25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8" idx="3"/>
            <a:endCxn id="20" idx="1"/>
          </p:cNvCxnSpPr>
          <p:nvPr/>
        </p:nvCxnSpPr>
        <p:spPr>
          <a:xfrm flipV="1">
            <a:off x="4518325" y="3609000"/>
            <a:ext cx="371003" cy="219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9" idx="3"/>
            <a:endCxn id="18" idx="1"/>
          </p:cNvCxnSpPr>
          <p:nvPr/>
        </p:nvCxnSpPr>
        <p:spPr>
          <a:xfrm flipV="1">
            <a:off x="1364828" y="3828784"/>
            <a:ext cx="772011" cy="3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0876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838" y="3447796"/>
            <a:ext cx="1306885" cy="67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뱅킹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51720" y="2379502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마이메뉴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88771" y="314891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52016" y="314032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371" y="3141225"/>
            <a:ext cx="253369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 미사용 정지 해제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87641" y="2379570"/>
            <a:ext cx="197874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 변경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69947" y="3144116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588771" y="394968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13284" y="3943302"/>
            <a:ext cx="198009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31216" y="3947095"/>
            <a:ext cx="128667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051720" y="3947095"/>
            <a:ext cx="17281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이체한도</a:t>
            </a:r>
            <a:r>
              <a:rPr lang="ko-KR" altLang="en-US" dirty="0">
                <a:solidFill>
                  <a:schemeClr val="tx1"/>
                </a:solidFill>
              </a:rPr>
              <a:t> 감액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51720" y="4857404"/>
            <a:ext cx="252283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217892" y="4581128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신청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16508" y="5194590"/>
            <a:ext cx="181364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계좌정지</a:t>
            </a:r>
            <a:r>
              <a:rPr lang="ko-KR" altLang="en-US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48" name="직선 화살표 연결선 47"/>
          <p:cNvCxnSpPr>
            <a:stCxn id="17" idx="3"/>
            <a:endCxn id="32" idx="1"/>
          </p:cNvCxnSpPr>
          <p:nvPr/>
        </p:nvCxnSpPr>
        <p:spPr>
          <a:xfrm>
            <a:off x="4030465" y="2559502"/>
            <a:ext cx="257176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>
            <a:off x="4585069" y="3321225"/>
            <a:ext cx="184878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3" idx="3"/>
            <a:endCxn id="25" idx="1"/>
          </p:cNvCxnSpPr>
          <p:nvPr/>
        </p:nvCxnSpPr>
        <p:spPr>
          <a:xfrm flipV="1">
            <a:off x="6056623" y="3320323"/>
            <a:ext cx="195393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5" idx="3"/>
            <a:endCxn id="23" idx="1"/>
          </p:cNvCxnSpPr>
          <p:nvPr/>
        </p:nvCxnSpPr>
        <p:spPr>
          <a:xfrm>
            <a:off x="7393378" y="3320323"/>
            <a:ext cx="195393" cy="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0" idx="3"/>
            <a:endCxn id="39" idx="1"/>
          </p:cNvCxnSpPr>
          <p:nvPr/>
        </p:nvCxnSpPr>
        <p:spPr>
          <a:xfrm>
            <a:off x="3779912" y="4127095"/>
            <a:ext cx="15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38" idx="1"/>
          </p:cNvCxnSpPr>
          <p:nvPr/>
        </p:nvCxnSpPr>
        <p:spPr>
          <a:xfrm flipV="1">
            <a:off x="5217892" y="4123302"/>
            <a:ext cx="195392" cy="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8" idx="3"/>
            <a:endCxn id="37" idx="1"/>
          </p:cNvCxnSpPr>
          <p:nvPr/>
        </p:nvCxnSpPr>
        <p:spPr>
          <a:xfrm>
            <a:off x="7393377" y="4123302"/>
            <a:ext cx="195394" cy="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9" idx="3"/>
            <a:endCxn id="17" idx="1"/>
          </p:cNvCxnSpPr>
          <p:nvPr/>
        </p:nvCxnSpPr>
        <p:spPr>
          <a:xfrm flipV="1">
            <a:off x="1519723" y="2559502"/>
            <a:ext cx="531997" cy="122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31" idx="1"/>
          </p:cNvCxnSpPr>
          <p:nvPr/>
        </p:nvCxnSpPr>
        <p:spPr>
          <a:xfrm flipV="1">
            <a:off x="1519723" y="3321225"/>
            <a:ext cx="531648" cy="464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9" idx="3"/>
            <a:endCxn id="40" idx="1"/>
          </p:cNvCxnSpPr>
          <p:nvPr/>
        </p:nvCxnSpPr>
        <p:spPr>
          <a:xfrm>
            <a:off x="1519723" y="3785549"/>
            <a:ext cx="531997" cy="34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41" idx="1"/>
          </p:cNvCxnSpPr>
          <p:nvPr/>
        </p:nvCxnSpPr>
        <p:spPr>
          <a:xfrm>
            <a:off x="1519723" y="3785549"/>
            <a:ext cx="531997" cy="125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1" idx="3"/>
            <a:endCxn id="43" idx="1"/>
          </p:cNvCxnSpPr>
          <p:nvPr/>
        </p:nvCxnSpPr>
        <p:spPr>
          <a:xfrm flipV="1">
            <a:off x="4574554" y="4761128"/>
            <a:ext cx="643338" cy="276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44" idx="1"/>
          </p:cNvCxnSpPr>
          <p:nvPr/>
        </p:nvCxnSpPr>
        <p:spPr>
          <a:xfrm>
            <a:off x="4574554" y="5037404"/>
            <a:ext cx="641954" cy="337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0362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05501" y="2518567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487250" y="221819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87250" y="2802325"/>
            <a:ext cx="17920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출금계좌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5501" y="3510638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계좌비밀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번호관리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36461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변경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66866" y="3651731"/>
            <a:ext cx="11850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05501" y="4930868"/>
            <a:ext cx="168910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58467" y="4601181"/>
            <a:ext cx="126628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58467" y="5275122"/>
            <a:ext cx="12696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66918" y="3510638"/>
            <a:ext cx="1446791" cy="627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cxnSp>
        <p:nvCxnSpPr>
          <p:cNvPr id="49" name="직선 화살표 연결선 48"/>
          <p:cNvCxnSpPr>
            <a:stCxn id="28" idx="3"/>
            <a:endCxn id="35" idx="1"/>
          </p:cNvCxnSpPr>
          <p:nvPr/>
        </p:nvCxnSpPr>
        <p:spPr>
          <a:xfrm flipV="1">
            <a:off x="1608514" y="3825982"/>
            <a:ext cx="496987" cy="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5" idx="3"/>
            <a:endCxn id="36" idx="1"/>
          </p:cNvCxnSpPr>
          <p:nvPr/>
        </p:nvCxnSpPr>
        <p:spPr>
          <a:xfrm flipV="1">
            <a:off x="3535561" y="3824580"/>
            <a:ext cx="400900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6" idx="3"/>
            <a:endCxn id="48" idx="1"/>
          </p:cNvCxnSpPr>
          <p:nvPr/>
        </p:nvCxnSpPr>
        <p:spPr>
          <a:xfrm>
            <a:off x="5383252" y="3824580"/>
            <a:ext cx="38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3"/>
            <a:endCxn id="38" idx="1"/>
          </p:cNvCxnSpPr>
          <p:nvPr/>
        </p:nvCxnSpPr>
        <p:spPr>
          <a:xfrm>
            <a:off x="7213709" y="3824580"/>
            <a:ext cx="353157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8" idx="3"/>
            <a:endCxn id="29" idx="1"/>
          </p:cNvCxnSpPr>
          <p:nvPr/>
        </p:nvCxnSpPr>
        <p:spPr>
          <a:xfrm flipV="1">
            <a:off x="1608514" y="2698567"/>
            <a:ext cx="496987" cy="1138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8" idx="3"/>
            <a:endCxn id="39" idx="1"/>
          </p:cNvCxnSpPr>
          <p:nvPr/>
        </p:nvCxnSpPr>
        <p:spPr>
          <a:xfrm>
            <a:off x="1608514" y="3837480"/>
            <a:ext cx="496987" cy="1273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39" idx="3"/>
            <a:endCxn id="41" idx="1"/>
          </p:cNvCxnSpPr>
          <p:nvPr/>
        </p:nvCxnSpPr>
        <p:spPr>
          <a:xfrm>
            <a:off x="3794607" y="5110868"/>
            <a:ext cx="563860" cy="344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9" idx="3"/>
            <a:endCxn id="40" idx="1"/>
          </p:cNvCxnSpPr>
          <p:nvPr/>
        </p:nvCxnSpPr>
        <p:spPr>
          <a:xfrm flipV="1">
            <a:off x="3794607" y="4781181"/>
            <a:ext cx="563860" cy="32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9" idx="3"/>
            <a:endCxn id="30" idx="1"/>
          </p:cNvCxnSpPr>
          <p:nvPr/>
        </p:nvCxnSpPr>
        <p:spPr>
          <a:xfrm flipV="1">
            <a:off x="3897504" y="2398195"/>
            <a:ext cx="589746" cy="300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9" idx="3"/>
            <a:endCxn id="34" idx="1"/>
          </p:cNvCxnSpPr>
          <p:nvPr/>
        </p:nvCxnSpPr>
        <p:spPr>
          <a:xfrm>
            <a:off x="3897504" y="2698567"/>
            <a:ext cx="589746" cy="283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4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353363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2794" y="2353119"/>
            <a:ext cx="1582974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자주 쓰는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입금계좌관리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90049" y="2484120"/>
            <a:ext cx="150993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확인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62341" y="3650624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2794" y="3509024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평생계좌전환서비스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729056" y="3509024"/>
            <a:ext cx="136034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인증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408820" y="3644368"/>
            <a:ext cx="115764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72794" y="4701059"/>
            <a:ext cx="158297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17010" y="4701059"/>
            <a:ext cx="180070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계좌별명</a:t>
            </a:r>
            <a:r>
              <a:rPr lang="ko-KR" altLang="en-US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25361" y="4701059"/>
            <a:ext cx="12765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56" name="직선 화살표 연결선 55"/>
          <p:cNvCxnSpPr>
            <a:stCxn id="28" idx="3"/>
            <a:endCxn id="49" idx="1"/>
          </p:cNvCxnSpPr>
          <p:nvPr/>
        </p:nvCxnSpPr>
        <p:spPr>
          <a:xfrm flipV="1">
            <a:off x="1619672" y="3824368"/>
            <a:ext cx="653122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2" idx="1"/>
          </p:cNvCxnSpPr>
          <p:nvPr/>
        </p:nvCxnSpPr>
        <p:spPr>
          <a:xfrm flipV="1">
            <a:off x="3855768" y="2664120"/>
            <a:ext cx="434281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9" idx="3"/>
            <a:endCxn id="48" idx="1"/>
          </p:cNvCxnSpPr>
          <p:nvPr/>
        </p:nvCxnSpPr>
        <p:spPr>
          <a:xfrm>
            <a:off x="3702854" y="3824368"/>
            <a:ext cx="359487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3"/>
            <a:endCxn id="51" idx="1"/>
          </p:cNvCxnSpPr>
          <p:nvPr/>
        </p:nvCxnSpPr>
        <p:spPr>
          <a:xfrm flipV="1">
            <a:off x="5219983" y="3824368"/>
            <a:ext cx="509073" cy="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52" idx="1"/>
          </p:cNvCxnSpPr>
          <p:nvPr/>
        </p:nvCxnSpPr>
        <p:spPr>
          <a:xfrm>
            <a:off x="7089398" y="3824368"/>
            <a:ext cx="319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>
            <a:off x="3855768" y="4881059"/>
            <a:ext cx="3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3"/>
            <a:endCxn id="55" idx="1"/>
          </p:cNvCxnSpPr>
          <p:nvPr/>
        </p:nvCxnSpPr>
        <p:spPr>
          <a:xfrm>
            <a:off x="6017713" y="4881059"/>
            <a:ext cx="30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8" idx="3"/>
            <a:endCxn id="27" idx="1"/>
          </p:cNvCxnSpPr>
          <p:nvPr/>
        </p:nvCxnSpPr>
        <p:spPr>
          <a:xfrm flipV="1">
            <a:off x="1619672" y="2668463"/>
            <a:ext cx="653122" cy="11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3"/>
            <a:endCxn id="53" idx="1"/>
          </p:cNvCxnSpPr>
          <p:nvPr/>
        </p:nvCxnSpPr>
        <p:spPr>
          <a:xfrm>
            <a:off x="1619672" y="3837480"/>
            <a:ext cx="653122" cy="1043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39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86412" y="4717212"/>
            <a:ext cx="1430060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수표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03525" y="2469360"/>
            <a:ext cx="72831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736" y="3468227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03525" y="4852556"/>
            <a:ext cx="1448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07904" y="2136531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07904" y="2780968"/>
            <a:ext cx="120200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00983" y="2136531"/>
            <a:ext cx="13999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86412" y="4075919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286412" y="5629193"/>
            <a:ext cx="122169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70029" y="4435919"/>
            <a:ext cx="10409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3" idx="3"/>
            <a:endCxn id="25" idx="1"/>
          </p:cNvCxnSpPr>
          <p:nvPr/>
        </p:nvCxnSpPr>
        <p:spPr>
          <a:xfrm>
            <a:off x="4909911" y="2316531"/>
            <a:ext cx="39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13" idx="1"/>
          </p:cNvCxnSpPr>
          <p:nvPr/>
        </p:nvCxnSpPr>
        <p:spPr>
          <a:xfrm>
            <a:off x="3851921" y="5032556"/>
            <a:ext cx="434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1720888" y="2649360"/>
            <a:ext cx="682637" cy="1122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21" idx="1"/>
          </p:cNvCxnSpPr>
          <p:nvPr/>
        </p:nvCxnSpPr>
        <p:spPr>
          <a:xfrm>
            <a:off x="1720888" y="3772073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5" idx="3"/>
            <a:endCxn id="23" idx="1"/>
          </p:cNvCxnSpPr>
          <p:nvPr/>
        </p:nvCxnSpPr>
        <p:spPr>
          <a:xfrm flipV="1">
            <a:off x="3131840" y="2316531"/>
            <a:ext cx="576064" cy="332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3"/>
            <a:endCxn id="24" idx="1"/>
          </p:cNvCxnSpPr>
          <p:nvPr/>
        </p:nvCxnSpPr>
        <p:spPr>
          <a:xfrm>
            <a:off x="3131840" y="2649360"/>
            <a:ext cx="576064" cy="311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6" idx="3"/>
            <a:endCxn id="29" idx="1"/>
          </p:cNvCxnSpPr>
          <p:nvPr/>
        </p:nvCxnSpPr>
        <p:spPr>
          <a:xfrm>
            <a:off x="5508104" y="4255919"/>
            <a:ext cx="1061925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3" idx="3"/>
            <a:endCxn id="29" idx="1"/>
          </p:cNvCxnSpPr>
          <p:nvPr/>
        </p:nvCxnSpPr>
        <p:spPr>
          <a:xfrm flipV="1">
            <a:off x="5716472" y="4615919"/>
            <a:ext cx="853557" cy="416637"/>
          </a:xfrm>
          <a:prstGeom prst="bentConnector3">
            <a:avLst>
              <a:gd name="adj1" fmla="val 37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1" idx="3"/>
            <a:endCxn id="26" idx="1"/>
          </p:cNvCxnSpPr>
          <p:nvPr/>
        </p:nvCxnSpPr>
        <p:spPr>
          <a:xfrm flipV="1">
            <a:off x="3851921" y="4255919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1" idx="3"/>
            <a:endCxn id="28" idx="1"/>
          </p:cNvCxnSpPr>
          <p:nvPr/>
        </p:nvCxnSpPr>
        <p:spPr>
          <a:xfrm>
            <a:off x="3851921" y="5032556"/>
            <a:ext cx="434491" cy="77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112" y="1772816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3912" y="3528591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851920" y="2683938"/>
            <a:ext cx="1661840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OTP </a:t>
            </a:r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인증센터</a:t>
            </a:r>
          </a:p>
        </p:txBody>
      </p:sp>
      <p:cxnSp>
        <p:nvCxnSpPr>
          <p:cNvPr id="36" name="꺾인 연결선 35"/>
          <p:cNvCxnSpPr>
            <a:stCxn id="11" idx="3"/>
            <a:endCxn id="32" idx="1"/>
          </p:cNvCxnSpPr>
          <p:nvPr/>
        </p:nvCxnSpPr>
        <p:spPr>
          <a:xfrm flipV="1">
            <a:off x="5513760" y="2024824"/>
            <a:ext cx="1182341" cy="85605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696101" y="184482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안내</a:t>
            </a:r>
          </a:p>
        </p:txBody>
      </p:sp>
      <p:cxnSp>
        <p:nvCxnSpPr>
          <p:cNvPr id="35" name="꺾인 연결선 34"/>
          <p:cNvCxnSpPr>
            <a:stCxn id="11" idx="3"/>
            <a:endCxn id="37" idx="1"/>
          </p:cNvCxnSpPr>
          <p:nvPr/>
        </p:nvCxnSpPr>
        <p:spPr>
          <a:xfrm flipV="1">
            <a:off x="5513760" y="2512108"/>
            <a:ext cx="1182341" cy="368774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96101" y="233210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39" name="꺾인 연결선 38"/>
          <p:cNvCxnSpPr>
            <a:stCxn id="11" idx="3"/>
            <a:endCxn id="40" idx="1"/>
          </p:cNvCxnSpPr>
          <p:nvPr/>
        </p:nvCxnSpPr>
        <p:spPr>
          <a:xfrm>
            <a:off x="5513760" y="2880882"/>
            <a:ext cx="1182340" cy="196943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696100" y="2897825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발급신청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96099" y="3545897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44" name="꺾인 연결선 43"/>
          <p:cNvCxnSpPr>
            <a:stCxn id="11" idx="3"/>
            <a:endCxn id="43" idx="1"/>
          </p:cNvCxnSpPr>
          <p:nvPr/>
        </p:nvCxnSpPr>
        <p:spPr>
          <a:xfrm>
            <a:off x="5513760" y="2880882"/>
            <a:ext cx="1182339" cy="84501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771800" y="4687809"/>
            <a:ext cx="1152128" cy="397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보안센터</a:t>
            </a:r>
          </a:p>
        </p:txBody>
      </p:sp>
      <p:cxnSp>
        <p:nvCxnSpPr>
          <p:cNvPr id="55" name="꺾인 연결선 54"/>
          <p:cNvCxnSpPr>
            <a:stCxn id="52" idx="3"/>
            <a:endCxn id="64" idx="1"/>
          </p:cNvCxnSpPr>
          <p:nvPr/>
        </p:nvCxnSpPr>
        <p:spPr>
          <a:xfrm>
            <a:off x="3923928" y="4886537"/>
            <a:ext cx="504056" cy="80611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0192" y="5517272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해외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  <a:r>
              <a:rPr lang="ko-KR" altLang="en-US" sz="1400" dirty="0">
                <a:solidFill>
                  <a:schemeClr val="tx1"/>
                </a:solidFill>
              </a:rPr>
              <a:t>차단 서비스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308576" y="5085264"/>
            <a:ext cx="243988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안심이체계좌 등록 서비스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16960" y="6021328"/>
            <a:ext cx="19274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지연이체 서비스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5551181"/>
            <a:ext cx="1116832" cy="282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66" name="꺾인 연결선 65"/>
          <p:cNvCxnSpPr>
            <a:stCxn id="64" idx="3"/>
            <a:endCxn id="62" idx="1"/>
          </p:cNvCxnSpPr>
          <p:nvPr/>
        </p:nvCxnSpPr>
        <p:spPr>
          <a:xfrm>
            <a:off x="5544816" y="5692654"/>
            <a:ext cx="772144" cy="50867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3"/>
            <a:endCxn id="60" idx="1"/>
          </p:cNvCxnSpPr>
          <p:nvPr/>
        </p:nvCxnSpPr>
        <p:spPr>
          <a:xfrm>
            <a:off x="5544816" y="5692654"/>
            <a:ext cx="755376" cy="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4" idx="3"/>
            <a:endCxn id="61" idx="1"/>
          </p:cNvCxnSpPr>
          <p:nvPr/>
        </p:nvCxnSpPr>
        <p:spPr>
          <a:xfrm flipV="1">
            <a:off x="5544816" y="5265264"/>
            <a:ext cx="763760" cy="42739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62672" y="4669828"/>
            <a:ext cx="1855404" cy="30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관리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72000" y="4016645"/>
            <a:ext cx="1703004" cy="39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 게시판</a:t>
            </a:r>
          </a:p>
        </p:txBody>
      </p:sp>
      <p:cxnSp>
        <p:nvCxnSpPr>
          <p:cNvPr id="84" name="꺾인 연결선 83"/>
          <p:cNvCxnSpPr>
            <a:stCxn id="52" idx="3"/>
            <a:endCxn id="83" idx="1"/>
          </p:cNvCxnSpPr>
          <p:nvPr/>
        </p:nvCxnSpPr>
        <p:spPr>
          <a:xfrm flipV="1">
            <a:off x="3923928" y="4211846"/>
            <a:ext cx="648072" cy="67469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2" idx="3"/>
            <a:endCxn id="82" idx="1"/>
          </p:cNvCxnSpPr>
          <p:nvPr/>
        </p:nvCxnSpPr>
        <p:spPr>
          <a:xfrm flipV="1">
            <a:off x="3923928" y="4820291"/>
            <a:ext cx="638744" cy="66246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74974" y="3754742"/>
            <a:ext cx="1118952" cy="393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인증센터</a:t>
            </a:r>
          </a:p>
        </p:txBody>
      </p:sp>
      <p:cxnSp>
        <p:nvCxnSpPr>
          <p:cNvPr id="95" name="꺾인 연결선 94"/>
          <p:cNvCxnSpPr>
            <a:stCxn id="93" idx="3"/>
            <a:endCxn id="11" idx="1"/>
          </p:cNvCxnSpPr>
          <p:nvPr/>
        </p:nvCxnSpPr>
        <p:spPr>
          <a:xfrm flipV="1">
            <a:off x="2293926" y="2880882"/>
            <a:ext cx="1557994" cy="10708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3" idx="3"/>
            <a:endCxn id="52" idx="1"/>
          </p:cNvCxnSpPr>
          <p:nvPr/>
        </p:nvCxnSpPr>
        <p:spPr>
          <a:xfrm>
            <a:off x="2293926" y="3951686"/>
            <a:ext cx="477874" cy="93485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393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216024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510" y="2746675"/>
            <a:ext cx="1342887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48230" y="2264136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40691" y="2881662"/>
            <a:ext cx="1757468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855" y="3734538"/>
            <a:ext cx="174930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6510" y="4653136"/>
            <a:ext cx="1107256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r>
              <a:rPr lang="ko-KR" altLang="en-US" dirty="0">
                <a:solidFill>
                  <a:schemeClr val="tx1"/>
                </a:solidFill>
              </a:rPr>
              <a:t> 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48855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8855" y="5208897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2010" y="265936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59498" y="2641751"/>
            <a:ext cx="1224384" cy="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07733" y="265301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2010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98973" y="3643841"/>
            <a:ext cx="1224384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02808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2010" y="498425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361" y="4812599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2808" y="4979915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2DB5B1D-CDCE-4F5B-86A0-91B6589B3B3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89397" y="2444136"/>
            <a:ext cx="658833" cy="770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236963-FCC8-48B0-8639-86F9D405F7D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1589397" y="3206275"/>
            <a:ext cx="651294" cy="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49A77-31CB-4B4D-9C70-DF4F3C4124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589397" y="3214707"/>
            <a:ext cx="659458" cy="771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연결선: 꺾임 10243">
            <a:extLst>
              <a:ext uri="{FF2B5EF4-FFF2-40B4-BE49-F238E27FC236}">
                <a16:creationId xmlns:a16="http://schemas.microsoft.com/office/drawing/2014/main" id="{C700F648-377E-4467-8175-6BA835AA59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967790" y="2444136"/>
            <a:ext cx="454220" cy="39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연결선: 꺾임 10245">
            <a:extLst>
              <a:ext uri="{FF2B5EF4-FFF2-40B4-BE49-F238E27FC236}">
                <a16:creationId xmlns:a16="http://schemas.microsoft.com/office/drawing/2014/main" id="{2BD591A7-9D22-404E-BFE5-798B1AC7BA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3998159" y="2839367"/>
            <a:ext cx="423851" cy="366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연결선: 꺾임 10247">
            <a:extLst>
              <a:ext uri="{FF2B5EF4-FFF2-40B4-BE49-F238E27FC236}">
                <a16:creationId xmlns:a16="http://schemas.microsoft.com/office/drawing/2014/main" id="{86FF973F-5B0F-47CB-A501-F3BD5361DE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646394" y="2830559"/>
            <a:ext cx="413104" cy="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연결선: 꺾임 10249">
            <a:extLst>
              <a:ext uri="{FF2B5EF4-FFF2-40B4-BE49-F238E27FC236}">
                <a16:creationId xmlns:a16="http://schemas.microsoft.com/office/drawing/2014/main" id="{4B34CCF4-9F54-47C4-A665-A92CD08C06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283882" y="2830559"/>
            <a:ext cx="42385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1" name="연결선: 꺾임 10270">
            <a:extLst>
              <a:ext uri="{FF2B5EF4-FFF2-40B4-BE49-F238E27FC236}">
                <a16:creationId xmlns:a16="http://schemas.microsoft.com/office/drawing/2014/main" id="{E1B9CC5C-9A20-4397-9FAF-3632417BB9B6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3998159" y="3986058"/>
            <a:ext cx="4238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연결선: 꺾임 10272">
            <a:extLst>
              <a:ext uri="{FF2B5EF4-FFF2-40B4-BE49-F238E27FC236}">
                <a16:creationId xmlns:a16="http://schemas.microsoft.com/office/drawing/2014/main" id="{4F54814F-2F54-4702-B658-8DDB3B0CF5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46394" y="3986058"/>
            <a:ext cx="352579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연결선: 꺾임 10274">
            <a:extLst>
              <a:ext uri="{FF2B5EF4-FFF2-40B4-BE49-F238E27FC236}">
                <a16:creationId xmlns:a16="http://schemas.microsoft.com/office/drawing/2014/main" id="{0CD83315-A518-4EDC-A632-A9A350F9021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223357" y="3986058"/>
            <a:ext cx="4794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8" name="연결선: 꺾임 10287">
            <a:extLst>
              <a:ext uri="{FF2B5EF4-FFF2-40B4-BE49-F238E27FC236}">
                <a16:creationId xmlns:a16="http://schemas.microsoft.com/office/drawing/2014/main" id="{D1A25D81-997E-40AC-BAF5-5DAFC728F9B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353766" y="4887152"/>
            <a:ext cx="895089" cy="23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D6E152E8-A5E0-4224-A409-8F9A4038662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53766" y="5121168"/>
            <a:ext cx="895089" cy="32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83ECD838-A93A-4842-B663-F1C9EBD0093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3998159" y="4887152"/>
            <a:ext cx="423851" cy="277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A9A99CE7-F60F-423C-862D-DB3DC74E489E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3998159" y="5164250"/>
            <a:ext cx="423851" cy="278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6" name="연결선: 꺾임 10295">
            <a:extLst>
              <a:ext uri="{FF2B5EF4-FFF2-40B4-BE49-F238E27FC236}">
                <a16:creationId xmlns:a16="http://schemas.microsoft.com/office/drawing/2014/main" id="{AAF6B2FE-773E-4AB9-801A-B5CA934D0F4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646394" y="5159915"/>
            <a:ext cx="369967" cy="4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8" name="연결선: 꺾임 10297">
            <a:extLst>
              <a:ext uri="{FF2B5EF4-FFF2-40B4-BE49-F238E27FC236}">
                <a16:creationId xmlns:a16="http://schemas.microsoft.com/office/drawing/2014/main" id="{5A550680-EE30-4307-B4EA-2DB57EDA351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223357" y="5159915"/>
            <a:ext cx="4794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39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9766" y="641526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902" y="2621999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6776" y="2441999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78484" y="3129066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82148" y="283800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97675" y="3573711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82148" y="50009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47122" y="2701854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1A11FFC-B3E9-4B72-8DAB-9EB0B349AD7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2013110" y="2621999"/>
            <a:ext cx="253666" cy="396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1DDFD7-1929-47FD-A793-E0885E78D15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2013110" y="3018003"/>
            <a:ext cx="265374" cy="363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398DE9-13D5-4385-8889-9AD90B33D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427016" y="2621999"/>
            <a:ext cx="720106" cy="40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50EBC6-F9A8-4B27-8620-8138771A3C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427016" y="3022706"/>
            <a:ext cx="720106" cy="35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E04CAE-1B04-4194-B39D-425A1E13A6E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6371506" y="3018003"/>
            <a:ext cx="610642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171E34-8382-49D2-A5EF-656B2BD337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414249" y="3378093"/>
            <a:ext cx="375708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6B5FE3-10CF-405C-957B-6978DFC113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7264401" y="4655480"/>
            <a:ext cx="675406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4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28923" y="41692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013" y="3282957"/>
            <a:ext cx="146851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7744" y="2400250"/>
            <a:ext cx="1987028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98520" y="3474446"/>
            <a:ext cx="193547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3522" y="4509662"/>
            <a:ext cx="196125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7875" y="3911770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69241" y="3016273"/>
            <a:ext cx="1707851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40822" y="3408484"/>
            <a:ext cx="1446212" cy="50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40822" y="4833678"/>
            <a:ext cx="14462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A74353-F071-498C-861F-6473FE9487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78527" y="2652258"/>
            <a:ext cx="689217" cy="1098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15DDDB6-495D-488B-A295-60DED1BFEB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1578527" y="3726454"/>
            <a:ext cx="719993" cy="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2F37A7-21CF-4360-A57A-F37FE8A9947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578527" y="3750989"/>
            <a:ext cx="714995" cy="1010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1441E5-81F2-42F0-A418-7A14FEF2231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254772" y="2652258"/>
            <a:ext cx="414469" cy="616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D4AC8B-156D-4923-B7C8-E9D61D51AE9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4233992" y="3268281"/>
            <a:ext cx="435249" cy="45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2C3D01-5E77-49CE-AD2D-5A5D0D5BE68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54772" y="3268281"/>
            <a:ext cx="414469" cy="1493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연결선: 꺾임 10240">
            <a:extLst>
              <a:ext uri="{FF2B5EF4-FFF2-40B4-BE49-F238E27FC236}">
                <a16:creationId xmlns:a16="http://schemas.microsoft.com/office/drawing/2014/main" id="{0CCF7DDF-DD9C-4D70-8B7D-8EFA4480B859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4233992" y="3726454"/>
            <a:ext cx="453883" cy="43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72D9D09E-B02D-4ED9-B8C8-DB079CD785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7092" y="3268281"/>
            <a:ext cx="563730" cy="3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87B34410-774C-4CD3-8B93-B6ACDDAEEBE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395727" y="3660491"/>
            <a:ext cx="545095" cy="50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6D48DEA2-EFBB-420D-9789-DE2329051F3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203338" y="4373088"/>
            <a:ext cx="921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6000" y="3960639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50800" y="476671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051720" y="3813508"/>
            <a:ext cx="1519584" cy="565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496268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고객 센터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700104" y="5054752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71405" y="270616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고객상담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199176" y="2332627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80116" y="3098945"/>
            <a:ext cx="1226368" cy="517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QNA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1" idx="3"/>
            <a:endCxn id="54" idx="1"/>
          </p:cNvCxnSpPr>
          <p:nvPr/>
        </p:nvCxnSpPr>
        <p:spPr>
          <a:xfrm flipV="1">
            <a:off x="3571304" y="2965092"/>
            <a:ext cx="900101" cy="113136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4" idx="3"/>
            <a:endCxn id="56" idx="1"/>
          </p:cNvCxnSpPr>
          <p:nvPr/>
        </p:nvCxnSpPr>
        <p:spPr>
          <a:xfrm flipV="1">
            <a:off x="5697773" y="2591552"/>
            <a:ext cx="1501403" cy="37354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3"/>
            <a:endCxn id="57" idx="1"/>
          </p:cNvCxnSpPr>
          <p:nvPr/>
        </p:nvCxnSpPr>
        <p:spPr>
          <a:xfrm>
            <a:off x="5697773" y="2965092"/>
            <a:ext cx="1482343" cy="392778"/>
          </a:xfrm>
          <a:prstGeom prst="bent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1" idx="3"/>
            <a:endCxn id="53" idx="1"/>
          </p:cNvCxnSpPr>
          <p:nvPr/>
        </p:nvCxnSpPr>
        <p:spPr>
          <a:xfrm>
            <a:off x="3571304" y="4096453"/>
            <a:ext cx="1128800" cy="1217224"/>
          </a:xfrm>
          <a:prstGeom prst="bentConnector3">
            <a:avLst>
              <a:gd name="adj1" fmla="val 40999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18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8155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29402" y="3284397"/>
            <a:ext cx="1581732" cy="630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금융거래제한 리스트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37805" y="2036336"/>
            <a:ext cx="1160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금융상품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87016" y="3402014"/>
            <a:ext cx="1368152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37805" y="4154915"/>
            <a:ext cx="1446163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멤버쉽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cxnSp>
        <p:nvCxnSpPr>
          <p:cNvPr id="61" name="꺾인 연결선 60"/>
          <p:cNvCxnSpPr>
            <a:stCxn id="17" idx="3"/>
            <a:endCxn id="15" idx="1"/>
          </p:cNvCxnSpPr>
          <p:nvPr/>
        </p:nvCxnSpPr>
        <p:spPr>
          <a:xfrm flipV="1">
            <a:off x="2155168" y="2216336"/>
            <a:ext cx="682637" cy="1489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7" idx="3"/>
            <a:endCxn id="13" idx="1"/>
          </p:cNvCxnSpPr>
          <p:nvPr/>
        </p:nvCxnSpPr>
        <p:spPr>
          <a:xfrm flipV="1">
            <a:off x="2155168" y="3599741"/>
            <a:ext cx="674234" cy="106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1" idx="1"/>
          </p:cNvCxnSpPr>
          <p:nvPr/>
        </p:nvCxnSpPr>
        <p:spPr>
          <a:xfrm>
            <a:off x="2155168" y="3705860"/>
            <a:ext cx="682637" cy="629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837805" y="4786343"/>
            <a:ext cx="115195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이력조회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29403" y="5445264"/>
            <a:ext cx="7367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7603" y="2031580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47602" y="244931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047601" y="286704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46" name="꺾인 연결선 45"/>
          <p:cNvCxnSpPr>
            <a:stCxn id="17" idx="3"/>
            <a:endCxn id="39" idx="1"/>
          </p:cNvCxnSpPr>
          <p:nvPr/>
        </p:nvCxnSpPr>
        <p:spPr>
          <a:xfrm>
            <a:off x="2155168" y="3705860"/>
            <a:ext cx="682637" cy="1260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3"/>
            <a:endCxn id="40" idx="1"/>
          </p:cNvCxnSpPr>
          <p:nvPr/>
        </p:nvCxnSpPr>
        <p:spPr>
          <a:xfrm>
            <a:off x="2155168" y="3705860"/>
            <a:ext cx="674235" cy="1919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5" idx="3"/>
            <a:endCxn id="42" idx="1"/>
          </p:cNvCxnSpPr>
          <p:nvPr/>
        </p:nvCxnSpPr>
        <p:spPr>
          <a:xfrm flipV="1">
            <a:off x="3998167" y="2211580"/>
            <a:ext cx="1049436" cy="4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5" idx="3"/>
            <a:endCxn id="44" idx="1"/>
          </p:cNvCxnSpPr>
          <p:nvPr/>
        </p:nvCxnSpPr>
        <p:spPr>
          <a:xfrm>
            <a:off x="3998167" y="2216336"/>
            <a:ext cx="1049435" cy="412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5" idx="3"/>
            <a:endCxn id="45" idx="1"/>
          </p:cNvCxnSpPr>
          <p:nvPr/>
        </p:nvCxnSpPr>
        <p:spPr>
          <a:xfrm>
            <a:off x="3998167" y="2216336"/>
            <a:ext cx="1049434" cy="83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201294" y="3256307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201292" y="3670381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004050" y="4005064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004048" y="4581168"/>
            <a:ext cx="94433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76" name="꺾인 연결선 75"/>
          <p:cNvCxnSpPr>
            <a:stCxn id="13" idx="3"/>
            <a:endCxn id="70" idx="1"/>
          </p:cNvCxnSpPr>
          <p:nvPr/>
        </p:nvCxnSpPr>
        <p:spPr>
          <a:xfrm flipV="1">
            <a:off x="4411134" y="3436307"/>
            <a:ext cx="1790160" cy="16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3" idx="3"/>
            <a:endCxn id="71" idx="1"/>
          </p:cNvCxnSpPr>
          <p:nvPr/>
        </p:nvCxnSpPr>
        <p:spPr>
          <a:xfrm>
            <a:off x="4411134" y="3599741"/>
            <a:ext cx="1790158" cy="2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1" idx="3"/>
            <a:endCxn id="73" idx="1"/>
          </p:cNvCxnSpPr>
          <p:nvPr/>
        </p:nvCxnSpPr>
        <p:spPr>
          <a:xfrm flipV="1">
            <a:off x="4283968" y="4185064"/>
            <a:ext cx="720082" cy="149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1" idx="3"/>
            <a:endCxn id="74" idx="1"/>
          </p:cNvCxnSpPr>
          <p:nvPr/>
        </p:nvCxnSpPr>
        <p:spPr>
          <a:xfrm>
            <a:off x="4283968" y="4334915"/>
            <a:ext cx="720080" cy="42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5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1090</Words>
  <Application>Microsoft Office PowerPoint</Application>
  <PresentationFormat>화면 슬라이드 쇼(4:3)</PresentationFormat>
  <Paragraphs>525</Paragraphs>
  <Slides>61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고딕</vt:lpstr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Park IChan</cp:lastModifiedBy>
  <cp:revision>95</cp:revision>
  <dcterms:created xsi:type="dcterms:W3CDTF">2019-09-08T16:26:07Z</dcterms:created>
  <dcterms:modified xsi:type="dcterms:W3CDTF">2019-09-23T03:26:08Z</dcterms:modified>
</cp:coreProperties>
</file>