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51206400" cy="38404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760">
          <p15:clr>
            <a:srgbClr val="A4A3A4"/>
          </p15:clr>
        </p15:guide>
        <p15:guide id="2" orient="horz" pos="816">
          <p15:clr>
            <a:srgbClr val="A4A3A4"/>
          </p15:clr>
        </p15:guide>
        <p15:guide id="3" orient="horz" pos="25919">
          <p15:clr>
            <a:srgbClr val="A4A3A4"/>
          </p15:clr>
        </p15:guide>
        <p15:guide id="4" orient="horz" pos="-1152">
          <p15:clr>
            <a:srgbClr val="A4A3A4"/>
          </p15:clr>
        </p15:guide>
        <p15:guide id="5" orient="horz" pos="9216">
          <p15:clr>
            <a:srgbClr val="A4A3A4"/>
          </p15:clr>
        </p15:guide>
        <p15:guide id="6" orient="horz" pos="19584">
          <p15:clr>
            <a:srgbClr val="A4A3A4"/>
          </p15:clr>
        </p15:guide>
        <p15:guide id="7" orient="horz" pos="12672">
          <p15:clr>
            <a:srgbClr val="A4A3A4"/>
          </p15:clr>
        </p15:guide>
        <p15:guide id="8" orient="horz" pos="25584">
          <p15:clr>
            <a:srgbClr val="A4A3A4"/>
          </p15:clr>
        </p15:guide>
        <p15:guide id="9" pos="16128">
          <p15:clr>
            <a:srgbClr val="A4A3A4"/>
          </p15:clr>
        </p15:guide>
        <p15:guide id="10" pos="11904">
          <p15:clr>
            <a:srgbClr val="A4A3A4"/>
          </p15:clr>
        </p15:guide>
        <p15:guide id="11" pos="20352">
          <p15:clr>
            <a:srgbClr val="A4A3A4"/>
          </p15:clr>
        </p15:guide>
        <p15:guide id="12" pos="4608">
          <p15:clr>
            <a:srgbClr val="A4A3A4"/>
          </p15:clr>
        </p15:guide>
        <p15:guide id="13" pos="27648">
          <p15:clr>
            <a:srgbClr val="A4A3A4"/>
          </p15:clr>
        </p15:guide>
        <p15:guide id="14" pos="28464">
          <p15:clr>
            <a:srgbClr val="A4A3A4"/>
          </p15:clr>
        </p15:guide>
        <p15:guide id="15" pos="124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gzCA4J9rqJgRDIN3A1LFdQnxlU3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91BF80-E389-488B-9D54-476ED92E8047}">
  <a:tblStyle styleId="{F391BF80-E389-488B-9D54-476ED92E804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705"/>
    <p:restoredTop sz="94689"/>
  </p:normalViewPr>
  <p:slideViewPr>
    <p:cSldViewPr snapToGrid="0">
      <p:cViewPr>
        <p:scale>
          <a:sx n="26" d="100"/>
          <a:sy n="26" d="100"/>
        </p:scale>
        <p:origin x="1704" y="152"/>
      </p:cViewPr>
      <p:guideLst>
        <p:guide orient="horz" pos="5760"/>
        <p:guide orient="horz" pos="816"/>
        <p:guide orient="horz" pos="25919"/>
        <p:guide orient="horz" pos="-1152"/>
        <p:guide orient="horz" pos="9216"/>
        <p:guide orient="horz" pos="19584"/>
        <p:guide orient="horz" pos="12672"/>
        <p:guide orient="horz" pos="25584"/>
        <p:guide pos="16128"/>
        <p:guide pos="11904"/>
        <p:guide pos="20352"/>
        <p:guide pos="4608"/>
        <p:guide pos="27648"/>
        <p:guide pos="28464"/>
        <p:guide pos="12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1" u="none" strike="noStrike" cap="none">
                <a:solidFill>
                  <a:schemeClr val="dk1"/>
                </a:solidFill>
                <a:latin typeface="Arial"/>
                <a:ea typeface="Arial"/>
                <a:cs typeface="Arial"/>
                <a:sym typeface="Arial"/>
              </a:defRPr>
            </a:lvl1pPr>
            <a:lvl2pPr marR="0" lvl="1" algn="r" rtl="0">
              <a:spcBef>
                <a:spcPts val="0"/>
              </a:spcBef>
              <a:spcAft>
                <a:spcPts val="0"/>
              </a:spcAft>
              <a:buSzPts val="1400"/>
              <a:buNone/>
              <a:defRPr sz="2400" b="1" i="1" u="none" strike="noStrike" cap="none">
                <a:solidFill>
                  <a:schemeClr val="dk1"/>
                </a:solidFill>
                <a:latin typeface="Arial"/>
                <a:ea typeface="Arial"/>
                <a:cs typeface="Arial"/>
                <a:sym typeface="Arial"/>
              </a:defRPr>
            </a:lvl2pPr>
            <a:lvl3pPr marR="0" lvl="2" algn="r" rtl="0">
              <a:spcBef>
                <a:spcPts val="0"/>
              </a:spcBef>
              <a:spcAft>
                <a:spcPts val="0"/>
              </a:spcAft>
              <a:buSzPts val="1400"/>
              <a:buNone/>
              <a:defRPr sz="2400" b="1" i="1" u="none" strike="noStrike" cap="none">
                <a:solidFill>
                  <a:schemeClr val="dk1"/>
                </a:solidFill>
                <a:latin typeface="Arial"/>
                <a:ea typeface="Arial"/>
                <a:cs typeface="Arial"/>
                <a:sym typeface="Arial"/>
              </a:defRPr>
            </a:lvl3pPr>
            <a:lvl4pPr marR="0" lvl="3" algn="r" rtl="0">
              <a:spcBef>
                <a:spcPts val="0"/>
              </a:spcBef>
              <a:spcAft>
                <a:spcPts val="0"/>
              </a:spcAft>
              <a:buSzPts val="1400"/>
              <a:buNone/>
              <a:defRPr sz="2400" b="1" i="1" u="none" strike="noStrike" cap="none">
                <a:solidFill>
                  <a:schemeClr val="dk1"/>
                </a:solidFill>
                <a:latin typeface="Arial"/>
                <a:ea typeface="Arial"/>
                <a:cs typeface="Arial"/>
                <a:sym typeface="Arial"/>
              </a:defRPr>
            </a:lvl4pPr>
            <a:lvl5pPr marR="0" lvl="4" algn="r" rtl="0">
              <a:spcBef>
                <a:spcPts val="0"/>
              </a:spcBef>
              <a:spcAft>
                <a:spcPts val="0"/>
              </a:spcAft>
              <a:buSzPts val="1400"/>
              <a:buNone/>
              <a:defRPr sz="2400" b="1" i="1"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1"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1"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1"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1"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1" i="1" u="none" strike="noStrike" cap="none">
                <a:solidFill>
                  <a:schemeClr val="dk1"/>
                </a:solidFill>
                <a:latin typeface="Arial"/>
                <a:ea typeface="Arial"/>
                <a:cs typeface="Arial"/>
                <a:sym typeface="Arial"/>
              </a:defRPr>
            </a:lvl1pPr>
            <a:lvl2pPr marR="0" lvl="1" algn="r" rtl="0">
              <a:spcBef>
                <a:spcPts val="0"/>
              </a:spcBef>
              <a:spcAft>
                <a:spcPts val="0"/>
              </a:spcAft>
              <a:buSzPts val="1400"/>
              <a:buNone/>
              <a:defRPr sz="2400" b="1" i="1" u="none" strike="noStrike" cap="none">
                <a:solidFill>
                  <a:schemeClr val="dk1"/>
                </a:solidFill>
                <a:latin typeface="Arial"/>
                <a:ea typeface="Arial"/>
                <a:cs typeface="Arial"/>
                <a:sym typeface="Arial"/>
              </a:defRPr>
            </a:lvl2pPr>
            <a:lvl3pPr marR="0" lvl="2" algn="r" rtl="0">
              <a:spcBef>
                <a:spcPts val="0"/>
              </a:spcBef>
              <a:spcAft>
                <a:spcPts val="0"/>
              </a:spcAft>
              <a:buSzPts val="1400"/>
              <a:buNone/>
              <a:defRPr sz="2400" b="1" i="1" u="none" strike="noStrike" cap="none">
                <a:solidFill>
                  <a:schemeClr val="dk1"/>
                </a:solidFill>
                <a:latin typeface="Arial"/>
                <a:ea typeface="Arial"/>
                <a:cs typeface="Arial"/>
                <a:sym typeface="Arial"/>
              </a:defRPr>
            </a:lvl3pPr>
            <a:lvl4pPr marR="0" lvl="3" algn="r" rtl="0">
              <a:spcBef>
                <a:spcPts val="0"/>
              </a:spcBef>
              <a:spcAft>
                <a:spcPts val="0"/>
              </a:spcAft>
              <a:buSzPts val="1400"/>
              <a:buNone/>
              <a:defRPr sz="2400" b="1" i="1" u="none" strike="noStrike" cap="none">
                <a:solidFill>
                  <a:schemeClr val="dk1"/>
                </a:solidFill>
                <a:latin typeface="Arial"/>
                <a:ea typeface="Arial"/>
                <a:cs typeface="Arial"/>
                <a:sym typeface="Arial"/>
              </a:defRPr>
            </a:lvl4pPr>
            <a:lvl5pPr marR="0" lvl="4" algn="r" rtl="0">
              <a:spcBef>
                <a:spcPts val="0"/>
              </a:spcBef>
              <a:spcAft>
                <a:spcPts val="0"/>
              </a:spcAft>
              <a:buSzPts val="1400"/>
              <a:buNone/>
              <a:defRPr sz="2400" b="1" i="1"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1"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1"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1"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1"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1" i="1" u="none" strike="noStrike" cap="none">
                <a:solidFill>
                  <a:schemeClr val="dk1"/>
                </a:solidFill>
                <a:latin typeface="Arial"/>
                <a:ea typeface="Arial"/>
                <a:cs typeface="Arial"/>
                <a:sym typeface="Arial"/>
              </a:defRPr>
            </a:lvl1pPr>
            <a:lvl2pPr marR="0" lvl="1" algn="r" rtl="0">
              <a:spcBef>
                <a:spcPts val="0"/>
              </a:spcBef>
              <a:spcAft>
                <a:spcPts val="0"/>
              </a:spcAft>
              <a:buSzPts val="1400"/>
              <a:buNone/>
              <a:defRPr sz="2400" b="1" i="1" u="none" strike="noStrike" cap="none">
                <a:solidFill>
                  <a:schemeClr val="dk1"/>
                </a:solidFill>
                <a:latin typeface="Arial"/>
                <a:ea typeface="Arial"/>
                <a:cs typeface="Arial"/>
                <a:sym typeface="Arial"/>
              </a:defRPr>
            </a:lvl2pPr>
            <a:lvl3pPr marR="0" lvl="2" algn="r" rtl="0">
              <a:spcBef>
                <a:spcPts val="0"/>
              </a:spcBef>
              <a:spcAft>
                <a:spcPts val="0"/>
              </a:spcAft>
              <a:buSzPts val="1400"/>
              <a:buNone/>
              <a:defRPr sz="2400" b="1" i="1" u="none" strike="noStrike" cap="none">
                <a:solidFill>
                  <a:schemeClr val="dk1"/>
                </a:solidFill>
                <a:latin typeface="Arial"/>
                <a:ea typeface="Arial"/>
                <a:cs typeface="Arial"/>
                <a:sym typeface="Arial"/>
              </a:defRPr>
            </a:lvl3pPr>
            <a:lvl4pPr marR="0" lvl="3" algn="r" rtl="0">
              <a:spcBef>
                <a:spcPts val="0"/>
              </a:spcBef>
              <a:spcAft>
                <a:spcPts val="0"/>
              </a:spcAft>
              <a:buSzPts val="1400"/>
              <a:buNone/>
              <a:defRPr sz="2400" b="1" i="1" u="none" strike="noStrike" cap="none">
                <a:solidFill>
                  <a:schemeClr val="dk1"/>
                </a:solidFill>
                <a:latin typeface="Arial"/>
                <a:ea typeface="Arial"/>
                <a:cs typeface="Arial"/>
                <a:sym typeface="Arial"/>
              </a:defRPr>
            </a:lvl4pPr>
            <a:lvl5pPr marR="0" lvl="4" algn="r" rtl="0">
              <a:spcBef>
                <a:spcPts val="0"/>
              </a:spcBef>
              <a:spcAft>
                <a:spcPts val="0"/>
              </a:spcAft>
              <a:buSzPts val="1400"/>
              <a:buNone/>
              <a:defRPr sz="2400" b="1" i="1"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1"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1"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1"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1"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1" i="1" u="none" strike="noStrike" cap="none">
                <a:solidFill>
                  <a:schemeClr val="dk1"/>
                </a:solidFill>
                <a:latin typeface="Arial"/>
                <a:ea typeface="Arial"/>
                <a:cs typeface="Arial"/>
                <a:sym typeface="Arial"/>
              </a:rPr>
              <a:t>‹#›</a:t>
            </a:fld>
            <a:endParaRPr sz="1200" b="1" i="1"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839634" y="11930660"/>
            <a:ext cx="43527134" cy="8231584"/>
          </a:xfrm>
          <a:prstGeom prst="rect">
            <a:avLst/>
          </a:prstGeom>
          <a:noFill/>
          <a:ln>
            <a:noFill/>
          </a:ln>
        </p:spPr>
        <p:txBody>
          <a:bodyPr spcFirstLastPara="1" wrap="square" lIns="501600" tIns="250800" rIns="501600" bIns="2508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7681388" y="21762444"/>
            <a:ext cx="35843634" cy="9815116"/>
          </a:xfrm>
          <a:prstGeom prst="rect">
            <a:avLst/>
          </a:prstGeom>
          <a:noFill/>
          <a:ln>
            <a:noFill/>
          </a:ln>
        </p:spPr>
        <p:txBody>
          <a:bodyPr spcFirstLastPara="1" wrap="square" lIns="501600" tIns="250800" rIns="501600" bIns="250800" anchor="t" anchorCtr="0">
            <a:noAutofit/>
          </a:bodyPr>
          <a:lstStyle>
            <a:lvl1pPr lvl="0" algn="ctr">
              <a:spcBef>
                <a:spcPts val="3520"/>
              </a:spcBef>
              <a:spcAft>
                <a:spcPts val="0"/>
              </a:spcAft>
              <a:buClr>
                <a:schemeClr val="dk1"/>
              </a:buClr>
              <a:buSzPts val="17600"/>
              <a:buFont typeface="Arial"/>
              <a:buNone/>
              <a:defRPr/>
            </a:lvl1pPr>
            <a:lvl2pPr lvl="1" algn="ctr">
              <a:spcBef>
                <a:spcPts val="3080"/>
              </a:spcBef>
              <a:spcAft>
                <a:spcPts val="0"/>
              </a:spcAft>
              <a:buClr>
                <a:schemeClr val="dk1"/>
              </a:buClr>
              <a:buSzPts val="15400"/>
              <a:buFont typeface="Arial"/>
              <a:buNone/>
              <a:defRPr/>
            </a:lvl2pPr>
            <a:lvl3pPr lvl="2" algn="ctr">
              <a:spcBef>
                <a:spcPts val="2640"/>
              </a:spcBef>
              <a:spcAft>
                <a:spcPts val="0"/>
              </a:spcAft>
              <a:buClr>
                <a:schemeClr val="dk1"/>
              </a:buClr>
              <a:buSzPts val="13200"/>
              <a:buFont typeface="Arial"/>
              <a:buNone/>
              <a:defRPr/>
            </a:lvl3pPr>
            <a:lvl4pPr lvl="3" algn="ctr">
              <a:spcBef>
                <a:spcPts val="2200"/>
              </a:spcBef>
              <a:spcAft>
                <a:spcPts val="0"/>
              </a:spcAft>
              <a:buClr>
                <a:schemeClr val="dk1"/>
              </a:buClr>
              <a:buSzPts val="11000"/>
              <a:buFont typeface="Arial"/>
              <a:buNone/>
              <a:defRPr/>
            </a:lvl4pPr>
            <a:lvl5pPr lvl="4" algn="ctr">
              <a:spcBef>
                <a:spcPts val="2200"/>
              </a:spcBef>
              <a:spcAft>
                <a:spcPts val="0"/>
              </a:spcAft>
              <a:buClr>
                <a:schemeClr val="dk1"/>
              </a:buClr>
              <a:buSzPts val="11000"/>
              <a:buFont typeface="Arial"/>
              <a:buNone/>
              <a:defRPr/>
            </a:lvl5pPr>
            <a:lvl6pPr lvl="5" algn="ctr">
              <a:spcBef>
                <a:spcPts val="2200"/>
              </a:spcBef>
              <a:spcAft>
                <a:spcPts val="0"/>
              </a:spcAft>
              <a:buClr>
                <a:schemeClr val="dk1"/>
              </a:buClr>
              <a:buSzPts val="11000"/>
              <a:buFont typeface="Arial"/>
              <a:buNone/>
              <a:defRPr/>
            </a:lvl6pPr>
            <a:lvl7pPr lvl="6" algn="ctr">
              <a:spcBef>
                <a:spcPts val="2200"/>
              </a:spcBef>
              <a:spcAft>
                <a:spcPts val="0"/>
              </a:spcAft>
              <a:buClr>
                <a:schemeClr val="dk1"/>
              </a:buClr>
              <a:buSzPts val="11000"/>
              <a:buFont typeface="Arial"/>
              <a:buNone/>
              <a:defRPr/>
            </a:lvl7pPr>
            <a:lvl8pPr lvl="7" algn="ctr">
              <a:spcBef>
                <a:spcPts val="2200"/>
              </a:spcBef>
              <a:spcAft>
                <a:spcPts val="0"/>
              </a:spcAft>
              <a:buClr>
                <a:schemeClr val="dk1"/>
              </a:buClr>
              <a:buSzPts val="11000"/>
              <a:buFont typeface="Arial"/>
              <a:buNone/>
              <a:defRPr/>
            </a:lvl8pPr>
            <a:lvl9pPr lvl="8" algn="ctr">
              <a:spcBef>
                <a:spcPts val="2200"/>
              </a:spcBef>
              <a:spcAft>
                <a:spcPts val="0"/>
              </a:spcAft>
              <a:buClr>
                <a:schemeClr val="dk1"/>
              </a:buClr>
              <a:buSzPts val="11000"/>
              <a:buFont typeface="Arial"/>
              <a:buNone/>
              <a:defRPr/>
            </a:lvl9pPr>
          </a:lstStyle>
          <a:p>
            <a:endParaRPr/>
          </a:p>
        </p:txBody>
      </p:sp>
      <p:sp>
        <p:nvSpPr>
          <p:cNvPr id="18" name="Google Shape;18;p3"/>
          <p:cNvSpPr txBox="1">
            <a:spLocks noGrp="1"/>
          </p:cNvSpPr>
          <p:nvPr>
            <p:ph type="dt" idx="10"/>
          </p:nvPr>
        </p:nvSpPr>
        <p:spPr>
          <a:xfrm>
            <a:off x="3841750" y="34990088"/>
            <a:ext cx="10668000" cy="2562225"/>
          </a:xfrm>
          <a:prstGeom prst="rect">
            <a:avLst/>
          </a:prstGeom>
          <a:noFill/>
          <a:ln>
            <a:noFill/>
          </a:ln>
        </p:spPr>
        <p:txBody>
          <a:bodyPr spcFirstLastPara="1" wrap="square" lIns="501600" tIns="250800" rIns="501600" bIns="250800" anchor="t" anchorCtr="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7494250" y="34990088"/>
            <a:ext cx="16217900" cy="2562225"/>
          </a:xfrm>
          <a:prstGeom prst="rect">
            <a:avLst/>
          </a:prstGeom>
          <a:noFill/>
          <a:ln>
            <a:noFill/>
          </a:ln>
        </p:spPr>
        <p:txBody>
          <a:bodyPr spcFirstLastPara="1" wrap="square" lIns="501600" tIns="250800" rIns="501600" bIns="250800" anchor="t" anchorCtr="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6696650" y="34990088"/>
            <a:ext cx="10668000" cy="2562225"/>
          </a:xfrm>
          <a:prstGeom prst="rect">
            <a:avLst/>
          </a:prstGeom>
          <a:noFill/>
          <a:ln>
            <a:noFill/>
          </a:ln>
        </p:spPr>
        <p:txBody>
          <a:bodyPr spcFirstLastPara="1" wrap="square" lIns="501600" tIns="250800" rIns="501600" bIns="250800" anchor="t" anchorCtr="0">
            <a:noAutofit/>
          </a:bodyPr>
          <a:lstStyle>
            <a:lvl1pPr marL="0" lvl="0" indent="0" algn="r">
              <a:spcBef>
                <a:spcPts val="0"/>
              </a:spcBef>
              <a:spcAft>
                <a:spcPts val="0"/>
              </a:spcAft>
              <a:buNone/>
              <a:defRPr sz="770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770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770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770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770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770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770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770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77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3841750" y="3414713"/>
            <a:ext cx="43522900" cy="6400800"/>
          </a:xfrm>
          <a:prstGeom prst="rect">
            <a:avLst/>
          </a:prstGeom>
          <a:noFill/>
          <a:ln>
            <a:noFill/>
          </a:ln>
        </p:spPr>
        <p:txBody>
          <a:bodyPr spcFirstLastPara="1" wrap="square" lIns="501600" tIns="250800" rIns="501600" bIns="2508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4081919" y="854869"/>
            <a:ext cx="23042562" cy="43522900"/>
          </a:xfrm>
          <a:prstGeom prst="rect">
            <a:avLst/>
          </a:prstGeom>
          <a:noFill/>
          <a:ln>
            <a:noFill/>
          </a:ln>
        </p:spPr>
        <p:txBody>
          <a:bodyPr spcFirstLastPara="1" wrap="square" lIns="501600" tIns="250800" rIns="501600" bIns="2508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3841750" y="34990088"/>
            <a:ext cx="10668000" cy="2562225"/>
          </a:xfrm>
          <a:prstGeom prst="rect">
            <a:avLst/>
          </a:prstGeom>
          <a:noFill/>
          <a:ln>
            <a:noFill/>
          </a:ln>
        </p:spPr>
        <p:txBody>
          <a:bodyPr spcFirstLastPara="1" wrap="square" lIns="501600" tIns="250800" rIns="501600" bIns="250800" anchor="t" anchorCtr="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7494250" y="34990088"/>
            <a:ext cx="16217900" cy="2562225"/>
          </a:xfrm>
          <a:prstGeom prst="rect">
            <a:avLst/>
          </a:prstGeom>
          <a:noFill/>
          <a:ln>
            <a:noFill/>
          </a:ln>
        </p:spPr>
        <p:txBody>
          <a:bodyPr spcFirstLastPara="1" wrap="square" lIns="501600" tIns="250800" rIns="501600" bIns="250800" anchor="t" anchorCtr="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36696650" y="34990088"/>
            <a:ext cx="10668000" cy="2562225"/>
          </a:xfrm>
          <a:prstGeom prst="rect">
            <a:avLst/>
          </a:prstGeom>
          <a:noFill/>
          <a:ln>
            <a:noFill/>
          </a:ln>
        </p:spPr>
        <p:txBody>
          <a:bodyPr spcFirstLastPara="1" wrap="square" lIns="501600" tIns="250800" rIns="501600" bIns="250800" anchor="t" anchorCtr="0">
            <a:noAutofit/>
          </a:bodyPr>
          <a:lstStyle>
            <a:lvl1pPr marL="0" lvl="0" indent="0" algn="r">
              <a:spcBef>
                <a:spcPts val="0"/>
              </a:spcBef>
              <a:spcAft>
                <a:spcPts val="0"/>
              </a:spcAft>
              <a:buNone/>
              <a:defRPr sz="7700" b="0" i="0">
                <a:solidFill>
                  <a:schemeClr val="dk1"/>
                </a:solidFill>
                <a:latin typeface="Arial"/>
                <a:ea typeface="Arial"/>
                <a:cs typeface="Arial"/>
                <a:sym typeface="Arial"/>
              </a:defRPr>
            </a:lvl1pPr>
            <a:lvl2pPr marL="0" lvl="1" indent="0" algn="r">
              <a:spcBef>
                <a:spcPts val="0"/>
              </a:spcBef>
              <a:spcAft>
                <a:spcPts val="0"/>
              </a:spcAft>
              <a:buNone/>
              <a:defRPr sz="7700" b="0" i="0">
                <a:solidFill>
                  <a:schemeClr val="dk1"/>
                </a:solidFill>
                <a:latin typeface="Arial"/>
                <a:ea typeface="Arial"/>
                <a:cs typeface="Arial"/>
                <a:sym typeface="Arial"/>
              </a:defRPr>
            </a:lvl2pPr>
            <a:lvl3pPr marL="0" lvl="2" indent="0" algn="r">
              <a:spcBef>
                <a:spcPts val="0"/>
              </a:spcBef>
              <a:spcAft>
                <a:spcPts val="0"/>
              </a:spcAft>
              <a:buNone/>
              <a:defRPr sz="7700" b="0" i="0">
                <a:solidFill>
                  <a:schemeClr val="dk1"/>
                </a:solidFill>
                <a:latin typeface="Arial"/>
                <a:ea typeface="Arial"/>
                <a:cs typeface="Arial"/>
                <a:sym typeface="Arial"/>
              </a:defRPr>
            </a:lvl3pPr>
            <a:lvl4pPr marL="0" lvl="3" indent="0" algn="r">
              <a:spcBef>
                <a:spcPts val="0"/>
              </a:spcBef>
              <a:spcAft>
                <a:spcPts val="0"/>
              </a:spcAft>
              <a:buNone/>
              <a:defRPr sz="7700" b="0" i="0">
                <a:solidFill>
                  <a:schemeClr val="dk1"/>
                </a:solidFill>
                <a:latin typeface="Arial"/>
                <a:ea typeface="Arial"/>
                <a:cs typeface="Arial"/>
                <a:sym typeface="Arial"/>
              </a:defRPr>
            </a:lvl4pPr>
            <a:lvl5pPr marL="0" lvl="4" indent="0" algn="r">
              <a:spcBef>
                <a:spcPts val="0"/>
              </a:spcBef>
              <a:spcAft>
                <a:spcPts val="0"/>
              </a:spcAft>
              <a:buNone/>
              <a:defRPr sz="7700" b="0" i="0">
                <a:solidFill>
                  <a:schemeClr val="dk1"/>
                </a:solidFill>
                <a:latin typeface="Arial"/>
                <a:ea typeface="Arial"/>
                <a:cs typeface="Arial"/>
                <a:sym typeface="Arial"/>
              </a:defRPr>
            </a:lvl5pPr>
            <a:lvl6pPr marL="0" lvl="5" indent="0" algn="r">
              <a:spcBef>
                <a:spcPts val="0"/>
              </a:spcBef>
              <a:spcAft>
                <a:spcPts val="0"/>
              </a:spcAft>
              <a:buNone/>
              <a:defRPr sz="7700" b="0" i="0">
                <a:solidFill>
                  <a:schemeClr val="dk1"/>
                </a:solidFill>
                <a:latin typeface="Arial"/>
                <a:ea typeface="Arial"/>
                <a:cs typeface="Arial"/>
                <a:sym typeface="Arial"/>
              </a:defRPr>
            </a:lvl6pPr>
            <a:lvl7pPr marL="0" lvl="6" indent="0" algn="r">
              <a:spcBef>
                <a:spcPts val="0"/>
              </a:spcBef>
              <a:spcAft>
                <a:spcPts val="0"/>
              </a:spcAft>
              <a:buNone/>
              <a:defRPr sz="7700" b="0" i="0">
                <a:solidFill>
                  <a:schemeClr val="dk1"/>
                </a:solidFill>
                <a:latin typeface="Arial"/>
                <a:ea typeface="Arial"/>
                <a:cs typeface="Arial"/>
                <a:sym typeface="Arial"/>
              </a:defRPr>
            </a:lvl7pPr>
            <a:lvl8pPr marL="0" lvl="7" indent="0" algn="r">
              <a:spcBef>
                <a:spcPts val="0"/>
              </a:spcBef>
              <a:spcAft>
                <a:spcPts val="0"/>
              </a:spcAft>
              <a:buNone/>
              <a:defRPr sz="7700" b="0" i="0">
                <a:solidFill>
                  <a:schemeClr val="dk1"/>
                </a:solidFill>
                <a:latin typeface="Arial"/>
                <a:ea typeface="Arial"/>
                <a:cs typeface="Arial"/>
                <a:sym typeface="Arial"/>
              </a:defRPr>
            </a:lvl8pPr>
            <a:lvl9pPr marL="0" lvl="8" indent="0" algn="r">
              <a:spcBef>
                <a:spcPts val="0"/>
              </a:spcBef>
              <a:spcAft>
                <a:spcPts val="0"/>
              </a:spcAft>
              <a:buNone/>
              <a:defRPr sz="7700" b="0" i="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26563175" y="13336124"/>
            <a:ext cx="30723284" cy="10879667"/>
          </a:xfrm>
          <a:prstGeom prst="rect">
            <a:avLst/>
          </a:prstGeom>
          <a:noFill/>
          <a:ln>
            <a:noFill/>
          </a:ln>
        </p:spPr>
        <p:txBody>
          <a:bodyPr spcFirstLastPara="1" wrap="square" lIns="501600" tIns="250800" rIns="501600" bIns="2508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4700130" y="2555942"/>
            <a:ext cx="30723284" cy="32440032"/>
          </a:xfrm>
          <a:prstGeom prst="rect">
            <a:avLst/>
          </a:prstGeom>
          <a:noFill/>
          <a:ln>
            <a:noFill/>
          </a:ln>
        </p:spPr>
        <p:txBody>
          <a:bodyPr spcFirstLastPara="1" wrap="square" lIns="501600" tIns="250800" rIns="501600" bIns="2508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3841750" y="34990088"/>
            <a:ext cx="10668000" cy="2562225"/>
          </a:xfrm>
          <a:prstGeom prst="rect">
            <a:avLst/>
          </a:prstGeom>
          <a:noFill/>
          <a:ln>
            <a:noFill/>
          </a:ln>
        </p:spPr>
        <p:txBody>
          <a:bodyPr spcFirstLastPara="1" wrap="square" lIns="501600" tIns="250800" rIns="501600" bIns="250800" anchor="t" anchorCtr="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7494250" y="34990088"/>
            <a:ext cx="16217900" cy="2562225"/>
          </a:xfrm>
          <a:prstGeom prst="rect">
            <a:avLst/>
          </a:prstGeom>
          <a:noFill/>
          <a:ln>
            <a:noFill/>
          </a:ln>
        </p:spPr>
        <p:txBody>
          <a:bodyPr spcFirstLastPara="1" wrap="square" lIns="501600" tIns="250800" rIns="501600" bIns="250800" anchor="t" anchorCtr="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36696650" y="34990088"/>
            <a:ext cx="10668000" cy="2562225"/>
          </a:xfrm>
          <a:prstGeom prst="rect">
            <a:avLst/>
          </a:prstGeom>
          <a:noFill/>
          <a:ln>
            <a:noFill/>
          </a:ln>
        </p:spPr>
        <p:txBody>
          <a:bodyPr spcFirstLastPara="1" wrap="square" lIns="501600" tIns="250800" rIns="501600" bIns="250800" anchor="t" anchorCtr="0">
            <a:noAutofit/>
          </a:bodyPr>
          <a:lstStyle>
            <a:lvl1pPr marL="0" lvl="0" indent="0" algn="r">
              <a:spcBef>
                <a:spcPts val="0"/>
              </a:spcBef>
              <a:spcAft>
                <a:spcPts val="0"/>
              </a:spcAft>
              <a:buNone/>
              <a:defRPr sz="7700" b="0" i="0">
                <a:solidFill>
                  <a:schemeClr val="dk1"/>
                </a:solidFill>
                <a:latin typeface="Arial"/>
                <a:ea typeface="Arial"/>
                <a:cs typeface="Arial"/>
                <a:sym typeface="Arial"/>
              </a:defRPr>
            </a:lvl1pPr>
            <a:lvl2pPr marL="0" lvl="1" indent="0" algn="r">
              <a:spcBef>
                <a:spcPts val="0"/>
              </a:spcBef>
              <a:spcAft>
                <a:spcPts val="0"/>
              </a:spcAft>
              <a:buNone/>
              <a:defRPr sz="7700" b="0" i="0">
                <a:solidFill>
                  <a:schemeClr val="dk1"/>
                </a:solidFill>
                <a:latin typeface="Arial"/>
                <a:ea typeface="Arial"/>
                <a:cs typeface="Arial"/>
                <a:sym typeface="Arial"/>
              </a:defRPr>
            </a:lvl2pPr>
            <a:lvl3pPr marL="0" lvl="2" indent="0" algn="r">
              <a:spcBef>
                <a:spcPts val="0"/>
              </a:spcBef>
              <a:spcAft>
                <a:spcPts val="0"/>
              </a:spcAft>
              <a:buNone/>
              <a:defRPr sz="7700" b="0" i="0">
                <a:solidFill>
                  <a:schemeClr val="dk1"/>
                </a:solidFill>
                <a:latin typeface="Arial"/>
                <a:ea typeface="Arial"/>
                <a:cs typeface="Arial"/>
                <a:sym typeface="Arial"/>
              </a:defRPr>
            </a:lvl3pPr>
            <a:lvl4pPr marL="0" lvl="3" indent="0" algn="r">
              <a:spcBef>
                <a:spcPts val="0"/>
              </a:spcBef>
              <a:spcAft>
                <a:spcPts val="0"/>
              </a:spcAft>
              <a:buNone/>
              <a:defRPr sz="7700" b="0" i="0">
                <a:solidFill>
                  <a:schemeClr val="dk1"/>
                </a:solidFill>
                <a:latin typeface="Arial"/>
                <a:ea typeface="Arial"/>
                <a:cs typeface="Arial"/>
                <a:sym typeface="Arial"/>
              </a:defRPr>
            </a:lvl4pPr>
            <a:lvl5pPr marL="0" lvl="4" indent="0" algn="r">
              <a:spcBef>
                <a:spcPts val="0"/>
              </a:spcBef>
              <a:spcAft>
                <a:spcPts val="0"/>
              </a:spcAft>
              <a:buNone/>
              <a:defRPr sz="7700" b="0" i="0">
                <a:solidFill>
                  <a:schemeClr val="dk1"/>
                </a:solidFill>
                <a:latin typeface="Arial"/>
                <a:ea typeface="Arial"/>
                <a:cs typeface="Arial"/>
                <a:sym typeface="Arial"/>
              </a:defRPr>
            </a:lvl5pPr>
            <a:lvl6pPr marL="0" lvl="5" indent="0" algn="r">
              <a:spcBef>
                <a:spcPts val="0"/>
              </a:spcBef>
              <a:spcAft>
                <a:spcPts val="0"/>
              </a:spcAft>
              <a:buNone/>
              <a:defRPr sz="7700" b="0" i="0">
                <a:solidFill>
                  <a:schemeClr val="dk1"/>
                </a:solidFill>
                <a:latin typeface="Arial"/>
                <a:ea typeface="Arial"/>
                <a:cs typeface="Arial"/>
                <a:sym typeface="Arial"/>
              </a:defRPr>
            </a:lvl6pPr>
            <a:lvl7pPr marL="0" lvl="6" indent="0" algn="r">
              <a:spcBef>
                <a:spcPts val="0"/>
              </a:spcBef>
              <a:spcAft>
                <a:spcPts val="0"/>
              </a:spcAft>
              <a:buNone/>
              <a:defRPr sz="7700" b="0" i="0">
                <a:solidFill>
                  <a:schemeClr val="dk1"/>
                </a:solidFill>
                <a:latin typeface="Arial"/>
                <a:ea typeface="Arial"/>
                <a:cs typeface="Arial"/>
                <a:sym typeface="Arial"/>
              </a:defRPr>
            </a:lvl7pPr>
            <a:lvl8pPr marL="0" lvl="7" indent="0" algn="r">
              <a:spcBef>
                <a:spcPts val="0"/>
              </a:spcBef>
              <a:spcAft>
                <a:spcPts val="0"/>
              </a:spcAft>
              <a:buNone/>
              <a:defRPr sz="7700" b="0" i="0">
                <a:solidFill>
                  <a:schemeClr val="dk1"/>
                </a:solidFill>
                <a:latin typeface="Arial"/>
                <a:ea typeface="Arial"/>
                <a:cs typeface="Arial"/>
                <a:sym typeface="Arial"/>
              </a:defRPr>
            </a:lvl8pPr>
            <a:lvl9pPr marL="0" lvl="8" indent="0" algn="r">
              <a:spcBef>
                <a:spcPts val="0"/>
              </a:spcBef>
              <a:spcAft>
                <a:spcPts val="0"/>
              </a:spcAft>
              <a:buNone/>
              <a:defRPr sz="7700" b="0" i="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841750" y="3414713"/>
            <a:ext cx="43522900" cy="6400800"/>
          </a:xfrm>
          <a:prstGeom prst="rect">
            <a:avLst/>
          </a:prstGeom>
          <a:noFill/>
          <a:ln>
            <a:noFill/>
          </a:ln>
        </p:spPr>
        <p:txBody>
          <a:bodyPr spcFirstLastPara="1" wrap="square" lIns="501600" tIns="250800" rIns="501600" bIns="2508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3841750" y="11095038"/>
            <a:ext cx="43522900" cy="23042562"/>
          </a:xfrm>
          <a:prstGeom prst="rect">
            <a:avLst/>
          </a:prstGeom>
          <a:noFill/>
          <a:ln>
            <a:noFill/>
          </a:ln>
        </p:spPr>
        <p:txBody>
          <a:bodyPr spcFirstLastPara="1" wrap="square" lIns="501600" tIns="250800" rIns="501600" bIns="2508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3841750" y="34990088"/>
            <a:ext cx="10668000" cy="2562225"/>
          </a:xfrm>
          <a:prstGeom prst="rect">
            <a:avLst/>
          </a:prstGeom>
          <a:noFill/>
          <a:ln>
            <a:noFill/>
          </a:ln>
        </p:spPr>
        <p:txBody>
          <a:bodyPr spcFirstLastPara="1" wrap="square" lIns="501600" tIns="250800" rIns="501600" bIns="250800" anchor="t" anchorCtr="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7494250" y="34990088"/>
            <a:ext cx="16217900" cy="2562225"/>
          </a:xfrm>
          <a:prstGeom prst="rect">
            <a:avLst/>
          </a:prstGeom>
          <a:noFill/>
          <a:ln>
            <a:noFill/>
          </a:ln>
        </p:spPr>
        <p:txBody>
          <a:bodyPr spcFirstLastPara="1" wrap="square" lIns="501600" tIns="250800" rIns="501600" bIns="250800" anchor="t" anchorCtr="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6696650" y="34990088"/>
            <a:ext cx="10668000" cy="2562225"/>
          </a:xfrm>
          <a:prstGeom prst="rect">
            <a:avLst/>
          </a:prstGeom>
          <a:noFill/>
          <a:ln>
            <a:noFill/>
          </a:ln>
        </p:spPr>
        <p:txBody>
          <a:bodyPr spcFirstLastPara="1" wrap="square" lIns="501600" tIns="250800" rIns="501600" bIns="250800" anchor="t" anchorCtr="0">
            <a:noAutofit/>
          </a:bodyPr>
          <a:lstStyle>
            <a:lvl1pPr marL="0" lvl="0" indent="0" algn="r">
              <a:spcBef>
                <a:spcPts val="0"/>
              </a:spcBef>
              <a:spcAft>
                <a:spcPts val="0"/>
              </a:spcAft>
              <a:buNone/>
              <a:defRPr sz="7700" b="0" i="0">
                <a:solidFill>
                  <a:schemeClr val="dk1"/>
                </a:solidFill>
                <a:latin typeface="Arial"/>
                <a:ea typeface="Arial"/>
                <a:cs typeface="Arial"/>
                <a:sym typeface="Arial"/>
              </a:defRPr>
            </a:lvl1pPr>
            <a:lvl2pPr marL="0" lvl="1" indent="0" algn="r">
              <a:spcBef>
                <a:spcPts val="0"/>
              </a:spcBef>
              <a:spcAft>
                <a:spcPts val="0"/>
              </a:spcAft>
              <a:buNone/>
              <a:defRPr sz="7700" b="0" i="0">
                <a:solidFill>
                  <a:schemeClr val="dk1"/>
                </a:solidFill>
                <a:latin typeface="Arial"/>
                <a:ea typeface="Arial"/>
                <a:cs typeface="Arial"/>
                <a:sym typeface="Arial"/>
              </a:defRPr>
            </a:lvl2pPr>
            <a:lvl3pPr marL="0" lvl="2" indent="0" algn="r">
              <a:spcBef>
                <a:spcPts val="0"/>
              </a:spcBef>
              <a:spcAft>
                <a:spcPts val="0"/>
              </a:spcAft>
              <a:buNone/>
              <a:defRPr sz="7700" b="0" i="0">
                <a:solidFill>
                  <a:schemeClr val="dk1"/>
                </a:solidFill>
                <a:latin typeface="Arial"/>
                <a:ea typeface="Arial"/>
                <a:cs typeface="Arial"/>
                <a:sym typeface="Arial"/>
              </a:defRPr>
            </a:lvl3pPr>
            <a:lvl4pPr marL="0" lvl="3" indent="0" algn="r">
              <a:spcBef>
                <a:spcPts val="0"/>
              </a:spcBef>
              <a:spcAft>
                <a:spcPts val="0"/>
              </a:spcAft>
              <a:buNone/>
              <a:defRPr sz="7700" b="0" i="0">
                <a:solidFill>
                  <a:schemeClr val="dk1"/>
                </a:solidFill>
                <a:latin typeface="Arial"/>
                <a:ea typeface="Arial"/>
                <a:cs typeface="Arial"/>
                <a:sym typeface="Arial"/>
              </a:defRPr>
            </a:lvl4pPr>
            <a:lvl5pPr marL="0" lvl="4" indent="0" algn="r">
              <a:spcBef>
                <a:spcPts val="0"/>
              </a:spcBef>
              <a:spcAft>
                <a:spcPts val="0"/>
              </a:spcAft>
              <a:buNone/>
              <a:defRPr sz="7700" b="0" i="0">
                <a:solidFill>
                  <a:schemeClr val="dk1"/>
                </a:solidFill>
                <a:latin typeface="Arial"/>
                <a:ea typeface="Arial"/>
                <a:cs typeface="Arial"/>
                <a:sym typeface="Arial"/>
              </a:defRPr>
            </a:lvl5pPr>
            <a:lvl6pPr marL="0" lvl="5" indent="0" algn="r">
              <a:spcBef>
                <a:spcPts val="0"/>
              </a:spcBef>
              <a:spcAft>
                <a:spcPts val="0"/>
              </a:spcAft>
              <a:buNone/>
              <a:defRPr sz="7700" b="0" i="0">
                <a:solidFill>
                  <a:schemeClr val="dk1"/>
                </a:solidFill>
                <a:latin typeface="Arial"/>
                <a:ea typeface="Arial"/>
                <a:cs typeface="Arial"/>
                <a:sym typeface="Arial"/>
              </a:defRPr>
            </a:lvl6pPr>
            <a:lvl7pPr marL="0" lvl="6" indent="0" algn="r">
              <a:spcBef>
                <a:spcPts val="0"/>
              </a:spcBef>
              <a:spcAft>
                <a:spcPts val="0"/>
              </a:spcAft>
              <a:buNone/>
              <a:defRPr sz="7700" b="0" i="0">
                <a:solidFill>
                  <a:schemeClr val="dk1"/>
                </a:solidFill>
                <a:latin typeface="Arial"/>
                <a:ea typeface="Arial"/>
                <a:cs typeface="Arial"/>
                <a:sym typeface="Arial"/>
              </a:defRPr>
            </a:lvl7pPr>
            <a:lvl8pPr marL="0" lvl="7" indent="0" algn="r">
              <a:spcBef>
                <a:spcPts val="0"/>
              </a:spcBef>
              <a:spcAft>
                <a:spcPts val="0"/>
              </a:spcAft>
              <a:buNone/>
              <a:defRPr sz="7700" b="0" i="0">
                <a:solidFill>
                  <a:schemeClr val="dk1"/>
                </a:solidFill>
                <a:latin typeface="Arial"/>
                <a:ea typeface="Arial"/>
                <a:cs typeface="Arial"/>
                <a:sym typeface="Arial"/>
              </a:defRPr>
            </a:lvl8pPr>
            <a:lvl9pPr marL="0" lvl="8" indent="0" algn="r">
              <a:spcBef>
                <a:spcPts val="0"/>
              </a:spcBef>
              <a:spcAft>
                <a:spcPts val="0"/>
              </a:spcAft>
              <a:buNone/>
              <a:defRPr sz="7700" b="0" i="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4044951" y="24678084"/>
            <a:ext cx="43525017" cy="7628731"/>
          </a:xfrm>
          <a:prstGeom prst="rect">
            <a:avLst/>
          </a:prstGeom>
          <a:noFill/>
          <a:ln>
            <a:noFill/>
          </a:ln>
        </p:spPr>
        <p:txBody>
          <a:bodyPr spcFirstLastPara="1" wrap="square" lIns="501600" tIns="250800" rIns="501600" bIns="2508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4044951" y="16277034"/>
            <a:ext cx="43525017" cy="8401050"/>
          </a:xfrm>
          <a:prstGeom prst="rect">
            <a:avLst/>
          </a:prstGeom>
          <a:noFill/>
          <a:ln>
            <a:noFill/>
          </a:ln>
        </p:spPr>
        <p:txBody>
          <a:bodyPr spcFirstLastPara="1" wrap="square" lIns="501600" tIns="250800" rIns="501600" bIns="2508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0" name="Google Shape;30;p5"/>
          <p:cNvSpPr txBox="1">
            <a:spLocks noGrp="1"/>
          </p:cNvSpPr>
          <p:nvPr>
            <p:ph type="dt" idx="10"/>
          </p:nvPr>
        </p:nvSpPr>
        <p:spPr>
          <a:xfrm>
            <a:off x="3841750" y="34990088"/>
            <a:ext cx="10668000" cy="2562225"/>
          </a:xfrm>
          <a:prstGeom prst="rect">
            <a:avLst/>
          </a:prstGeom>
          <a:noFill/>
          <a:ln>
            <a:noFill/>
          </a:ln>
        </p:spPr>
        <p:txBody>
          <a:bodyPr spcFirstLastPara="1" wrap="square" lIns="501600" tIns="250800" rIns="501600" bIns="250800" anchor="t" anchorCtr="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7494250" y="34990088"/>
            <a:ext cx="16217900" cy="2562225"/>
          </a:xfrm>
          <a:prstGeom prst="rect">
            <a:avLst/>
          </a:prstGeom>
          <a:noFill/>
          <a:ln>
            <a:noFill/>
          </a:ln>
        </p:spPr>
        <p:txBody>
          <a:bodyPr spcFirstLastPara="1" wrap="square" lIns="501600" tIns="250800" rIns="501600" bIns="250800" anchor="t" anchorCtr="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6696650" y="34990088"/>
            <a:ext cx="10668000" cy="2562225"/>
          </a:xfrm>
          <a:prstGeom prst="rect">
            <a:avLst/>
          </a:prstGeom>
          <a:noFill/>
          <a:ln>
            <a:noFill/>
          </a:ln>
        </p:spPr>
        <p:txBody>
          <a:bodyPr spcFirstLastPara="1" wrap="square" lIns="501600" tIns="250800" rIns="501600" bIns="250800" anchor="t" anchorCtr="0">
            <a:noAutofit/>
          </a:bodyPr>
          <a:lstStyle>
            <a:lvl1pPr marL="0" lvl="0" indent="0" algn="r">
              <a:spcBef>
                <a:spcPts val="0"/>
              </a:spcBef>
              <a:spcAft>
                <a:spcPts val="0"/>
              </a:spcAft>
              <a:buNone/>
              <a:defRPr sz="7700" b="0" i="0">
                <a:solidFill>
                  <a:schemeClr val="dk1"/>
                </a:solidFill>
                <a:latin typeface="Arial"/>
                <a:ea typeface="Arial"/>
                <a:cs typeface="Arial"/>
                <a:sym typeface="Arial"/>
              </a:defRPr>
            </a:lvl1pPr>
            <a:lvl2pPr marL="0" lvl="1" indent="0" algn="r">
              <a:spcBef>
                <a:spcPts val="0"/>
              </a:spcBef>
              <a:spcAft>
                <a:spcPts val="0"/>
              </a:spcAft>
              <a:buNone/>
              <a:defRPr sz="7700" b="0" i="0">
                <a:solidFill>
                  <a:schemeClr val="dk1"/>
                </a:solidFill>
                <a:latin typeface="Arial"/>
                <a:ea typeface="Arial"/>
                <a:cs typeface="Arial"/>
                <a:sym typeface="Arial"/>
              </a:defRPr>
            </a:lvl2pPr>
            <a:lvl3pPr marL="0" lvl="2" indent="0" algn="r">
              <a:spcBef>
                <a:spcPts val="0"/>
              </a:spcBef>
              <a:spcAft>
                <a:spcPts val="0"/>
              </a:spcAft>
              <a:buNone/>
              <a:defRPr sz="7700" b="0" i="0">
                <a:solidFill>
                  <a:schemeClr val="dk1"/>
                </a:solidFill>
                <a:latin typeface="Arial"/>
                <a:ea typeface="Arial"/>
                <a:cs typeface="Arial"/>
                <a:sym typeface="Arial"/>
              </a:defRPr>
            </a:lvl3pPr>
            <a:lvl4pPr marL="0" lvl="3" indent="0" algn="r">
              <a:spcBef>
                <a:spcPts val="0"/>
              </a:spcBef>
              <a:spcAft>
                <a:spcPts val="0"/>
              </a:spcAft>
              <a:buNone/>
              <a:defRPr sz="7700" b="0" i="0">
                <a:solidFill>
                  <a:schemeClr val="dk1"/>
                </a:solidFill>
                <a:latin typeface="Arial"/>
                <a:ea typeface="Arial"/>
                <a:cs typeface="Arial"/>
                <a:sym typeface="Arial"/>
              </a:defRPr>
            </a:lvl4pPr>
            <a:lvl5pPr marL="0" lvl="4" indent="0" algn="r">
              <a:spcBef>
                <a:spcPts val="0"/>
              </a:spcBef>
              <a:spcAft>
                <a:spcPts val="0"/>
              </a:spcAft>
              <a:buNone/>
              <a:defRPr sz="7700" b="0" i="0">
                <a:solidFill>
                  <a:schemeClr val="dk1"/>
                </a:solidFill>
                <a:latin typeface="Arial"/>
                <a:ea typeface="Arial"/>
                <a:cs typeface="Arial"/>
                <a:sym typeface="Arial"/>
              </a:defRPr>
            </a:lvl5pPr>
            <a:lvl6pPr marL="0" lvl="5" indent="0" algn="r">
              <a:spcBef>
                <a:spcPts val="0"/>
              </a:spcBef>
              <a:spcAft>
                <a:spcPts val="0"/>
              </a:spcAft>
              <a:buNone/>
              <a:defRPr sz="7700" b="0" i="0">
                <a:solidFill>
                  <a:schemeClr val="dk1"/>
                </a:solidFill>
                <a:latin typeface="Arial"/>
                <a:ea typeface="Arial"/>
                <a:cs typeface="Arial"/>
                <a:sym typeface="Arial"/>
              </a:defRPr>
            </a:lvl6pPr>
            <a:lvl7pPr marL="0" lvl="6" indent="0" algn="r">
              <a:spcBef>
                <a:spcPts val="0"/>
              </a:spcBef>
              <a:spcAft>
                <a:spcPts val="0"/>
              </a:spcAft>
              <a:buNone/>
              <a:defRPr sz="7700" b="0" i="0">
                <a:solidFill>
                  <a:schemeClr val="dk1"/>
                </a:solidFill>
                <a:latin typeface="Arial"/>
                <a:ea typeface="Arial"/>
                <a:cs typeface="Arial"/>
                <a:sym typeface="Arial"/>
              </a:defRPr>
            </a:lvl7pPr>
            <a:lvl8pPr marL="0" lvl="7" indent="0" algn="r">
              <a:spcBef>
                <a:spcPts val="0"/>
              </a:spcBef>
              <a:spcAft>
                <a:spcPts val="0"/>
              </a:spcAft>
              <a:buNone/>
              <a:defRPr sz="7700" b="0" i="0">
                <a:solidFill>
                  <a:schemeClr val="dk1"/>
                </a:solidFill>
                <a:latin typeface="Arial"/>
                <a:ea typeface="Arial"/>
                <a:cs typeface="Arial"/>
                <a:sym typeface="Arial"/>
              </a:defRPr>
            </a:lvl8pPr>
            <a:lvl9pPr marL="0" lvl="8" indent="0" algn="r">
              <a:spcBef>
                <a:spcPts val="0"/>
              </a:spcBef>
              <a:spcAft>
                <a:spcPts val="0"/>
              </a:spcAft>
              <a:buNone/>
              <a:defRPr sz="7700" b="0" i="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841750" y="3414713"/>
            <a:ext cx="43522900" cy="6400800"/>
          </a:xfrm>
          <a:prstGeom prst="rect">
            <a:avLst/>
          </a:prstGeom>
          <a:noFill/>
          <a:ln>
            <a:noFill/>
          </a:ln>
        </p:spPr>
        <p:txBody>
          <a:bodyPr spcFirstLastPara="1" wrap="square" lIns="501600" tIns="250800" rIns="501600" bIns="2508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3841754" y="11094444"/>
            <a:ext cx="21659849" cy="23043157"/>
          </a:xfrm>
          <a:prstGeom prst="rect">
            <a:avLst/>
          </a:prstGeom>
          <a:noFill/>
          <a:ln>
            <a:noFill/>
          </a:ln>
        </p:spPr>
        <p:txBody>
          <a:bodyPr spcFirstLastPara="1" wrap="square" lIns="501600" tIns="250800" rIns="501600" bIns="2508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6" name="Google Shape;36;p6"/>
          <p:cNvSpPr txBox="1">
            <a:spLocks noGrp="1"/>
          </p:cNvSpPr>
          <p:nvPr>
            <p:ph type="body" idx="2"/>
          </p:nvPr>
        </p:nvSpPr>
        <p:spPr>
          <a:xfrm>
            <a:off x="25704800" y="11094444"/>
            <a:ext cx="21659851" cy="23043157"/>
          </a:xfrm>
          <a:prstGeom prst="rect">
            <a:avLst/>
          </a:prstGeom>
          <a:noFill/>
          <a:ln>
            <a:noFill/>
          </a:ln>
        </p:spPr>
        <p:txBody>
          <a:bodyPr spcFirstLastPara="1" wrap="square" lIns="501600" tIns="250800" rIns="501600" bIns="2508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7" name="Google Shape;37;p6"/>
          <p:cNvSpPr txBox="1">
            <a:spLocks noGrp="1"/>
          </p:cNvSpPr>
          <p:nvPr>
            <p:ph type="dt" idx="10"/>
          </p:nvPr>
        </p:nvSpPr>
        <p:spPr>
          <a:xfrm>
            <a:off x="3841750" y="34990088"/>
            <a:ext cx="10668000" cy="2562225"/>
          </a:xfrm>
          <a:prstGeom prst="rect">
            <a:avLst/>
          </a:prstGeom>
          <a:noFill/>
          <a:ln>
            <a:noFill/>
          </a:ln>
        </p:spPr>
        <p:txBody>
          <a:bodyPr spcFirstLastPara="1" wrap="square" lIns="501600" tIns="250800" rIns="501600" bIns="250800" anchor="t" anchorCtr="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7494250" y="34990088"/>
            <a:ext cx="16217900" cy="2562225"/>
          </a:xfrm>
          <a:prstGeom prst="rect">
            <a:avLst/>
          </a:prstGeom>
          <a:noFill/>
          <a:ln>
            <a:noFill/>
          </a:ln>
        </p:spPr>
        <p:txBody>
          <a:bodyPr spcFirstLastPara="1" wrap="square" lIns="501600" tIns="250800" rIns="501600" bIns="250800" anchor="t" anchorCtr="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6696650" y="34990088"/>
            <a:ext cx="10668000" cy="2562225"/>
          </a:xfrm>
          <a:prstGeom prst="rect">
            <a:avLst/>
          </a:prstGeom>
          <a:noFill/>
          <a:ln>
            <a:noFill/>
          </a:ln>
        </p:spPr>
        <p:txBody>
          <a:bodyPr spcFirstLastPara="1" wrap="square" lIns="501600" tIns="250800" rIns="501600" bIns="250800" anchor="t" anchorCtr="0">
            <a:noAutofit/>
          </a:bodyPr>
          <a:lstStyle>
            <a:lvl1pPr marL="0" lvl="0" indent="0" algn="r">
              <a:spcBef>
                <a:spcPts val="0"/>
              </a:spcBef>
              <a:spcAft>
                <a:spcPts val="0"/>
              </a:spcAft>
              <a:buNone/>
              <a:defRPr sz="7700" b="0" i="0">
                <a:solidFill>
                  <a:schemeClr val="dk1"/>
                </a:solidFill>
                <a:latin typeface="Arial"/>
                <a:ea typeface="Arial"/>
                <a:cs typeface="Arial"/>
                <a:sym typeface="Arial"/>
              </a:defRPr>
            </a:lvl1pPr>
            <a:lvl2pPr marL="0" lvl="1" indent="0" algn="r">
              <a:spcBef>
                <a:spcPts val="0"/>
              </a:spcBef>
              <a:spcAft>
                <a:spcPts val="0"/>
              </a:spcAft>
              <a:buNone/>
              <a:defRPr sz="7700" b="0" i="0">
                <a:solidFill>
                  <a:schemeClr val="dk1"/>
                </a:solidFill>
                <a:latin typeface="Arial"/>
                <a:ea typeface="Arial"/>
                <a:cs typeface="Arial"/>
                <a:sym typeface="Arial"/>
              </a:defRPr>
            </a:lvl2pPr>
            <a:lvl3pPr marL="0" lvl="2" indent="0" algn="r">
              <a:spcBef>
                <a:spcPts val="0"/>
              </a:spcBef>
              <a:spcAft>
                <a:spcPts val="0"/>
              </a:spcAft>
              <a:buNone/>
              <a:defRPr sz="7700" b="0" i="0">
                <a:solidFill>
                  <a:schemeClr val="dk1"/>
                </a:solidFill>
                <a:latin typeface="Arial"/>
                <a:ea typeface="Arial"/>
                <a:cs typeface="Arial"/>
                <a:sym typeface="Arial"/>
              </a:defRPr>
            </a:lvl3pPr>
            <a:lvl4pPr marL="0" lvl="3" indent="0" algn="r">
              <a:spcBef>
                <a:spcPts val="0"/>
              </a:spcBef>
              <a:spcAft>
                <a:spcPts val="0"/>
              </a:spcAft>
              <a:buNone/>
              <a:defRPr sz="7700" b="0" i="0">
                <a:solidFill>
                  <a:schemeClr val="dk1"/>
                </a:solidFill>
                <a:latin typeface="Arial"/>
                <a:ea typeface="Arial"/>
                <a:cs typeface="Arial"/>
                <a:sym typeface="Arial"/>
              </a:defRPr>
            </a:lvl4pPr>
            <a:lvl5pPr marL="0" lvl="4" indent="0" algn="r">
              <a:spcBef>
                <a:spcPts val="0"/>
              </a:spcBef>
              <a:spcAft>
                <a:spcPts val="0"/>
              </a:spcAft>
              <a:buNone/>
              <a:defRPr sz="7700" b="0" i="0">
                <a:solidFill>
                  <a:schemeClr val="dk1"/>
                </a:solidFill>
                <a:latin typeface="Arial"/>
                <a:ea typeface="Arial"/>
                <a:cs typeface="Arial"/>
                <a:sym typeface="Arial"/>
              </a:defRPr>
            </a:lvl5pPr>
            <a:lvl6pPr marL="0" lvl="5" indent="0" algn="r">
              <a:spcBef>
                <a:spcPts val="0"/>
              </a:spcBef>
              <a:spcAft>
                <a:spcPts val="0"/>
              </a:spcAft>
              <a:buNone/>
              <a:defRPr sz="7700" b="0" i="0">
                <a:solidFill>
                  <a:schemeClr val="dk1"/>
                </a:solidFill>
                <a:latin typeface="Arial"/>
                <a:ea typeface="Arial"/>
                <a:cs typeface="Arial"/>
                <a:sym typeface="Arial"/>
              </a:defRPr>
            </a:lvl6pPr>
            <a:lvl7pPr marL="0" lvl="6" indent="0" algn="r">
              <a:spcBef>
                <a:spcPts val="0"/>
              </a:spcBef>
              <a:spcAft>
                <a:spcPts val="0"/>
              </a:spcAft>
              <a:buNone/>
              <a:defRPr sz="7700" b="0" i="0">
                <a:solidFill>
                  <a:schemeClr val="dk1"/>
                </a:solidFill>
                <a:latin typeface="Arial"/>
                <a:ea typeface="Arial"/>
                <a:cs typeface="Arial"/>
                <a:sym typeface="Arial"/>
              </a:defRPr>
            </a:lvl7pPr>
            <a:lvl8pPr marL="0" lvl="7" indent="0" algn="r">
              <a:spcBef>
                <a:spcPts val="0"/>
              </a:spcBef>
              <a:spcAft>
                <a:spcPts val="0"/>
              </a:spcAft>
              <a:buNone/>
              <a:defRPr sz="7700" b="0" i="0">
                <a:solidFill>
                  <a:schemeClr val="dk1"/>
                </a:solidFill>
                <a:latin typeface="Arial"/>
                <a:ea typeface="Arial"/>
                <a:cs typeface="Arial"/>
                <a:sym typeface="Arial"/>
              </a:defRPr>
            </a:lvl8pPr>
            <a:lvl9pPr marL="0" lvl="8" indent="0" algn="r">
              <a:spcBef>
                <a:spcPts val="0"/>
              </a:spcBef>
              <a:spcAft>
                <a:spcPts val="0"/>
              </a:spcAft>
              <a:buNone/>
              <a:defRPr sz="7700" b="0" i="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561167" y="1537693"/>
            <a:ext cx="46084067" cy="6400800"/>
          </a:xfrm>
          <a:prstGeom prst="rect">
            <a:avLst/>
          </a:prstGeom>
          <a:noFill/>
          <a:ln>
            <a:noFill/>
          </a:ln>
        </p:spPr>
        <p:txBody>
          <a:bodyPr spcFirstLastPara="1" wrap="square" lIns="501600" tIns="250800" rIns="501600" bIns="2508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561166" y="8596908"/>
            <a:ext cx="22625051" cy="3582392"/>
          </a:xfrm>
          <a:prstGeom prst="rect">
            <a:avLst/>
          </a:prstGeom>
          <a:noFill/>
          <a:ln>
            <a:noFill/>
          </a:ln>
        </p:spPr>
        <p:txBody>
          <a:bodyPr spcFirstLastPara="1" wrap="square" lIns="501600" tIns="250800" rIns="501600" bIns="2508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3" name="Google Shape;43;p7"/>
          <p:cNvSpPr txBox="1">
            <a:spLocks noGrp="1"/>
          </p:cNvSpPr>
          <p:nvPr>
            <p:ph type="body" idx="2"/>
          </p:nvPr>
        </p:nvSpPr>
        <p:spPr>
          <a:xfrm>
            <a:off x="2561166" y="12179300"/>
            <a:ext cx="22625051" cy="22127767"/>
          </a:xfrm>
          <a:prstGeom prst="rect">
            <a:avLst/>
          </a:prstGeom>
          <a:noFill/>
          <a:ln>
            <a:noFill/>
          </a:ln>
        </p:spPr>
        <p:txBody>
          <a:bodyPr spcFirstLastPara="1" wrap="square" lIns="501600" tIns="250800" rIns="501600" bIns="2508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4" name="Google Shape;44;p7"/>
          <p:cNvSpPr txBox="1">
            <a:spLocks noGrp="1"/>
          </p:cNvSpPr>
          <p:nvPr>
            <p:ph type="body" idx="3"/>
          </p:nvPr>
        </p:nvSpPr>
        <p:spPr>
          <a:xfrm>
            <a:off x="26011720" y="8596908"/>
            <a:ext cx="22633515" cy="3582392"/>
          </a:xfrm>
          <a:prstGeom prst="rect">
            <a:avLst/>
          </a:prstGeom>
          <a:noFill/>
          <a:ln>
            <a:noFill/>
          </a:ln>
        </p:spPr>
        <p:txBody>
          <a:bodyPr spcFirstLastPara="1" wrap="square" lIns="501600" tIns="250800" rIns="501600" bIns="2508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5" name="Google Shape;45;p7"/>
          <p:cNvSpPr txBox="1">
            <a:spLocks noGrp="1"/>
          </p:cNvSpPr>
          <p:nvPr>
            <p:ph type="body" idx="4"/>
          </p:nvPr>
        </p:nvSpPr>
        <p:spPr>
          <a:xfrm>
            <a:off x="26011720" y="12179300"/>
            <a:ext cx="22633515" cy="22127767"/>
          </a:xfrm>
          <a:prstGeom prst="rect">
            <a:avLst/>
          </a:prstGeom>
          <a:noFill/>
          <a:ln>
            <a:noFill/>
          </a:ln>
        </p:spPr>
        <p:txBody>
          <a:bodyPr spcFirstLastPara="1" wrap="square" lIns="501600" tIns="250800" rIns="501600" bIns="2508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6" name="Google Shape;46;p7"/>
          <p:cNvSpPr txBox="1">
            <a:spLocks noGrp="1"/>
          </p:cNvSpPr>
          <p:nvPr>
            <p:ph type="dt" idx="10"/>
          </p:nvPr>
        </p:nvSpPr>
        <p:spPr>
          <a:xfrm>
            <a:off x="3841750" y="34990088"/>
            <a:ext cx="10668000" cy="2562225"/>
          </a:xfrm>
          <a:prstGeom prst="rect">
            <a:avLst/>
          </a:prstGeom>
          <a:noFill/>
          <a:ln>
            <a:noFill/>
          </a:ln>
        </p:spPr>
        <p:txBody>
          <a:bodyPr spcFirstLastPara="1" wrap="square" lIns="501600" tIns="250800" rIns="501600" bIns="250800" anchor="t" anchorCtr="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7494250" y="34990088"/>
            <a:ext cx="16217900" cy="2562225"/>
          </a:xfrm>
          <a:prstGeom prst="rect">
            <a:avLst/>
          </a:prstGeom>
          <a:noFill/>
          <a:ln>
            <a:noFill/>
          </a:ln>
        </p:spPr>
        <p:txBody>
          <a:bodyPr spcFirstLastPara="1" wrap="square" lIns="501600" tIns="250800" rIns="501600" bIns="250800" anchor="t" anchorCtr="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6696650" y="34990088"/>
            <a:ext cx="10668000" cy="2562225"/>
          </a:xfrm>
          <a:prstGeom prst="rect">
            <a:avLst/>
          </a:prstGeom>
          <a:noFill/>
          <a:ln>
            <a:noFill/>
          </a:ln>
        </p:spPr>
        <p:txBody>
          <a:bodyPr spcFirstLastPara="1" wrap="square" lIns="501600" tIns="250800" rIns="501600" bIns="250800" anchor="t" anchorCtr="0">
            <a:noAutofit/>
          </a:bodyPr>
          <a:lstStyle>
            <a:lvl1pPr marL="0" lvl="0" indent="0" algn="r">
              <a:spcBef>
                <a:spcPts val="0"/>
              </a:spcBef>
              <a:spcAft>
                <a:spcPts val="0"/>
              </a:spcAft>
              <a:buNone/>
              <a:defRPr sz="7700" b="0" i="0">
                <a:solidFill>
                  <a:schemeClr val="dk1"/>
                </a:solidFill>
                <a:latin typeface="Arial"/>
                <a:ea typeface="Arial"/>
                <a:cs typeface="Arial"/>
                <a:sym typeface="Arial"/>
              </a:defRPr>
            </a:lvl1pPr>
            <a:lvl2pPr marL="0" lvl="1" indent="0" algn="r">
              <a:spcBef>
                <a:spcPts val="0"/>
              </a:spcBef>
              <a:spcAft>
                <a:spcPts val="0"/>
              </a:spcAft>
              <a:buNone/>
              <a:defRPr sz="7700" b="0" i="0">
                <a:solidFill>
                  <a:schemeClr val="dk1"/>
                </a:solidFill>
                <a:latin typeface="Arial"/>
                <a:ea typeface="Arial"/>
                <a:cs typeface="Arial"/>
                <a:sym typeface="Arial"/>
              </a:defRPr>
            </a:lvl2pPr>
            <a:lvl3pPr marL="0" lvl="2" indent="0" algn="r">
              <a:spcBef>
                <a:spcPts val="0"/>
              </a:spcBef>
              <a:spcAft>
                <a:spcPts val="0"/>
              </a:spcAft>
              <a:buNone/>
              <a:defRPr sz="7700" b="0" i="0">
                <a:solidFill>
                  <a:schemeClr val="dk1"/>
                </a:solidFill>
                <a:latin typeface="Arial"/>
                <a:ea typeface="Arial"/>
                <a:cs typeface="Arial"/>
                <a:sym typeface="Arial"/>
              </a:defRPr>
            </a:lvl3pPr>
            <a:lvl4pPr marL="0" lvl="3" indent="0" algn="r">
              <a:spcBef>
                <a:spcPts val="0"/>
              </a:spcBef>
              <a:spcAft>
                <a:spcPts val="0"/>
              </a:spcAft>
              <a:buNone/>
              <a:defRPr sz="7700" b="0" i="0">
                <a:solidFill>
                  <a:schemeClr val="dk1"/>
                </a:solidFill>
                <a:latin typeface="Arial"/>
                <a:ea typeface="Arial"/>
                <a:cs typeface="Arial"/>
                <a:sym typeface="Arial"/>
              </a:defRPr>
            </a:lvl4pPr>
            <a:lvl5pPr marL="0" lvl="4" indent="0" algn="r">
              <a:spcBef>
                <a:spcPts val="0"/>
              </a:spcBef>
              <a:spcAft>
                <a:spcPts val="0"/>
              </a:spcAft>
              <a:buNone/>
              <a:defRPr sz="7700" b="0" i="0">
                <a:solidFill>
                  <a:schemeClr val="dk1"/>
                </a:solidFill>
                <a:latin typeface="Arial"/>
                <a:ea typeface="Arial"/>
                <a:cs typeface="Arial"/>
                <a:sym typeface="Arial"/>
              </a:defRPr>
            </a:lvl5pPr>
            <a:lvl6pPr marL="0" lvl="5" indent="0" algn="r">
              <a:spcBef>
                <a:spcPts val="0"/>
              </a:spcBef>
              <a:spcAft>
                <a:spcPts val="0"/>
              </a:spcAft>
              <a:buNone/>
              <a:defRPr sz="7700" b="0" i="0">
                <a:solidFill>
                  <a:schemeClr val="dk1"/>
                </a:solidFill>
                <a:latin typeface="Arial"/>
                <a:ea typeface="Arial"/>
                <a:cs typeface="Arial"/>
                <a:sym typeface="Arial"/>
              </a:defRPr>
            </a:lvl6pPr>
            <a:lvl7pPr marL="0" lvl="6" indent="0" algn="r">
              <a:spcBef>
                <a:spcPts val="0"/>
              </a:spcBef>
              <a:spcAft>
                <a:spcPts val="0"/>
              </a:spcAft>
              <a:buNone/>
              <a:defRPr sz="7700" b="0" i="0">
                <a:solidFill>
                  <a:schemeClr val="dk1"/>
                </a:solidFill>
                <a:latin typeface="Arial"/>
                <a:ea typeface="Arial"/>
                <a:cs typeface="Arial"/>
                <a:sym typeface="Arial"/>
              </a:defRPr>
            </a:lvl7pPr>
            <a:lvl8pPr marL="0" lvl="7" indent="0" algn="r">
              <a:spcBef>
                <a:spcPts val="0"/>
              </a:spcBef>
              <a:spcAft>
                <a:spcPts val="0"/>
              </a:spcAft>
              <a:buNone/>
              <a:defRPr sz="7700" b="0" i="0">
                <a:solidFill>
                  <a:schemeClr val="dk1"/>
                </a:solidFill>
                <a:latin typeface="Arial"/>
                <a:ea typeface="Arial"/>
                <a:cs typeface="Arial"/>
                <a:sym typeface="Arial"/>
              </a:defRPr>
            </a:lvl8pPr>
            <a:lvl9pPr marL="0" lvl="8" indent="0" algn="r">
              <a:spcBef>
                <a:spcPts val="0"/>
              </a:spcBef>
              <a:spcAft>
                <a:spcPts val="0"/>
              </a:spcAft>
              <a:buNone/>
              <a:defRPr sz="7700" b="0" i="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3841750" y="3414713"/>
            <a:ext cx="43522900" cy="6400800"/>
          </a:xfrm>
          <a:prstGeom prst="rect">
            <a:avLst/>
          </a:prstGeom>
          <a:noFill/>
          <a:ln>
            <a:noFill/>
          </a:ln>
        </p:spPr>
        <p:txBody>
          <a:bodyPr spcFirstLastPara="1" wrap="square" lIns="501600" tIns="250800" rIns="501600" bIns="2508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3841750" y="34990088"/>
            <a:ext cx="10668000" cy="2562225"/>
          </a:xfrm>
          <a:prstGeom prst="rect">
            <a:avLst/>
          </a:prstGeom>
          <a:noFill/>
          <a:ln>
            <a:noFill/>
          </a:ln>
        </p:spPr>
        <p:txBody>
          <a:bodyPr spcFirstLastPara="1" wrap="square" lIns="501600" tIns="250800" rIns="501600" bIns="250800" anchor="t" anchorCtr="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7494250" y="34990088"/>
            <a:ext cx="16217900" cy="2562225"/>
          </a:xfrm>
          <a:prstGeom prst="rect">
            <a:avLst/>
          </a:prstGeom>
          <a:noFill/>
          <a:ln>
            <a:noFill/>
          </a:ln>
        </p:spPr>
        <p:txBody>
          <a:bodyPr spcFirstLastPara="1" wrap="square" lIns="501600" tIns="250800" rIns="501600" bIns="250800" anchor="t" anchorCtr="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6696650" y="34990088"/>
            <a:ext cx="10668000" cy="2562225"/>
          </a:xfrm>
          <a:prstGeom prst="rect">
            <a:avLst/>
          </a:prstGeom>
          <a:noFill/>
          <a:ln>
            <a:noFill/>
          </a:ln>
        </p:spPr>
        <p:txBody>
          <a:bodyPr spcFirstLastPara="1" wrap="square" lIns="501600" tIns="250800" rIns="501600" bIns="250800" anchor="t" anchorCtr="0">
            <a:noAutofit/>
          </a:bodyPr>
          <a:lstStyle>
            <a:lvl1pPr marL="0" lvl="0" indent="0" algn="r">
              <a:spcBef>
                <a:spcPts val="0"/>
              </a:spcBef>
              <a:spcAft>
                <a:spcPts val="0"/>
              </a:spcAft>
              <a:buNone/>
              <a:defRPr sz="7700" b="0" i="0">
                <a:solidFill>
                  <a:schemeClr val="dk1"/>
                </a:solidFill>
                <a:latin typeface="Arial"/>
                <a:ea typeface="Arial"/>
                <a:cs typeface="Arial"/>
                <a:sym typeface="Arial"/>
              </a:defRPr>
            </a:lvl1pPr>
            <a:lvl2pPr marL="0" lvl="1" indent="0" algn="r">
              <a:spcBef>
                <a:spcPts val="0"/>
              </a:spcBef>
              <a:spcAft>
                <a:spcPts val="0"/>
              </a:spcAft>
              <a:buNone/>
              <a:defRPr sz="7700" b="0" i="0">
                <a:solidFill>
                  <a:schemeClr val="dk1"/>
                </a:solidFill>
                <a:latin typeface="Arial"/>
                <a:ea typeface="Arial"/>
                <a:cs typeface="Arial"/>
                <a:sym typeface="Arial"/>
              </a:defRPr>
            </a:lvl2pPr>
            <a:lvl3pPr marL="0" lvl="2" indent="0" algn="r">
              <a:spcBef>
                <a:spcPts val="0"/>
              </a:spcBef>
              <a:spcAft>
                <a:spcPts val="0"/>
              </a:spcAft>
              <a:buNone/>
              <a:defRPr sz="7700" b="0" i="0">
                <a:solidFill>
                  <a:schemeClr val="dk1"/>
                </a:solidFill>
                <a:latin typeface="Arial"/>
                <a:ea typeface="Arial"/>
                <a:cs typeface="Arial"/>
                <a:sym typeface="Arial"/>
              </a:defRPr>
            </a:lvl3pPr>
            <a:lvl4pPr marL="0" lvl="3" indent="0" algn="r">
              <a:spcBef>
                <a:spcPts val="0"/>
              </a:spcBef>
              <a:spcAft>
                <a:spcPts val="0"/>
              </a:spcAft>
              <a:buNone/>
              <a:defRPr sz="7700" b="0" i="0">
                <a:solidFill>
                  <a:schemeClr val="dk1"/>
                </a:solidFill>
                <a:latin typeface="Arial"/>
                <a:ea typeface="Arial"/>
                <a:cs typeface="Arial"/>
                <a:sym typeface="Arial"/>
              </a:defRPr>
            </a:lvl4pPr>
            <a:lvl5pPr marL="0" lvl="4" indent="0" algn="r">
              <a:spcBef>
                <a:spcPts val="0"/>
              </a:spcBef>
              <a:spcAft>
                <a:spcPts val="0"/>
              </a:spcAft>
              <a:buNone/>
              <a:defRPr sz="7700" b="0" i="0">
                <a:solidFill>
                  <a:schemeClr val="dk1"/>
                </a:solidFill>
                <a:latin typeface="Arial"/>
                <a:ea typeface="Arial"/>
                <a:cs typeface="Arial"/>
                <a:sym typeface="Arial"/>
              </a:defRPr>
            </a:lvl5pPr>
            <a:lvl6pPr marL="0" lvl="5" indent="0" algn="r">
              <a:spcBef>
                <a:spcPts val="0"/>
              </a:spcBef>
              <a:spcAft>
                <a:spcPts val="0"/>
              </a:spcAft>
              <a:buNone/>
              <a:defRPr sz="7700" b="0" i="0">
                <a:solidFill>
                  <a:schemeClr val="dk1"/>
                </a:solidFill>
                <a:latin typeface="Arial"/>
                <a:ea typeface="Arial"/>
                <a:cs typeface="Arial"/>
                <a:sym typeface="Arial"/>
              </a:defRPr>
            </a:lvl6pPr>
            <a:lvl7pPr marL="0" lvl="6" indent="0" algn="r">
              <a:spcBef>
                <a:spcPts val="0"/>
              </a:spcBef>
              <a:spcAft>
                <a:spcPts val="0"/>
              </a:spcAft>
              <a:buNone/>
              <a:defRPr sz="7700" b="0" i="0">
                <a:solidFill>
                  <a:schemeClr val="dk1"/>
                </a:solidFill>
                <a:latin typeface="Arial"/>
                <a:ea typeface="Arial"/>
                <a:cs typeface="Arial"/>
                <a:sym typeface="Arial"/>
              </a:defRPr>
            </a:lvl7pPr>
            <a:lvl8pPr marL="0" lvl="7" indent="0" algn="r">
              <a:spcBef>
                <a:spcPts val="0"/>
              </a:spcBef>
              <a:spcAft>
                <a:spcPts val="0"/>
              </a:spcAft>
              <a:buNone/>
              <a:defRPr sz="7700" b="0" i="0">
                <a:solidFill>
                  <a:schemeClr val="dk1"/>
                </a:solidFill>
                <a:latin typeface="Arial"/>
                <a:ea typeface="Arial"/>
                <a:cs typeface="Arial"/>
                <a:sym typeface="Arial"/>
              </a:defRPr>
            </a:lvl8pPr>
            <a:lvl9pPr marL="0" lvl="8" indent="0" algn="r">
              <a:spcBef>
                <a:spcPts val="0"/>
              </a:spcBef>
              <a:spcAft>
                <a:spcPts val="0"/>
              </a:spcAft>
              <a:buNone/>
              <a:defRPr sz="7700" b="0" i="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3841750" y="34990088"/>
            <a:ext cx="10668000" cy="2562225"/>
          </a:xfrm>
          <a:prstGeom prst="rect">
            <a:avLst/>
          </a:prstGeom>
          <a:noFill/>
          <a:ln>
            <a:noFill/>
          </a:ln>
        </p:spPr>
        <p:txBody>
          <a:bodyPr spcFirstLastPara="1" wrap="square" lIns="501600" tIns="250800" rIns="501600" bIns="250800" anchor="t" anchorCtr="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7494250" y="34990088"/>
            <a:ext cx="16217900" cy="2562225"/>
          </a:xfrm>
          <a:prstGeom prst="rect">
            <a:avLst/>
          </a:prstGeom>
          <a:noFill/>
          <a:ln>
            <a:noFill/>
          </a:ln>
        </p:spPr>
        <p:txBody>
          <a:bodyPr spcFirstLastPara="1" wrap="square" lIns="501600" tIns="250800" rIns="501600" bIns="250800" anchor="t" anchorCtr="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36696650" y="34990088"/>
            <a:ext cx="10668000" cy="2562225"/>
          </a:xfrm>
          <a:prstGeom prst="rect">
            <a:avLst/>
          </a:prstGeom>
          <a:noFill/>
          <a:ln>
            <a:noFill/>
          </a:ln>
        </p:spPr>
        <p:txBody>
          <a:bodyPr spcFirstLastPara="1" wrap="square" lIns="501600" tIns="250800" rIns="501600" bIns="250800" anchor="t" anchorCtr="0">
            <a:noAutofit/>
          </a:bodyPr>
          <a:lstStyle>
            <a:lvl1pPr marL="0" lvl="0" indent="0" algn="r">
              <a:spcBef>
                <a:spcPts val="0"/>
              </a:spcBef>
              <a:spcAft>
                <a:spcPts val="0"/>
              </a:spcAft>
              <a:buNone/>
              <a:defRPr sz="7700" b="0" i="0">
                <a:solidFill>
                  <a:schemeClr val="dk1"/>
                </a:solidFill>
                <a:latin typeface="Arial"/>
                <a:ea typeface="Arial"/>
                <a:cs typeface="Arial"/>
                <a:sym typeface="Arial"/>
              </a:defRPr>
            </a:lvl1pPr>
            <a:lvl2pPr marL="0" lvl="1" indent="0" algn="r">
              <a:spcBef>
                <a:spcPts val="0"/>
              </a:spcBef>
              <a:spcAft>
                <a:spcPts val="0"/>
              </a:spcAft>
              <a:buNone/>
              <a:defRPr sz="7700" b="0" i="0">
                <a:solidFill>
                  <a:schemeClr val="dk1"/>
                </a:solidFill>
                <a:latin typeface="Arial"/>
                <a:ea typeface="Arial"/>
                <a:cs typeface="Arial"/>
                <a:sym typeface="Arial"/>
              </a:defRPr>
            </a:lvl2pPr>
            <a:lvl3pPr marL="0" lvl="2" indent="0" algn="r">
              <a:spcBef>
                <a:spcPts val="0"/>
              </a:spcBef>
              <a:spcAft>
                <a:spcPts val="0"/>
              </a:spcAft>
              <a:buNone/>
              <a:defRPr sz="7700" b="0" i="0">
                <a:solidFill>
                  <a:schemeClr val="dk1"/>
                </a:solidFill>
                <a:latin typeface="Arial"/>
                <a:ea typeface="Arial"/>
                <a:cs typeface="Arial"/>
                <a:sym typeface="Arial"/>
              </a:defRPr>
            </a:lvl3pPr>
            <a:lvl4pPr marL="0" lvl="3" indent="0" algn="r">
              <a:spcBef>
                <a:spcPts val="0"/>
              </a:spcBef>
              <a:spcAft>
                <a:spcPts val="0"/>
              </a:spcAft>
              <a:buNone/>
              <a:defRPr sz="7700" b="0" i="0">
                <a:solidFill>
                  <a:schemeClr val="dk1"/>
                </a:solidFill>
                <a:latin typeface="Arial"/>
                <a:ea typeface="Arial"/>
                <a:cs typeface="Arial"/>
                <a:sym typeface="Arial"/>
              </a:defRPr>
            </a:lvl4pPr>
            <a:lvl5pPr marL="0" lvl="4" indent="0" algn="r">
              <a:spcBef>
                <a:spcPts val="0"/>
              </a:spcBef>
              <a:spcAft>
                <a:spcPts val="0"/>
              </a:spcAft>
              <a:buNone/>
              <a:defRPr sz="7700" b="0" i="0">
                <a:solidFill>
                  <a:schemeClr val="dk1"/>
                </a:solidFill>
                <a:latin typeface="Arial"/>
                <a:ea typeface="Arial"/>
                <a:cs typeface="Arial"/>
                <a:sym typeface="Arial"/>
              </a:defRPr>
            </a:lvl5pPr>
            <a:lvl6pPr marL="0" lvl="5" indent="0" algn="r">
              <a:spcBef>
                <a:spcPts val="0"/>
              </a:spcBef>
              <a:spcAft>
                <a:spcPts val="0"/>
              </a:spcAft>
              <a:buNone/>
              <a:defRPr sz="7700" b="0" i="0">
                <a:solidFill>
                  <a:schemeClr val="dk1"/>
                </a:solidFill>
                <a:latin typeface="Arial"/>
                <a:ea typeface="Arial"/>
                <a:cs typeface="Arial"/>
                <a:sym typeface="Arial"/>
              </a:defRPr>
            </a:lvl6pPr>
            <a:lvl7pPr marL="0" lvl="6" indent="0" algn="r">
              <a:spcBef>
                <a:spcPts val="0"/>
              </a:spcBef>
              <a:spcAft>
                <a:spcPts val="0"/>
              </a:spcAft>
              <a:buNone/>
              <a:defRPr sz="7700" b="0" i="0">
                <a:solidFill>
                  <a:schemeClr val="dk1"/>
                </a:solidFill>
                <a:latin typeface="Arial"/>
                <a:ea typeface="Arial"/>
                <a:cs typeface="Arial"/>
                <a:sym typeface="Arial"/>
              </a:defRPr>
            </a:lvl7pPr>
            <a:lvl8pPr marL="0" lvl="7" indent="0" algn="r">
              <a:spcBef>
                <a:spcPts val="0"/>
              </a:spcBef>
              <a:spcAft>
                <a:spcPts val="0"/>
              </a:spcAft>
              <a:buNone/>
              <a:defRPr sz="7700" b="0" i="0">
                <a:solidFill>
                  <a:schemeClr val="dk1"/>
                </a:solidFill>
                <a:latin typeface="Arial"/>
                <a:ea typeface="Arial"/>
                <a:cs typeface="Arial"/>
                <a:sym typeface="Arial"/>
              </a:defRPr>
            </a:lvl8pPr>
            <a:lvl9pPr marL="0" lvl="8" indent="0" algn="r">
              <a:spcBef>
                <a:spcPts val="0"/>
              </a:spcBef>
              <a:spcAft>
                <a:spcPts val="0"/>
              </a:spcAft>
              <a:buNone/>
              <a:defRPr sz="7700" b="0" i="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561167" y="1529360"/>
            <a:ext cx="16846551" cy="6507757"/>
          </a:xfrm>
          <a:prstGeom prst="rect">
            <a:avLst/>
          </a:prstGeom>
          <a:noFill/>
          <a:ln>
            <a:noFill/>
          </a:ln>
        </p:spPr>
        <p:txBody>
          <a:bodyPr spcFirstLastPara="1" wrap="square" lIns="501600" tIns="250800" rIns="501600" bIns="2508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20019433" y="1529360"/>
            <a:ext cx="28625799" cy="32777707"/>
          </a:xfrm>
          <a:prstGeom prst="rect">
            <a:avLst/>
          </a:prstGeom>
          <a:noFill/>
          <a:ln>
            <a:noFill/>
          </a:ln>
        </p:spPr>
        <p:txBody>
          <a:bodyPr spcFirstLastPara="1" wrap="square" lIns="501600" tIns="250800" rIns="501600" bIns="2508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1" name="Google Shape;61;p10"/>
          <p:cNvSpPr txBox="1">
            <a:spLocks noGrp="1"/>
          </p:cNvSpPr>
          <p:nvPr>
            <p:ph type="body" idx="2"/>
          </p:nvPr>
        </p:nvSpPr>
        <p:spPr>
          <a:xfrm>
            <a:off x="2561167" y="8037116"/>
            <a:ext cx="16846551" cy="26269950"/>
          </a:xfrm>
          <a:prstGeom prst="rect">
            <a:avLst/>
          </a:prstGeom>
          <a:noFill/>
          <a:ln>
            <a:noFill/>
          </a:ln>
        </p:spPr>
        <p:txBody>
          <a:bodyPr spcFirstLastPara="1" wrap="square" lIns="501600" tIns="250800" rIns="501600" bIns="2508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2" name="Google Shape;62;p10"/>
          <p:cNvSpPr txBox="1">
            <a:spLocks noGrp="1"/>
          </p:cNvSpPr>
          <p:nvPr>
            <p:ph type="dt" idx="10"/>
          </p:nvPr>
        </p:nvSpPr>
        <p:spPr>
          <a:xfrm>
            <a:off x="3841750" y="34990088"/>
            <a:ext cx="10668000" cy="2562225"/>
          </a:xfrm>
          <a:prstGeom prst="rect">
            <a:avLst/>
          </a:prstGeom>
          <a:noFill/>
          <a:ln>
            <a:noFill/>
          </a:ln>
        </p:spPr>
        <p:txBody>
          <a:bodyPr spcFirstLastPara="1" wrap="square" lIns="501600" tIns="250800" rIns="501600" bIns="250800" anchor="t" anchorCtr="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7494250" y="34990088"/>
            <a:ext cx="16217900" cy="2562225"/>
          </a:xfrm>
          <a:prstGeom prst="rect">
            <a:avLst/>
          </a:prstGeom>
          <a:noFill/>
          <a:ln>
            <a:noFill/>
          </a:ln>
        </p:spPr>
        <p:txBody>
          <a:bodyPr spcFirstLastPara="1" wrap="square" lIns="501600" tIns="250800" rIns="501600" bIns="250800" anchor="t" anchorCtr="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36696650" y="34990088"/>
            <a:ext cx="10668000" cy="2562225"/>
          </a:xfrm>
          <a:prstGeom prst="rect">
            <a:avLst/>
          </a:prstGeom>
          <a:noFill/>
          <a:ln>
            <a:noFill/>
          </a:ln>
        </p:spPr>
        <p:txBody>
          <a:bodyPr spcFirstLastPara="1" wrap="square" lIns="501600" tIns="250800" rIns="501600" bIns="250800" anchor="t" anchorCtr="0">
            <a:noAutofit/>
          </a:bodyPr>
          <a:lstStyle>
            <a:lvl1pPr marL="0" lvl="0" indent="0" algn="r">
              <a:spcBef>
                <a:spcPts val="0"/>
              </a:spcBef>
              <a:spcAft>
                <a:spcPts val="0"/>
              </a:spcAft>
              <a:buNone/>
              <a:defRPr sz="7700" b="0" i="0">
                <a:solidFill>
                  <a:schemeClr val="dk1"/>
                </a:solidFill>
                <a:latin typeface="Arial"/>
                <a:ea typeface="Arial"/>
                <a:cs typeface="Arial"/>
                <a:sym typeface="Arial"/>
              </a:defRPr>
            </a:lvl1pPr>
            <a:lvl2pPr marL="0" lvl="1" indent="0" algn="r">
              <a:spcBef>
                <a:spcPts val="0"/>
              </a:spcBef>
              <a:spcAft>
                <a:spcPts val="0"/>
              </a:spcAft>
              <a:buNone/>
              <a:defRPr sz="7700" b="0" i="0">
                <a:solidFill>
                  <a:schemeClr val="dk1"/>
                </a:solidFill>
                <a:latin typeface="Arial"/>
                <a:ea typeface="Arial"/>
                <a:cs typeface="Arial"/>
                <a:sym typeface="Arial"/>
              </a:defRPr>
            </a:lvl2pPr>
            <a:lvl3pPr marL="0" lvl="2" indent="0" algn="r">
              <a:spcBef>
                <a:spcPts val="0"/>
              </a:spcBef>
              <a:spcAft>
                <a:spcPts val="0"/>
              </a:spcAft>
              <a:buNone/>
              <a:defRPr sz="7700" b="0" i="0">
                <a:solidFill>
                  <a:schemeClr val="dk1"/>
                </a:solidFill>
                <a:latin typeface="Arial"/>
                <a:ea typeface="Arial"/>
                <a:cs typeface="Arial"/>
                <a:sym typeface="Arial"/>
              </a:defRPr>
            </a:lvl3pPr>
            <a:lvl4pPr marL="0" lvl="3" indent="0" algn="r">
              <a:spcBef>
                <a:spcPts val="0"/>
              </a:spcBef>
              <a:spcAft>
                <a:spcPts val="0"/>
              </a:spcAft>
              <a:buNone/>
              <a:defRPr sz="7700" b="0" i="0">
                <a:solidFill>
                  <a:schemeClr val="dk1"/>
                </a:solidFill>
                <a:latin typeface="Arial"/>
                <a:ea typeface="Arial"/>
                <a:cs typeface="Arial"/>
                <a:sym typeface="Arial"/>
              </a:defRPr>
            </a:lvl4pPr>
            <a:lvl5pPr marL="0" lvl="4" indent="0" algn="r">
              <a:spcBef>
                <a:spcPts val="0"/>
              </a:spcBef>
              <a:spcAft>
                <a:spcPts val="0"/>
              </a:spcAft>
              <a:buNone/>
              <a:defRPr sz="7700" b="0" i="0">
                <a:solidFill>
                  <a:schemeClr val="dk1"/>
                </a:solidFill>
                <a:latin typeface="Arial"/>
                <a:ea typeface="Arial"/>
                <a:cs typeface="Arial"/>
                <a:sym typeface="Arial"/>
              </a:defRPr>
            </a:lvl5pPr>
            <a:lvl6pPr marL="0" lvl="5" indent="0" algn="r">
              <a:spcBef>
                <a:spcPts val="0"/>
              </a:spcBef>
              <a:spcAft>
                <a:spcPts val="0"/>
              </a:spcAft>
              <a:buNone/>
              <a:defRPr sz="7700" b="0" i="0">
                <a:solidFill>
                  <a:schemeClr val="dk1"/>
                </a:solidFill>
                <a:latin typeface="Arial"/>
                <a:ea typeface="Arial"/>
                <a:cs typeface="Arial"/>
                <a:sym typeface="Arial"/>
              </a:defRPr>
            </a:lvl6pPr>
            <a:lvl7pPr marL="0" lvl="6" indent="0" algn="r">
              <a:spcBef>
                <a:spcPts val="0"/>
              </a:spcBef>
              <a:spcAft>
                <a:spcPts val="0"/>
              </a:spcAft>
              <a:buNone/>
              <a:defRPr sz="7700" b="0" i="0">
                <a:solidFill>
                  <a:schemeClr val="dk1"/>
                </a:solidFill>
                <a:latin typeface="Arial"/>
                <a:ea typeface="Arial"/>
                <a:cs typeface="Arial"/>
                <a:sym typeface="Arial"/>
              </a:defRPr>
            </a:lvl7pPr>
            <a:lvl8pPr marL="0" lvl="7" indent="0" algn="r">
              <a:spcBef>
                <a:spcPts val="0"/>
              </a:spcBef>
              <a:spcAft>
                <a:spcPts val="0"/>
              </a:spcAft>
              <a:buNone/>
              <a:defRPr sz="7700" b="0" i="0">
                <a:solidFill>
                  <a:schemeClr val="dk1"/>
                </a:solidFill>
                <a:latin typeface="Arial"/>
                <a:ea typeface="Arial"/>
                <a:cs typeface="Arial"/>
                <a:sym typeface="Arial"/>
              </a:defRPr>
            </a:lvl8pPr>
            <a:lvl9pPr marL="0" lvl="8" indent="0" algn="r">
              <a:spcBef>
                <a:spcPts val="0"/>
              </a:spcBef>
              <a:spcAft>
                <a:spcPts val="0"/>
              </a:spcAft>
              <a:buNone/>
              <a:defRPr sz="7700" b="0" i="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10037237" y="26883916"/>
            <a:ext cx="30723418" cy="3172619"/>
          </a:xfrm>
          <a:prstGeom prst="rect">
            <a:avLst/>
          </a:prstGeom>
          <a:noFill/>
          <a:ln>
            <a:noFill/>
          </a:ln>
        </p:spPr>
        <p:txBody>
          <a:bodyPr spcFirstLastPara="1" wrap="square" lIns="501600" tIns="250800" rIns="501600" bIns="2508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10037237" y="3430985"/>
            <a:ext cx="30723418" cy="23043158"/>
          </a:xfrm>
          <a:prstGeom prst="rect">
            <a:avLst/>
          </a:prstGeom>
          <a:noFill/>
          <a:ln>
            <a:noFill/>
          </a:ln>
        </p:spPr>
      </p:sp>
      <p:sp>
        <p:nvSpPr>
          <p:cNvPr id="68" name="Google Shape;68;p11"/>
          <p:cNvSpPr txBox="1">
            <a:spLocks noGrp="1"/>
          </p:cNvSpPr>
          <p:nvPr>
            <p:ph type="body" idx="1"/>
          </p:nvPr>
        </p:nvSpPr>
        <p:spPr>
          <a:xfrm>
            <a:off x="10037237" y="30056534"/>
            <a:ext cx="30723418" cy="4507508"/>
          </a:xfrm>
          <a:prstGeom prst="rect">
            <a:avLst/>
          </a:prstGeom>
          <a:noFill/>
          <a:ln>
            <a:noFill/>
          </a:ln>
        </p:spPr>
        <p:txBody>
          <a:bodyPr spcFirstLastPara="1" wrap="square" lIns="501600" tIns="250800" rIns="501600" bIns="2508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9" name="Google Shape;69;p11"/>
          <p:cNvSpPr txBox="1">
            <a:spLocks noGrp="1"/>
          </p:cNvSpPr>
          <p:nvPr>
            <p:ph type="dt" idx="10"/>
          </p:nvPr>
        </p:nvSpPr>
        <p:spPr>
          <a:xfrm>
            <a:off x="3841750" y="34990088"/>
            <a:ext cx="10668000" cy="2562225"/>
          </a:xfrm>
          <a:prstGeom prst="rect">
            <a:avLst/>
          </a:prstGeom>
          <a:noFill/>
          <a:ln>
            <a:noFill/>
          </a:ln>
        </p:spPr>
        <p:txBody>
          <a:bodyPr spcFirstLastPara="1" wrap="square" lIns="501600" tIns="250800" rIns="501600" bIns="250800" anchor="t" anchorCtr="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7494250" y="34990088"/>
            <a:ext cx="16217900" cy="2562225"/>
          </a:xfrm>
          <a:prstGeom prst="rect">
            <a:avLst/>
          </a:prstGeom>
          <a:noFill/>
          <a:ln>
            <a:noFill/>
          </a:ln>
        </p:spPr>
        <p:txBody>
          <a:bodyPr spcFirstLastPara="1" wrap="square" lIns="501600" tIns="250800" rIns="501600" bIns="250800" anchor="t" anchorCtr="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36696650" y="34990088"/>
            <a:ext cx="10668000" cy="2562225"/>
          </a:xfrm>
          <a:prstGeom prst="rect">
            <a:avLst/>
          </a:prstGeom>
          <a:noFill/>
          <a:ln>
            <a:noFill/>
          </a:ln>
        </p:spPr>
        <p:txBody>
          <a:bodyPr spcFirstLastPara="1" wrap="square" lIns="501600" tIns="250800" rIns="501600" bIns="250800" anchor="t" anchorCtr="0">
            <a:noAutofit/>
          </a:bodyPr>
          <a:lstStyle>
            <a:lvl1pPr marL="0" lvl="0" indent="0" algn="r">
              <a:spcBef>
                <a:spcPts val="0"/>
              </a:spcBef>
              <a:spcAft>
                <a:spcPts val="0"/>
              </a:spcAft>
              <a:buNone/>
              <a:defRPr sz="7700" b="0" i="0">
                <a:solidFill>
                  <a:schemeClr val="dk1"/>
                </a:solidFill>
                <a:latin typeface="Arial"/>
                <a:ea typeface="Arial"/>
                <a:cs typeface="Arial"/>
                <a:sym typeface="Arial"/>
              </a:defRPr>
            </a:lvl1pPr>
            <a:lvl2pPr marL="0" lvl="1" indent="0" algn="r">
              <a:spcBef>
                <a:spcPts val="0"/>
              </a:spcBef>
              <a:spcAft>
                <a:spcPts val="0"/>
              </a:spcAft>
              <a:buNone/>
              <a:defRPr sz="7700" b="0" i="0">
                <a:solidFill>
                  <a:schemeClr val="dk1"/>
                </a:solidFill>
                <a:latin typeface="Arial"/>
                <a:ea typeface="Arial"/>
                <a:cs typeface="Arial"/>
                <a:sym typeface="Arial"/>
              </a:defRPr>
            </a:lvl2pPr>
            <a:lvl3pPr marL="0" lvl="2" indent="0" algn="r">
              <a:spcBef>
                <a:spcPts val="0"/>
              </a:spcBef>
              <a:spcAft>
                <a:spcPts val="0"/>
              </a:spcAft>
              <a:buNone/>
              <a:defRPr sz="7700" b="0" i="0">
                <a:solidFill>
                  <a:schemeClr val="dk1"/>
                </a:solidFill>
                <a:latin typeface="Arial"/>
                <a:ea typeface="Arial"/>
                <a:cs typeface="Arial"/>
                <a:sym typeface="Arial"/>
              </a:defRPr>
            </a:lvl3pPr>
            <a:lvl4pPr marL="0" lvl="3" indent="0" algn="r">
              <a:spcBef>
                <a:spcPts val="0"/>
              </a:spcBef>
              <a:spcAft>
                <a:spcPts val="0"/>
              </a:spcAft>
              <a:buNone/>
              <a:defRPr sz="7700" b="0" i="0">
                <a:solidFill>
                  <a:schemeClr val="dk1"/>
                </a:solidFill>
                <a:latin typeface="Arial"/>
                <a:ea typeface="Arial"/>
                <a:cs typeface="Arial"/>
                <a:sym typeface="Arial"/>
              </a:defRPr>
            </a:lvl4pPr>
            <a:lvl5pPr marL="0" lvl="4" indent="0" algn="r">
              <a:spcBef>
                <a:spcPts val="0"/>
              </a:spcBef>
              <a:spcAft>
                <a:spcPts val="0"/>
              </a:spcAft>
              <a:buNone/>
              <a:defRPr sz="7700" b="0" i="0">
                <a:solidFill>
                  <a:schemeClr val="dk1"/>
                </a:solidFill>
                <a:latin typeface="Arial"/>
                <a:ea typeface="Arial"/>
                <a:cs typeface="Arial"/>
                <a:sym typeface="Arial"/>
              </a:defRPr>
            </a:lvl5pPr>
            <a:lvl6pPr marL="0" lvl="5" indent="0" algn="r">
              <a:spcBef>
                <a:spcPts val="0"/>
              </a:spcBef>
              <a:spcAft>
                <a:spcPts val="0"/>
              </a:spcAft>
              <a:buNone/>
              <a:defRPr sz="7700" b="0" i="0">
                <a:solidFill>
                  <a:schemeClr val="dk1"/>
                </a:solidFill>
                <a:latin typeface="Arial"/>
                <a:ea typeface="Arial"/>
                <a:cs typeface="Arial"/>
                <a:sym typeface="Arial"/>
              </a:defRPr>
            </a:lvl6pPr>
            <a:lvl7pPr marL="0" lvl="6" indent="0" algn="r">
              <a:spcBef>
                <a:spcPts val="0"/>
              </a:spcBef>
              <a:spcAft>
                <a:spcPts val="0"/>
              </a:spcAft>
              <a:buNone/>
              <a:defRPr sz="7700" b="0" i="0">
                <a:solidFill>
                  <a:schemeClr val="dk1"/>
                </a:solidFill>
                <a:latin typeface="Arial"/>
                <a:ea typeface="Arial"/>
                <a:cs typeface="Arial"/>
                <a:sym typeface="Arial"/>
              </a:defRPr>
            </a:lvl7pPr>
            <a:lvl8pPr marL="0" lvl="7" indent="0" algn="r">
              <a:spcBef>
                <a:spcPts val="0"/>
              </a:spcBef>
              <a:spcAft>
                <a:spcPts val="0"/>
              </a:spcAft>
              <a:buNone/>
              <a:defRPr sz="7700" b="0" i="0">
                <a:solidFill>
                  <a:schemeClr val="dk1"/>
                </a:solidFill>
                <a:latin typeface="Arial"/>
                <a:ea typeface="Arial"/>
                <a:cs typeface="Arial"/>
                <a:sym typeface="Arial"/>
              </a:defRPr>
            </a:lvl8pPr>
            <a:lvl9pPr marL="0" lvl="8" indent="0" algn="r">
              <a:spcBef>
                <a:spcPts val="0"/>
              </a:spcBef>
              <a:spcAft>
                <a:spcPts val="0"/>
              </a:spcAft>
              <a:buNone/>
              <a:defRPr sz="7700" b="0" i="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841750" y="3414713"/>
            <a:ext cx="43522900" cy="6400800"/>
          </a:xfrm>
          <a:prstGeom prst="rect">
            <a:avLst/>
          </a:prstGeom>
          <a:noFill/>
          <a:ln>
            <a:noFill/>
          </a:ln>
        </p:spPr>
        <p:txBody>
          <a:bodyPr spcFirstLastPara="1" wrap="square" lIns="501600" tIns="250800" rIns="501600" bIns="250800" anchor="ctr" anchorCtr="0">
            <a:noAutofit/>
          </a:bodyPr>
          <a:lstStyle>
            <a:lvl1pPr marR="0" lvl="0" algn="ctr" rtl="0">
              <a:spcBef>
                <a:spcPts val="0"/>
              </a:spcBef>
              <a:spcAft>
                <a:spcPts val="0"/>
              </a:spcAft>
              <a:buSzPts val="1400"/>
              <a:buNone/>
              <a:defRPr sz="24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4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4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4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4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4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4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4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4100" b="0" i="0" u="none" strike="noStrike" cap="none">
                <a:solidFill>
                  <a:schemeClr val="dk2"/>
                </a:solidFill>
                <a:latin typeface="Arial"/>
                <a:ea typeface="Arial"/>
                <a:cs typeface="Arial"/>
                <a:sym typeface="Arial"/>
              </a:defRPr>
            </a:lvl9pPr>
          </a:lstStyle>
          <a:p>
            <a:endParaRPr/>
          </a:p>
        </p:txBody>
      </p:sp>
      <p:sp>
        <p:nvSpPr>
          <p:cNvPr id="11" name="Google Shape;11;p2"/>
          <p:cNvSpPr txBox="1">
            <a:spLocks noGrp="1"/>
          </p:cNvSpPr>
          <p:nvPr>
            <p:ph type="body" idx="1"/>
          </p:nvPr>
        </p:nvSpPr>
        <p:spPr>
          <a:xfrm>
            <a:off x="3841750" y="11095038"/>
            <a:ext cx="43522900" cy="23042562"/>
          </a:xfrm>
          <a:prstGeom prst="rect">
            <a:avLst/>
          </a:prstGeom>
          <a:noFill/>
          <a:ln>
            <a:noFill/>
          </a:ln>
        </p:spPr>
        <p:txBody>
          <a:bodyPr spcFirstLastPara="1" wrap="square" lIns="501600" tIns="250800" rIns="501600" bIns="250800" anchor="t" anchorCtr="0">
            <a:noAutofit/>
          </a:bodyPr>
          <a:lstStyle>
            <a:lvl1pPr marL="457200" marR="0" lvl="0" indent="-1346200" algn="l" rtl="0">
              <a:spcBef>
                <a:spcPts val="3520"/>
              </a:spcBef>
              <a:spcAft>
                <a:spcPts val="0"/>
              </a:spcAft>
              <a:buClr>
                <a:schemeClr val="dk1"/>
              </a:buClr>
              <a:buSzPts val="17600"/>
              <a:buFont typeface="Arial"/>
              <a:buChar char="•"/>
              <a:defRPr sz="17600" b="0" i="0" u="none" strike="noStrike" cap="none">
                <a:solidFill>
                  <a:schemeClr val="dk1"/>
                </a:solidFill>
                <a:latin typeface="Arial"/>
                <a:ea typeface="Arial"/>
                <a:cs typeface="Arial"/>
                <a:sym typeface="Arial"/>
              </a:defRPr>
            </a:lvl1pPr>
            <a:lvl2pPr marL="914400" marR="0" lvl="1" indent="-1206500" algn="l" rtl="0">
              <a:spcBef>
                <a:spcPts val="308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2pPr>
            <a:lvl3pPr marL="1371600" marR="0" lvl="2" indent="-1066800" algn="l" rtl="0">
              <a:spcBef>
                <a:spcPts val="2640"/>
              </a:spcBef>
              <a:spcAft>
                <a:spcPts val="0"/>
              </a:spcAft>
              <a:buClr>
                <a:schemeClr val="dk1"/>
              </a:buClr>
              <a:buSzPts val="13200"/>
              <a:buFont typeface="Arial"/>
              <a:buChar char="•"/>
              <a:defRPr sz="13200" b="0" i="0" u="none" strike="noStrike" cap="none">
                <a:solidFill>
                  <a:schemeClr val="dk1"/>
                </a:solidFill>
                <a:latin typeface="Arial"/>
                <a:ea typeface="Arial"/>
                <a:cs typeface="Arial"/>
                <a:sym typeface="Arial"/>
              </a:defRPr>
            </a:lvl3pPr>
            <a:lvl4pPr marL="1828800" marR="0" lvl="3" indent="-927100" algn="l" rtl="0">
              <a:spcBef>
                <a:spcPts val="2200"/>
              </a:spcBef>
              <a:spcAft>
                <a:spcPts val="0"/>
              </a:spcAft>
              <a:buClr>
                <a:schemeClr val="dk1"/>
              </a:buClr>
              <a:buSzPts val="11000"/>
              <a:buFont typeface="Arial"/>
              <a:buChar char="–"/>
              <a:defRPr sz="11000" b="0" i="0" u="none" strike="noStrike" cap="none">
                <a:solidFill>
                  <a:schemeClr val="dk1"/>
                </a:solidFill>
                <a:latin typeface="Arial"/>
                <a:ea typeface="Arial"/>
                <a:cs typeface="Arial"/>
                <a:sym typeface="Arial"/>
              </a:defRPr>
            </a:lvl4pPr>
            <a:lvl5pPr marL="2286000" marR="0" lvl="4" indent="-927100" algn="l" rtl="0">
              <a:spcBef>
                <a:spcPts val="2200"/>
              </a:spcBef>
              <a:spcAft>
                <a:spcPts val="0"/>
              </a:spcAft>
              <a:buClr>
                <a:schemeClr val="dk1"/>
              </a:buClr>
              <a:buSzPts val="11000"/>
              <a:buFont typeface="Arial"/>
              <a:buChar char="»"/>
              <a:defRPr sz="11000" b="0" i="0" u="none" strike="noStrike" cap="none">
                <a:solidFill>
                  <a:schemeClr val="dk1"/>
                </a:solidFill>
                <a:latin typeface="Arial"/>
                <a:ea typeface="Arial"/>
                <a:cs typeface="Arial"/>
                <a:sym typeface="Arial"/>
              </a:defRPr>
            </a:lvl5pPr>
            <a:lvl6pPr marL="2743200" marR="0" lvl="5" indent="-927100" algn="l" rtl="0">
              <a:spcBef>
                <a:spcPts val="2200"/>
              </a:spcBef>
              <a:spcAft>
                <a:spcPts val="0"/>
              </a:spcAft>
              <a:buClr>
                <a:schemeClr val="dk1"/>
              </a:buClr>
              <a:buSzPts val="11000"/>
              <a:buFont typeface="Arial"/>
              <a:buChar char="»"/>
              <a:defRPr sz="11000" b="0" i="0" u="none" strike="noStrike" cap="none">
                <a:solidFill>
                  <a:schemeClr val="dk1"/>
                </a:solidFill>
                <a:latin typeface="Arial"/>
                <a:ea typeface="Arial"/>
                <a:cs typeface="Arial"/>
                <a:sym typeface="Arial"/>
              </a:defRPr>
            </a:lvl6pPr>
            <a:lvl7pPr marL="3200400" marR="0" lvl="6" indent="-927100" algn="l" rtl="0">
              <a:spcBef>
                <a:spcPts val="2200"/>
              </a:spcBef>
              <a:spcAft>
                <a:spcPts val="0"/>
              </a:spcAft>
              <a:buClr>
                <a:schemeClr val="dk1"/>
              </a:buClr>
              <a:buSzPts val="11000"/>
              <a:buFont typeface="Arial"/>
              <a:buChar char="»"/>
              <a:defRPr sz="11000" b="0" i="0" u="none" strike="noStrike" cap="none">
                <a:solidFill>
                  <a:schemeClr val="dk1"/>
                </a:solidFill>
                <a:latin typeface="Arial"/>
                <a:ea typeface="Arial"/>
                <a:cs typeface="Arial"/>
                <a:sym typeface="Arial"/>
              </a:defRPr>
            </a:lvl7pPr>
            <a:lvl8pPr marL="3657600" marR="0" lvl="7" indent="-927100" algn="l" rtl="0">
              <a:spcBef>
                <a:spcPts val="2200"/>
              </a:spcBef>
              <a:spcAft>
                <a:spcPts val="0"/>
              </a:spcAft>
              <a:buClr>
                <a:schemeClr val="dk1"/>
              </a:buClr>
              <a:buSzPts val="11000"/>
              <a:buFont typeface="Arial"/>
              <a:buChar char="»"/>
              <a:defRPr sz="11000" b="0" i="0" u="none" strike="noStrike" cap="none">
                <a:solidFill>
                  <a:schemeClr val="dk1"/>
                </a:solidFill>
                <a:latin typeface="Arial"/>
                <a:ea typeface="Arial"/>
                <a:cs typeface="Arial"/>
                <a:sym typeface="Arial"/>
              </a:defRPr>
            </a:lvl8pPr>
            <a:lvl9pPr marL="4114800" marR="0" lvl="8" indent="-927100" algn="l" rtl="0">
              <a:spcBef>
                <a:spcPts val="2200"/>
              </a:spcBef>
              <a:spcAft>
                <a:spcPts val="0"/>
              </a:spcAft>
              <a:buClr>
                <a:schemeClr val="dk1"/>
              </a:buClr>
              <a:buSzPts val="11000"/>
              <a:buFont typeface="Arial"/>
              <a:buChar char="»"/>
              <a:defRPr sz="11000"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dt" idx="10"/>
          </p:nvPr>
        </p:nvSpPr>
        <p:spPr>
          <a:xfrm>
            <a:off x="3841750" y="34990088"/>
            <a:ext cx="10668000" cy="2562225"/>
          </a:xfrm>
          <a:prstGeom prst="rect">
            <a:avLst/>
          </a:prstGeom>
          <a:noFill/>
          <a:ln>
            <a:noFill/>
          </a:ln>
        </p:spPr>
        <p:txBody>
          <a:bodyPr spcFirstLastPara="1" wrap="square" lIns="501600" tIns="250800" rIns="501600" bIns="250800" anchor="t" anchorCtr="0">
            <a:noAutofit/>
          </a:bodyPr>
          <a:lstStyle>
            <a:lvl1pPr marR="0" lvl="0" algn="l" rtl="0">
              <a:spcBef>
                <a:spcPts val="0"/>
              </a:spcBef>
              <a:spcAft>
                <a:spcPts val="0"/>
              </a:spcAft>
              <a:buSzPts val="1400"/>
              <a:buNone/>
              <a:defRPr sz="7700" b="0" i="0" u="none" strike="noStrike" cap="none">
                <a:solidFill>
                  <a:schemeClr val="dk1"/>
                </a:solidFill>
                <a:latin typeface="Arial"/>
                <a:ea typeface="Arial"/>
                <a:cs typeface="Arial"/>
                <a:sym typeface="Arial"/>
              </a:defRPr>
            </a:lvl1pPr>
            <a:lvl2pPr marR="0" lvl="1" algn="r" rtl="0">
              <a:spcBef>
                <a:spcPts val="0"/>
              </a:spcBef>
              <a:spcAft>
                <a:spcPts val="0"/>
              </a:spcAft>
              <a:buSzPts val="1400"/>
              <a:buNone/>
              <a:defRPr sz="2400" b="1" i="1" u="none" strike="noStrike" cap="none">
                <a:solidFill>
                  <a:schemeClr val="dk1"/>
                </a:solidFill>
                <a:latin typeface="Arial"/>
                <a:ea typeface="Arial"/>
                <a:cs typeface="Arial"/>
                <a:sym typeface="Arial"/>
              </a:defRPr>
            </a:lvl2pPr>
            <a:lvl3pPr marR="0" lvl="2" algn="r" rtl="0">
              <a:spcBef>
                <a:spcPts val="0"/>
              </a:spcBef>
              <a:spcAft>
                <a:spcPts val="0"/>
              </a:spcAft>
              <a:buSzPts val="1400"/>
              <a:buNone/>
              <a:defRPr sz="2400" b="1" i="1" u="none" strike="noStrike" cap="none">
                <a:solidFill>
                  <a:schemeClr val="dk1"/>
                </a:solidFill>
                <a:latin typeface="Arial"/>
                <a:ea typeface="Arial"/>
                <a:cs typeface="Arial"/>
                <a:sym typeface="Arial"/>
              </a:defRPr>
            </a:lvl3pPr>
            <a:lvl4pPr marR="0" lvl="3" algn="r" rtl="0">
              <a:spcBef>
                <a:spcPts val="0"/>
              </a:spcBef>
              <a:spcAft>
                <a:spcPts val="0"/>
              </a:spcAft>
              <a:buSzPts val="1400"/>
              <a:buNone/>
              <a:defRPr sz="2400" b="1" i="1" u="none" strike="noStrike" cap="none">
                <a:solidFill>
                  <a:schemeClr val="dk1"/>
                </a:solidFill>
                <a:latin typeface="Arial"/>
                <a:ea typeface="Arial"/>
                <a:cs typeface="Arial"/>
                <a:sym typeface="Arial"/>
              </a:defRPr>
            </a:lvl4pPr>
            <a:lvl5pPr marR="0" lvl="4" algn="r" rtl="0">
              <a:spcBef>
                <a:spcPts val="0"/>
              </a:spcBef>
              <a:spcAft>
                <a:spcPts val="0"/>
              </a:spcAft>
              <a:buSzPts val="1400"/>
              <a:buNone/>
              <a:defRPr sz="2400" b="1" i="1"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1"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1"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1"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1"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17494250" y="34990088"/>
            <a:ext cx="16217900" cy="2562225"/>
          </a:xfrm>
          <a:prstGeom prst="rect">
            <a:avLst/>
          </a:prstGeom>
          <a:noFill/>
          <a:ln>
            <a:noFill/>
          </a:ln>
        </p:spPr>
        <p:txBody>
          <a:bodyPr spcFirstLastPara="1" wrap="square" lIns="501600" tIns="250800" rIns="501600" bIns="250800" anchor="t" anchorCtr="0">
            <a:noAutofit/>
          </a:bodyPr>
          <a:lstStyle>
            <a:lvl1pPr marR="0" lvl="0" algn="ctr" rtl="0">
              <a:spcBef>
                <a:spcPts val="0"/>
              </a:spcBef>
              <a:spcAft>
                <a:spcPts val="0"/>
              </a:spcAft>
              <a:buSzPts val="1400"/>
              <a:buNone/>
              <a:defRPr sz="7700" b="0" i="0" u="none" strike="noStrike" cap="none">
                <a:solidFill>
                  <a:schemeClr val="dk1"/>
                </a:solidFill>
                <a:latin typeface="Arial"/>
                <a:ea typeface="Arial"/>
                <a:cs typeface="Arial"/>
                <a:sym typeface="Arial"/>
              </a:defRPr>
            </a:lvl1pPr>
            <a:lvl2pPr marR="0" lvl="1" algn="r" rtl="0">
              <a:spcBef>
                <a:spcPts val="0"/>
              </a:spcBef>
              <a:spcAft>
                <a:spcPts val="0"/>
              </a:spcAft>
              <a:buSzPts val="1400"/>
              <a:buNone/>
              <a:defRPr sz="2400" b="1" i="1" u="none" strike="noStrike" cap="none">
                <a:solidFill>
                  <a:schemeClr val="dk1"/>
                </a:solidFill>
                <a:latin typeface="Arial"/>
                <a:ea typeface="Arial"/>
                <a:cs typeface="Arial"/>
                <a:sym typeface="Arial"/>
              </a:defRPr>
            </a:lvl2pPr>
            <a:lvl3pPr marR="0" lvl="2" algn="r" rtl="0">
              <a:spcBef>
                <a:spcPts val="0"/>
              </a:spcBef>
              <a:spcAft>
                <a:spcPts val="0"/>
              </a:spcAft>
              <a:buSzPts val="1400"/>
              <a:buNone/>
              <a:defRPr sz="2400" b="1" i="1" u="none" strike="noStrike" cap="none">
                <a:solidFill>
                  <a:schemeClr val="dk1"/>
                </a:solidFill>
                <a:latin typeface="Arial"/>
                <a:ea typeface="Arial"/>
                <a:cs typeface="Arial"/>
                <a:sym typeface="Arial"/>
              </a:defRPr>
            </a:lvl3pPr>
            <a:lvl4pPr marR="0" lvl="3" algn="r" rtl="0">
              <a:spcBef>
                <a:spcPts val="0"/>
              </a:spcBef>
              <a:spcAft>
                <a:spcPts val="0"/>
              </a:spcAft>
              <a:buSzPts val="1400"/>
              <a:buNone/>
              <a:defRPr sz="2400" b="1" i="1" u="none" strike="noStrike" cap="none">
                <a:solidFill>
                  <a:schemeClr val="dk1"/>
                </a:solidFill>
                <a:latin typeface="Arial"/>
                <a:ea typeface="Arial"/>
                <a:cs typeface="Arial"/>
                <a:sym typeface="Arial"/>
              </a:defRPr>
            </a:lvl4pPr>
            <a:lvl5pPr marR="0" lvl="4" algn="r" rtl="0">
              <a:spcBef>
                <a:spcPts val="0"/>
              </a:spcBef>
              <a:spcAft>
                <a:spcPts val="0"/>
              </a:spcAft>
              <a:buSzPts val="1400"/>
              <a:buNone/>
              <a:defRPr sz="2400" b="1" i="1"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1"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1"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1"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1"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36696650" y="34990088"/>
            <a:ext cx="10668000" cy="2562225"/>
          </a:xfrm>
          <a:prstGeom prst="rect">
            <a:avLst/>
          </a:prstGeom>
          <a:noFill/>
          <a:ln>
            <a:noFill/>
          </a:ln>
        </p:spPr>
        <p:txBody>
          <a:bodyPr spcFirstLastPara="1" wrap="square" lIns="501600" tIns="250800" rIns="501600" bIns="250800" anchor="t" anchorCtr="0">
            <a:noAutofit/>
          </a:bodyPr>
          <a:lstStyle>
            <a:lvl1pPr marL="0" marR="0" lvl="0" indent="0" algn="r" rtl="0">
              <a:spcBef>
                <a:spcPts val="0"/>
              </a:spcBef>
              <a:spcAft>
                <a:spcPts val="0"/>
              </a:spcAft>
              <a:buNone/>
              <a:defRPr sz="77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77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77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77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77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77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77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77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77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34479782" y="30712389"/>
            <a:ext cx="16044505" cy="975022"/>
          </a:xfrm>
          <a:prstGeom prst="roundRect">
            <a:avLst>
              <a:gd name="adj" fmla="val 32977"/>
            </a:avLst>
          </a:prstGeom>
          <a:solidFill>
            <a:srgbClr val="0079C1"/>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2400"/>
              <a:buFont typeface="Arial"/>
              <a:buNone/>
            </a:pPr>
            <a:endParaRPr sz="2400" b="1" i="1" u="none" strike="noStrike" cap="none">
              <a:solidFill>
                <a:schemeClr val="dk1"/>
              </a:solidFill>
              <a:latin typeface="Arial"/>
              <a:ea typeface="Arial"/>
              <a:cs typeface="Arial"/>
              <a:sym typeface="Arial"/>
            </a:endParaRPr>
          </a:p>
        </p:txBody>
      </p:sp>
      <p:sp>
        <p:nvSpPr>
          <p:cNvPr id="90" name="Google Shape;90;p1"/>
          <p:cNvSpPr/>
          <p:nvPr/>
        </p:nvSpPr>
        <p:spPr>
          <a:xfrm>
            <a:off x="34765744" y="19054797"/>
            <a:ext cx="16044505" cy="975022"/>
          </a:xfrm>
          <a:prstGeom prst="roundRect">
            <a:avLst>
              <a:gd name="adj" fmla="val 32977"/>
            </a:avLst>
          </a:prstGeom>
          <a:solidFill>
            <a:srgbClr val="0079C1"/>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2400"/>
              <a:buFont typeface="Arial"/>
              <a:buNone/>
            </a:pPr>
            <a:endParaRPr sz="2400" b="1" i="1" u="none" strike="noStrike" cap="none">
              <a:solidFill>
                <a:schemeClr val="dk1"/>
              </a:solidFill>
              <a:latin typeface="Arial"/>
              <a:ea typeface="Arial"/>
              <a:cs typeface="Arial"/>
              <a:sym typeface="Arial"/>
            </a:endParaRPr>
          </a:p>
        </p:txBody>
      </p:sp>
      <p:sp>
        <p:nvSpPr>
          <p:cNvPr id="92" name="Google Shape;92;p1"/>
          <p:cNvSpPr/>
          <p:nvPr/>
        </p:nvSpPr>
        <p:spPr>
          <a:xfrm>
            <a:off x="34810388" y="4743308"/>
            <a:ext cx="16044505" cy="975022"/>
          </a:xfrm>
          <a:prstGeom prst="roundRect">
            <a:avLst>
              <a:gd name="adj" fmla="val 32977"/>
            </a:avLst>
          </a:prstGeom>
          <a:solidFill>
            <a:srgbClr val="0079C1"/>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2400"/>
              <a:buFont typeface="Arial"/>
              <a:buNone/>
            </a:pPr>
            <a:endParaRPr sz="2400" b="1" i="1" u="none" strike="noStrike" cap="none">
              <a:solidFill>
                <a:schemeClr val="dk1"/>
              </a:solidFill>
              <a:latin typeface="Arial"/>
              <a:ea typeface="Arial"/>
              <a:cs typeface="Arial"/>
              <a:sym typeface="Arial"/>
            </a:endParaRPr>
          </a:p>
        </p:txBody>
      </p:sp>
      <p:sp>
        <p:nvSpPr>
          <p:cNvPr id="93" name="Google Shape;93;p1"/>
          <p:cNvSpPr/>
          <p:nvPr/>
        </p:nvSpPr>
        <p:spPr>
          <a:xfrm>
            <a:off x="17867219" y="4717624"/>
            <a:ext cx="16044505" cy="975022"/>
          </a:xfrm>
          <a:prstGeom prst="roundRect">
            <a:avLst>
              <a:gd name="adj" fmla="val 32977"/>
            </a:avLst>
          </a:prstGeom>
          <a:solidFill>
            <a:srgbClr val="0079C1"/>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2400"/>
              <a:buFont typeface="Arial"/>
              <a:buNone/>
            </a:pPr>
            <a:endParaRPr sz="2400" b="1" i="1" u="none" strike="noStrike" cap="none">
              <a:solidFill>
                <a:schemeClr val="dk1"/>
              </a:solidFill>
              <a:latin typeface="Arial"/>
              <a:ea typeface="Arial"/>
              <a:cs typeface="Arial"/>
              <a:sym typeface="Arial"/>
            </a:endParaRPr>
          </a:p>
        </p:txBody>
      </p:sp>
      <p:sp>
        <p:nvSpPr>
          <p:cNvPr id="94" name="Google Shape;94;p1"/>
          <p:cNvSpPr/>
          <p:nvPr/>
        </p:nvSpPr>
        <p:spPr>
          <a:xfrm>
            <a:off x="673902" y="4717624"/>
            <a:ext cx="16044505" cy="975022"/>
          </a:xfrm>
          <a:prstGeom prst="roundRect">
            <a:avLst>
              <a:gd name="adj" fmla="val 32977"/>
            </a:avLst>
          </a:prstGeom>
          <a:solidFill>
            <a:srgbClr val="0079C1"/>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2400"/>
              <a:buFont typeface="Arial"/>
              <a:buNone/>
            </a:pPr>
            <a:endParaRPr sz="2400" b="1" i="1" u="none" strike="noStrike" cap="none">
              <a:solidFill>
                <a:schemeClr val="dk1"/>
              </a:solidFill>
              <a:latin typeface="Arial"/>
              <a:ea typeface="Arial"/>
              <a:cs typeface="Arial"/>
              <a:sym typeface="Arial"/>
            </a:endParaRPr>
          </a:p>
        </p:txBody>
      </p:sp>
      <p:sp>
        <p:nvSpPr>
          <p:cNvPr id="95" name="Google Shape;95;p1"/>
          <p:cNvSpPr/>
          <p:nvPr/>
        </p:nvSpPr>
        <p:spPr>
          <a:xfrm>
            <a:off x="806710" y="31056721"/>
            <a:ext cx="15688770" cy="4325273"/>
          </a:xfrm>
          <a:prstGeom prst="roundRect">
            <a:avLst>
              <a:gd name="adj" fmla="val 22226"/>
            </a:avLst>
          </a:prstGeom>
          <a:solidFill>
            <a:srgbClr val="0079C1"/>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2400"/>
              <a:buFont typeface="Arial"/>
              <a:buNone/>
            </a:pPr>
            <a:endParaRPr sz="2400" b="1" i="1" u="none" strike="noStrike" cap="none">
              <a:solidFill>
                <a:schemeClr val="dk1"/>
              </a:solidFill>
              <a:latin typeface="Arial"/>
              <a:ea typeface="Arial"/>
              <a:cs typeface="Arial"/>
              <a:sym typeface="Arial"/>
            </a:endParaRPr>
          </a:p>
        </p:txBody>
      </p:sp>
      <p:sp>
        <p:nvSpPr>
          <p:cNvPr id="96" name="Google Shape;96;p1"/>
          <p:cNvSpPr txBox="1"/>
          <p:nvPr/>
        </p:nvSpPr>
        <p:spPr>
          <a:xfrm>
            <a:off x="6427878" y="4734883"/>
            <a:ext cx="583485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i="0" u="none" strike="noStrike" cap="none">
                <a:solidFill>
                  <a:schemeClr val="lt2"/>
                </a:solidFill>
                <a:latin typeface="Arial"/>
                <a:ea typeface="Arial"/>
                <a:cs typeface="Arial"/>
                <a:sym typeface="Arial"/>
              </a:rPr>
              <a:t>Introduction</a:t>
            </a:r>
            <a:endParaRPr sz="11000" b="0" i="0" u="none" strike="noStrike" cap="none">
              <a:solidFill>
                <a:schemeClr val="lt2"/>
              </a:solidFill>
              <a:latin typeface="Arial"/>
              <a:ea typeface="Arial"/>
              <a:cs typeface="Arial"/>
              <a:sym typeface="Arial"/>
            </a:endParaRPr>
          </a:p>
        </p:txBody>
      </p:sp>
      <p:sp>
        <p:nvSpPr>
          <p:cNvPr id="97" name="Google Shape;97;p1"/>
          <p:cNvSpPr/>
          <p:nvPr/>
        </p:nvSpPr>
        <p:spPr>
          <a:xfrm>
            <a:off x="40538400" y="36777613"/>
            <a:ext cx="10210800" cy="101562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500" b="0" i="1" u="none" strike="noStrike" cap="none" dirty="0">
                <a:solidFill>
                  <a:srgbClr val="000000"/>
                </a:solidFill>
                <a:latin typeface="Verdana"/>
                <a:ea typeface="Verdana"/>
                <a:cs typeface="Verdana"/>
                <a:sym typeface="Verdana"/>
              </a:rPr>
              <a:t>NREL Intern Symposium</a:t>
            </a:r>
            <a:endParaRPr dirty="0"/>
          </a:p>
          <a:p>
            <a:pPr marL="0" marR="0" lvl="0" indent="0" algn="r" rtl="0">
              <a:spcBef>
                <a:spcPts val="0"/>
              </a:spcBef>
              <a:spcAft>
                <a:spcPts val="0"/>
              </a:spcAft>
              <a:buNone/>
            </a:pPr>
            <a:r>
              <a:rPr lang="en-US" sz="1500" b="0" i="1" dirty="0">
                <a:solidFill>
                  <a:srgbClr val="000000"/>
                </a:solidFill>
                <a:latin typeface="Verdana"/>
                <a:ea typeface="Verdana"/>
                <a:cs typeface="Verdana"/>
                <a:sym typeface="Verdana"/>
              </a:rPr>
              <a:t>Golden, CO</a:t>
            </a:r>
            <a:endParaRPr dirty="0"/>
          </a:p>
          <a:p>
            <a:pPr marL="0" marR="0" lvl="0" indent="0" algn="r" rtl="0">
              <a:spcBef>
                <a:spcPts val="0"/>
              </a:spcBef>
              <a:spcAft>
                <a:spcPts val="0"/>
              </a:spcAft>
              <a:buNone/>
            </a:pPr>
            <a:r>
              <a:rPr lang="en-US" sz="1500" i="1" dirty="0">
                <a:latin typeface="Verdana"/>
                <a:ea typeface="Verdana"/>
                <a:cs typeface="Verdana"/>
                <a:sym typeface="Verdana"/>
              </a:rPr>
              <a:t>December 9, 2021</a:t>
            </a:r>
          </a:p>
          <a:p>
            <a:pPr marL="0" marR="0" lvl="0" indent="0" algn="r" rtl="0">
              <a:spcBef>
                <a:spcPts val="0"/>
              </a:spcBef>
              <a:spcAft>
                <a:spcPts val="0"/>
              </a:spcAft>
              <a:buNone/>
            </a:pPr>
            <a:r>
              <a:rPr lang="en-US" sz="1500" i="1" dirty="0">
                <a:latin typeface="Verdana"/>
                <a:ea typeface="Verdana"/>
                <a:cs typeface="Verdana"/>
                <a:sym typeface="Verdana"/>
              </a:rPr>
              <a:t>NREL/PO-5600-81686</a:t>
            </a:r>
          </a:p>
        </p:txBody>
      </p:sp>
      <p:cxnSp>
        <p:nvCxnSpPr>
          <p:cNvPr id="98" name="Google Shape;98;p1"/>
          <p:cNvCxnSpPr/>
          <p:nvPr/>
        </p:nvCxnSpPr>
        <p:spPr>
          <a:xfrm rot="10800000" flipH="1">
            <a:off x="533400" y="36347400"/>
            <a:ext cx="50292000" cy="76200"/>
          </a:xfrm>
          <a:prstGeom prst="straightConnector1">
            <a:avLst/>
          </a:prstGeom>
          <a:noFill/>
          <a:ln w="76200" cap="flat" cmpd="sng">
            <a:solidFill>
              <a:schemeClr val="dk1"/>
            </a:solidFill>
            <a:prstDash val="solid"/>
            <a:round/>
            <a:headEnd type="none" w="med" len="med"/>
            <a:tailEnd type="none" w="med" len="med"/>
          </a:ln>
        </p:spPr>
      </p:cxnSp>
      <p:sp>
        <p:nvSpPr>
          <p:cNvPr id="99" name="Google Shape;99;p1"/>
          <p:cNvSpPr/>
          <p:nvPr/>
        </p:nvSpPr>
        <p:spPr>
          <a:xfrm>
            <a:off x="990600" y="0"/>
            <a:ext cx="8229600" cy="3107829"/>
          </a:xfrm>
          <a:prstGeom prst="rect">
            <a:avLst/>
          </a:prstGeom>
          <a:solidFill>
            <a:schemeClr val="dk1"/>
          </a:solidFill>
          <a:ln>
            <a:noFill/>
          </a:ln>
        </p:spPr>
        <p:txBody>
          <a:bodyPr spcFirstLastPara="1" wrap="square" lIns="91425" tIns="45700" rIns="91425" bIns="45700" anchor="ctr" anchorCtr="0">
            <a:noAutofit/>
          </a:bodyPr>
          <a:lstStyle/>
          <a:p>
            <a:pPr marL="736600" marR="0" lvl="1" indent="0" algn="l" rtl="0">
              <a:spcBef>
                <a:spcPts val="0"/>
              </a:spcBef>
              <a:spcAft>
                <a:spcPts val="0"/>
              </a:spcAft>
              <a:buNone/>
            </a:pPr>
            <a:endParaRPr sz="8000" b="1" i="0" u="none" strike="noStrike" cap="none">
              <a:solidFill>
                <a:schemeClr val="lt1"/>
              </a:solidFill>
              <a:latin typeface="Arial"/>
              <a:ea typeface="Arial"/>
              <a:cs typeface="Arial"/>
              <a:sym typeface="Arial"/>
            </a:endParaRPr>
          </a:p>
        </p:txBody>
      </p:sp>
      <p:pic>
        <p:nvPicPr>
          <p:cNvPr id="100" name="Google Shape;100;p1" descr="NREL Logo2010white.eps"/>
          <p:cNvPicPr preferRelativeResize="0"/>
          <p:nvPr/>
        </p:nvPicPr>
        <p:blipFill rotWithShape="1">
          <a:blip r:embed="rId3">
            <a:alphaModFix/>
          </a:blip>
          <a:srcRect b="20000"/>
          <a:stretch/>
        </p:blipFill>
        <p:spPr>
          <a:xfrm>
            <a:off x="2057400" y="1143000"/>
            <a:ext cx="5791201" cy="1219200"/>
          </a:xfrm>
          <a:prstGeom prst="rect">
            <a:avLst/>
          </a:prstGeom>
          <a:noFill/>
          <a:ln>
            <a:noFill/>
          </a:ln>
        </p:spPr>
      </p:pic>
      <p:sp>
        <p:nvSpPr>
          <p:cNvPr id="101" name="Google Shape;101;p1"/>
          <p:cNvSpPr txBox="1"/>
          <p:nvPr/>
        </p:nvSpPr>
        <p:spPr>
          <a:xfrm>
            <a:off x="8626098" y="215433"/>
            <a:ext cx="34161900" cy="6326100"/>
          </a:xfrm>
          <a:prstGeom prst="rect">
            <a:avLst/>
          </a:prstGeom>
          <a:noFill/>
          <a:ln>
            <a:noFill/>
          </a:ln>
        </p:spPr>
        <p:txBody>
          <a:bodyPr spcFirstLastPara="1" wrap="square" lIns="914400" tIns="45700" rIns="91425" bIns="45700" anchor="t" anchorCtr="0">
            <a:spAutoFit/>
          </a:bodyPr>
          <a:lstStyle/>
          <a:p>
            <a:pPr marL="0" marR="0" lvl="1" indent="0" algn="l" rtl="0">
              <a:spcBef>
                <a:spcPts val="0"/>
              </a:spcBef>
              <a:spcAft>
                <a:spcPts val="0"/>
              </a:spcAft>
              <a:buNone/>
            </a:pPr>
            <a:r>
              <a:rPr lang="en-US" sz="8000" b="1" dirty="0">
                <a:solidFill>
                  <a:srgbClr val="3F3F3F"/>
                </a:solidFill>
              </a:rPr>
              <a:t>Establishment and Analysis of Baseline Electrical Data		</a:t>
            </a:r>
            <a:endParaRPr sz="8000" b="1" dirty="0">
              <a:solidFill>
                <a:srgbClr val="3F3F3F"/>
              </a:solidFill>
            </a:endParaRPr>
          </a:p>
          <a:p>
            <a:pPr marL="0" marR="0" lvl="1" indent="0" algn="l" rtl="0">
              <a:spcBef>
                <a:spcPts val="0"/>
              </a:spcBef>
              <a:spcAft>
                <a:spcPts val="0"/>
              </a:spcAft>
              <a:buNone/>
            </a:pPr>
            <a:r>
              <a:rPr lang="en-US" sz="8000" b="1" dirty="0">
                <a:solidFill>
                  <a:srgbClr val="3F3F3F"/>
                </a:solidFill>
              </a:rPr>
              <a:t>for Thermalize Juneau 2021 Campaign </a:t>
            </a:r>
            <a:endParaRPr sz="8000" b="1" dirty="0">
              <a:solidFill>
                <a:srgbClr val="3F3F3F"/>
              </a:solidFill>
            </a:endParaRPr>
          </a:p>
          <a:p>
            <a:pPr marL="60325" marR="0" lvl="0" indent="0" algn="l" rtl="0">
              <a:spcBef>
                <a:spcPts val="0"/>
              </a:spcBef>
              <a:spcAft>
                <a:spcPts val="0"/>
              </a:spcAft>
              <a:buClr>
                <a:schemeClr val="accent6"/>
              </a:buClr>
              <a:buSzPts val="1100"/>
              <a:buFont typeface="Arial"/>
              <a:buNone/>
            </a:pPr>
            <a:endParaRPr sz="8000" b="1" dirty="0">
              <a:solidFill>
                <a:srgbClr val="3F3F3F"/>
              </a:solidFill>
            </a:endParaRPr>
          </a:p>
          <a:p>
            <a:pPr marL="60325" marR="0" lvl="1" indent="0" algn="l" rtl="0">
              <a:spcBef>
                <a:spcPts val="0"/>
              </a:spcBef>
              <a:spcAft>
                <a:spcPts val="0"/>
              </a:spcAft>
              <a:buNone/>
            </a:pPr>
            <a:r>
              <a:rPr lang="en-US" sz="8000" b="1" dirty="0">
                <a:solidFill>
                  <a:srgbClr val="3F3F3F"/>
                </a:solidFill>
              </a:rPr>
              <a:t> </a:t>
            </a:r>
            <a:endParaRPr sz="8000" b="1" i="0" u="none" strike="noStrike" cap="none" dirty="0">
              <a:solidFill>
                <a:srgbClr val="3F3F3F"/>
              </a:solidFill>
              <a:latin typeface="Arial"/>
              <a:ea typeface="Arial"/>
              <a:cs typeface="Arial"/>
              <a:sym typeface="Arial"/>
            </a:endParaRPr>
          </a:p>
          <a:p>
            <a:pPr marL="0" marR="0" lvl="0" indent="0" algn="l" rtl="0">
              <a:spcBef>
                <a:spcPts val="0"/>
              </a:spcBef>
              <a:spcAft>
                <a:spcPts val="0"/>
              </a:spcAft>
              <a:buNone/>
            </a:pPr>
            <a:endParaRPr sz="8500" b="1" i="1" dirty="0">
              <a:solidFill>
                <a:srgbClr val="3F3F3F"/>
              </a:solidFill>
              <a:latin typeface="Arial"/>
              <a:ea typeface="Arial"/>
              <a:cs typeface="Arial"/>
              <a:sym typeface="Arial"/>
            </a:endParaRPr>
          </a:p>
        </p:txBody>
      </p:sp>
      <p:sp>
        <p:nvSpPr>
          <p:cNvPr id="102" name="Google Shape;102;p1"/>
          <p:cNvSpPr txBox="1"/>
          <p:nvPr/>
        </p:nvSpPr>
        <p:spPr>
          <a:xfrm>
            <a:off x="9550806" y="3015424"/>
            <a:ext cx="27710994" cy="1616684"/>
          </a:xfrm>
          <a:prstGeom prst="rect">
            <a:avLst/>
          </a:prstGeom>
          <a:noFill/>
          <a:ln>
            <a:noFill/>
          </a:ln>
        </p:spPr>
        <p:txBody>
          <a:bodyPr spcFirstLastPara="1" wrap="square" lIns="91425" tIns="45700" rIns="91425" bIns="45700" anchor="ctr" anchorCtr="0">
            <a:spAutoFit/>
          </a:bodyPr>
          <a:lstStyle/>
          <a:p>
            <a:pPr lvl="0">
              <a:lnSpc>
                <a:spcPct val="83333"/>
              </a:lnSpc>
            </a:pPr>
            <a:r>
              <a:rPr lang="en-US" sz="4800" dirty="0">
                <a:solidFill>
                  <a:srgbClr val="3F3F3F"/>
                </a:solidFill>
              </a:rPr>
              <a:t>Isabella Chittumuri</a:t>
            </a:r>
            <a:r>
              <a:rPr lang="en-US" sz="4800" baseline="30000" dirty="0">
                <a:solidFill>
                  <a:srgbClr val="3F3F3F"/>
                </a:solidFill>
              </a:rPr>
              <a:t>1</a:t>
            </a:r>
            <a:r>
              <a:rPr lang="en-US" sz="4800" b="0" i="0" dirty="0">
                <a:solidFill>
                  <a:srgbClr val="3F3F3F"/>
                </a:solidFill>
                <a:latin typeface="Arial"/>
                <a:ea typeface="Arial"/>
                <a:cs typeface="Arial"/>
                <a:sym typeface="Arial"/>
              </a:rPr>
              <a:t>, Vanessa Stevens</a:t>
            </a:r>
            <a:r>
              <a:rPr lang="en-US" sz="4800" b="0" i="0" baseline="30000" dirty="0">
                <a:solidFill>
                  <a:srgbClr val="3F3F3F"/>
                </a:solidFill>
                <a:latin typeface="Arial"/>
                <a:ea typeface="Arial"/>
                <a:cs typeface="Arial"/>
                <a:sym typeface="Arial"/>
              </a:rPr>
              <a:t>2</a:t>
            </a:r>
            <a:r>
              <a:rPr lang="en-US" sz="4800" b="0" i="0" dirty="0">
                <a:solidFill>
                  <a:srgbClr val="3F3F3F"/>
                </a:solidFill>
                <a:latin typeface="Arial"/>
                <a:ea typeface="Arial"/>
                <a:cs typeface="Arial"/>
                <a:sym typeface="Arial"/>
              </a:rPr>
              <a:t>, </a:t>
            </a:r>
            <a:r>
              <a:rPr lang="en-US" sz="4800" dirty="0">
                <a:solidFill>
                  <a:srgbClr val="3F3F3F"/>
                </a:solidFill>
              </a:rPr>
              <a:t>Nathan Wiltse</a:t>
            </a:r>
            <a:r>
              <a:rPr lang="en-US" sz="4800" baseline="30000" dirty="0">
                <a:solidFill>
                  <a:srgbClr val="3F3F3F"/>
                </a:solidFill>
              </a:rPr>
              <a:t>3</a:t>
            </a:r>
            <a:r>
              <a:rPr lang="en-US" sz="4800" b="0" i="0" dirty="0">
                <a:solidFill>
                  <a:srgbClr val="3F3F3F"/>
                </a:solidFill>
                <a:latin typeface="Arial"/>
                <a:ea typeface="Arial"/>
                <a:cs typeface="Arial"/>
                <a:sym typeface="Arial"/>
              </a:rPr>
              <a:t>, Tom Marsik</a:t>
            </a:r>
            <a:r>
              <a:rPr lang="en-US" sz="4800" b="0" i="0" baseline="30000" dirty="0">
                <a:solidFill>
                  <a:srgbClr val="3F3F3F"/>
                </a:solidFill>
                <a:latin typeface="Arial"/>
                <a:ea typeface="Arial"/>
                <a:cs typeface="Arial"/>
                <a:sym typeface="Arial"/>
              </a:rPr>
              <a:t>4</a:t>
            </a:r>
            <a:endParaRPr dirty="0"/>
          </a:p>
          <a:p>
            <a:pPr lvl="0">
              <a:lnSpc>
                <a:spcPct val="88888"/>
              </a:lnSpc>
              <a:spcBef>
                <a:spcPts val="2250"/>
              </a:spcBef>
            </a:pPr>
            <a:r>
              <a:rPr lang="en-US" sz="4400" baseline="30000" dirty="0">
                <a:solidFill>
                  <a:srgbClr val="3F3F3F"/>
                </a:solidFill>
              </a:rPr>
              <a:t>1</a:t>
            </a:r>
            <a:r>
              <a:rPr lang="en-US" sz="4500" dirty="0">
                <a:solidFill>
                  <a:srgbClr val="3F3F3F"/>
                </a:solidFill>
              </a:rPr>
              <a:t>CUNY Hunter </a:t>
            </a:r>
            <a:r>
              <a:rPr lang="en-US" sz="4500" b="0" i="0" dirty="0">
                <a:solidFill>
                  <a:srgbClr val="3F3F3F"/>
                </a:solidFill>
                <a:latin typeface="Arial"/>
                <a:ea typeface="Arial"/>
                <a:cs typeface="Arial"/>
                <a:sym typeface="Arial"/>
              </a:rPr>
              <a:t>College, </a:t>
            </a:r>
            <a:r>
              <a:rPr lang="en-US" sz="4400" b="0" i="0" baseline="30000" dirty="0">
                <a:solidFill>
                  <a:srgbClr val="3F3F3F"/>
                </a:solidFill>
                <a:latin typeface="Arial"/>
                <a:ea typeface="Arial"/>
                <a:cs typeface="Arial"/>
                <a:sym typeface="Arial"/>
              </a:rPr>
              <a:t>2</a:t>
            </a:r>
            <a:r>
              <a:rPr lang="en-US" sz="4500" b="0" i="0" dirty="0">
                <a:solidFill>
                  <a:srgbClr val="3F3F3F"/>
                </a:solidFill>
                <a:latin typeface="Arial"/>
                <a:ea typeface="Arial"/>
                <a:cs typeface="Arial"/>
                <a:sym typeface="Arial"/>
              </a:rPr>
              <a:t>Cold Climate Housing Research Center – National Renewable Energy Laboratory</a:t>
            </a:r>
            <a:endParaRPr dirty="0"/>
          </a:p>
        </p:txBody>
      </p:sp>
      <p:sp>
        <p:nvSpPr>
          <p:cNvPr id="103" name="Google Shape;103;p1"/>
          <p:cNvSpPr txBox="1"/>
          <p:nvPr/>
        </p:nvSpPr>
        <p:spPr>
          <a:xfrm>
            <a:off x="914400" y="36628547"/>
            <a:ext cx="35068476" cy="1288967"/>
          </a:xfrm>
          <a:prstGeom prst="rect">
            <a:avLst/>
          </a:prstGeom>
          <a:noFill/>
          <a:ln>
            <a:noFill/>
          </a:ln>
        </p:spPr>
        <p:txBody>
          <a:bodyPr spcFirstLastPara="1" wrap="square" lIns="91425" tIns="45700" rIns="91425" bIns="45700" anchor="t" anchorCtr="0">
            <a:spAutoFit/>
          </a:bodyPr>
          <a:lstStyle/>
          <a:p>
            <a:pPr>
              <a:lnSpc>
                <a:spcPct val="144444"/>
              </a:lnSpc>
            </a:pPr>
            <a:r>
              <a:rPr lang="en-US" sz="1800" b="1" i="1" dirty="0">
                <a:solidFill>
                  <a:srgbClr val="4F565C"/>
                </a:solidFill>
              </a:rPr>
              <a:t>This work was authored by the National Renewable Energy Laboratory, operated by Alliance for Sustainable Energy, LLC, for the U.S. Department of Energy (DOE) under Contract No. DE-AC36-08GO28308. Funding provided by U.S. Department of Energy Office of Science.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dirty="0"/>
          </a:p>
        </p:txBody>
      </p:sp>
      <p:sp>
        <p:nvSpPr>
          <p:cNvPr id="104" name="Google Shape;104;p1"/>
          <p:cNvSpPr txBox="1"/>
          <p:nvPr/>
        </p:nvSpPr>
        <p:spPr>
          <a:xfrm>
            <a:off x="-1182258" y="4987636"/>
            <a:ext cx="184731"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endParaRPr sz="2400" b="1" i="1">
              <a:solidFill>
                <a:schemeClr val="dk1"/>
              </a:solidFill>
              <a:latin typeface="Arial"/>
              <a:ea typeface="Arial"/>
              <a:cs typeface="Arial"/>
              <a:sym typeface="Arial"/>
            </a:endParaRPr>
          </a:p>
        </p:txBody>
      </p:sp>
      <p:sp>
        <p:nvSpPr>
          <p:cNvPr id="105" name="Google Shape;105;p1"/>
          <p:cNvSpPr txBox="1"/>
          <p:nvPr/>
        </p:nvSpPr>
        <p:spPr>
          <a:xfrm>
            <a:off x="21808171" y="4849753"/>
            <a:ext cx="7988788" cy="923289"/>
          </a:xfrm>
          <a:prstGeom prst="rect">
            <a:avLst/>
          </a:prstGeom>
          <a:noFill/>
          <a:ln>
            <a:noFill/>
          </a:ln>
        </p:spPr>
        <p:txBody>
          <a:bodyPr spcFirstLastPara="1" wrap="square" lIns="91425" tIns="45700" rIns="91425" bIns="45700" anchor="t" anchorCtr="0">
            <a:spAutoFit/>
          </a:bodyPr>
          <a:lstStyle/>
          <a:p>
            <a:pPr lvl="0"/>
            <a:r>
              <a:rPr lang="en-US" sz="5400" b="1" dirty="0">
                <a:solidFill>
                  <a:schemeClr val="lt2"/>
                </a:solidFill>
              </a:rPr>
              <a:t>Materials and Methods</a:t>
            </a:r>
            <a:endParaRPr lang="en-US" sz="11000" b="0" i="0" dirty="0">
              <a:solidFill>
                <a:schemeClr val="lt2"/>
              </a:solidFill>
              <a:latin typeface="Arial"/>
              <a:ea typeface="Arial"/>
              <a:cs typeface="Arial"/>
              <a:sym typeface="Arial"/>
            </a:endParaRPr>
          </a:p>
        </p:txBody>
      </p:sp>
      <p:sp>
        <p:nvSpPr>
          <p:cNvPr id="106" name="Google Shape;106;p1"/>
          <p:cNvSpPr txBox="1"/>
          <p:nvPr/>
        </p:nvSpPr>
        <p:spPr>
          <a:xfrm>
            <a:off x="39256064" y="30775044"/>
            <a:ext cx="8087774" cy="449862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i="0" dirty="0">
                <a:solidFill>
                  <a:schemeClr val="lt2"/>
                </a:solidFill>
                <a:latin typeface="Arial"/>
                <a:ea typeface="Arial"/>
                <a:cs typeface="Arial"/>
                <a:sym typeface="Arial"/>
              </a:rPr>
              <a:t>Acknowledgements</a:t>
            </a:r>
            <a:endParaRPr dirty="0"/>
          </a:p>
          <a:p>
            <a:pPr marL="0" marR="0" lvl="0" indent="0" algn="l" rtl="0">
              <a:spcBef>
                <a:spcPts val="2700"/>
              </a:spcBef>
              <a:spcAft>
                <a:spcPts val="0"/>
              </a:spcAft>
              <a:buNone/>
            </a:pPr>
            <a:endParaRPr sz="5400" b="1" i="0" dirty="0">
              <a:solidFill>
                <a:schemeClr val="accent6"/>
              </a:solidFill>
              <a:latin typeface="Arial"/>
              <a:ea typeface="Arial"/>
              <a:cs typeface="Arial"/>
              <a:sym typeface="Arial"/>
            </a:endParaRPr>
          </a:p>
          <a:p>
            <a:pPr marL="0" marR="0" lvl="0" indent="0" algn="l" rtl="0">
              <a:spcBef>
                <a:spcPts val="5500"/>
              </a:spcBef>
              <a:spcAft>
                <a:spcPts val="0"/>
              </a:spcAft>
              <a:buNone/>
            </a:pPr>
            <a:endParaRPr sz="11000" b="0" i="0" dirty="0">
              <a:solidFill>
                <a:schemeClr val="accent6"/>
              </a:solidFill>
              <a:latin typeface="Arial"/>
              <a:ea typeface="Arial"/>
              <a:cs typeface="Arial"/>
              <a:sym typeface="Arial"/>
            </a:endParaRPr>
          </a:p>
        </p:txBody>
      </p:sp>
      <p:sp>
        <p:nvSpPr>
          <p:cNvPr id="107" name="Google Shape;107;p1"/>
          <p:cNvSpPr txBox="1"/>
          <p:nvPr/>
        </p:nvSpPr>
        <p:spPr>
          <a:xfrm>
            <a:off x="907304" y="16260272"/>
            <a:ext cx="15646982" cy="6204735"/>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4000" b="0" i="0" dirty="0">
                <a:solidFill>
                  <a:schemeClr val="accent6"/>
                </a:solidFill>
                <a:latin typeface="Arial"/>
                <a:ea typeface="Arial"/>
                <a:cs typeface="Arial"/>
                <a:sym typeface="Arial"/>
              </a:rPr>
              <a:t>	</a:t>
            </a:r>
            <a:endParaRPr dirty="0"/>
          </a:p>
          <a:p>
            <a:pPr marL="0" marR="0" lvl="0" indent="0" algn="l" rtl="0">
              <a:lnSpc>
                <a:spcPct val="87500"/>
              </a:lnSpc>
              <a:spcBef>
                <a:spcPts val="1200"/>
              </a:spcBef>
              <a:spcAft>
                <a:spcPts val="0"/>
              </a:spcAft>
              <a:buNone/>
            </a:pPr>
            <a:r>
              <a:rPr lang="en-US" sz="4000" b="0" i="0" dirty="0">
                <a:solidFill>
                  <a:schemeClr val="accent6"/>
                </a:solidFill>
                <a:latin typeface="Arial"/>
                <a:ea typeface="Arial"/>
                <a:cs typeface="Arial"/>
                <a:sym typeface="Arial"/>
              </a:rPr>
              <a:t>What is an </a:t>
            </a:r>
            <a:r>
              <a:rPr lang="en-US" sz="4000" b="1" i="0" dirty="0">
                <a:solidFill>
                  <a:schemeClr val="accent6"/>
                </a:solidFill>
                <a:latin typeface="Arial"/>
                <a:ea typeface="Arial"/>
                <a:cs typeface="Arial"/>
                <a:sym typeface="Arial"/>
              </a:rPr>
              <a:t>air source heat pump (ASHP)</a:t>
            </a:r>
            <a:r>
              <a:rPr lang="en-US" sz="4000" b="0" i="0" dirty="0">
                <a:solidFill>
                  <a:schemeClr val="accent6"/>
                </a:solidFill>
                <a:latin typeface="Arial"/>
                <a:ea typeface="Arial"/>
                <a:cs typeface="Arial"/>
                <a:sym typeface="Arial"/>
              </a:rPr>
              <a:t>?</a:t>
            </a:r>
            <a:endParaRPr dirty="0"/>
          </a:p>
          <a:p>
            <a:pPr marL="571500" lvl="0" indent="-571500">
              <a:lnSpc>
                <a:spcPct val="115000"/>
              </a:lnSpc>
              <a:spcBef>
                <a:spcPts val="1200"/>
              </a:spcBef>
              <a:buClr>
                <a:schemeClr val="accent6"/>
              </a:buClr>
              <a:buSzPts val="4000"/>
              <a:buFont typeface="Arial"/>
              <a:buChar char="•"/>
            </a:pPr>
            <a:r>
              <a:rPr lang="en-US" sz="4000" dirty="0">
                <a:solidFill>
                  <a:schemeClr val="accent6"/>
                </a:solidFill>
              </a:rPr>
              <a:t>Partially renewable heating appliance, also known as ductless heat pumps (DHP), that gathers heat from outdoor air.</a:t>
            </a:r>
          </a:p>
          <a:p>
            <a:pPr marL="571500" lvl="0" indent="-571500">
              <a:lnSpc>
                <a:spcPct val="115000"/>
              </a:lnSpc>
              <a:spcBef>
                <a:spcPts val="1200"/>
              </a:spcBef>
              <a:buClr>
                <a:schemeClr val="accent6"/>
              </a:buClr>
              <a:buSzPts val="4000"/>
              <a:buFont typeface="Arial"/>
              <a:buChar char="•"/>
            </a:pPr>
            <a:r>
              <a:rPr lang="en-US" sz="4000" dirty="0">
                <a:solidFill>
                  <a:schemeClr val="accent6"/>
                </a:solidFill>
              </a:rPr>
              <a:t>Uses electricity to step up the heat from outdoor air and delivers it to indoor units.</a:t>
            </a:r>
            <a:endParaRPr dirty="0"/>
          </a:p>
          <a:p>
            <a:pPr marL="571500" marR="0" lvl="0" indent="-571500" algn="l" rtl="0">
              <a:lnSpc>
                <a:spcPct val="115000"/>
              </a:lnSpc>
              <a:spcBef>
                <a:spcPts val="1200"/>
              </a:spcBef>
              <a:spcAft>
                <a:spcPts val="0"/>
              </a:spcAft>
              <a:buClr>
                <a:schemeClr val="accent6"/>
              </a:buClr>
              <a:buSzPts val="4000"/>
              <a:buFont typeface="Arial"/>
              <a:buChar char="•"/>
            </a:pPr>
            <a:r>
              <a:rPr lang="en-US" sz="4000" b="0" i="0" dirty="0">
                <a:solidFill>
                  <a:schemeClr val="accent6"/>
                </a:solidFill>
                <a:latin typeface="Arial"/>
                <a:ea typeface="Arial"/>
                <a:cs typeface="Arial"/>
                <a:sym typeface="Arial"/>
              </a:rPr>
              <a:t>Since Juneau’s electricity is generated by hydropower plants</a:t>
            </a:r>
            <a:r>
              <a:rPr lang="en-US" sz="4000" dirty="0">
                <a:solidFill>
                  <a:schemeClr val="accent6"/>
                </a:solidFill>
              </a:rPr>
              <a:t>,</a:t>
            </a:r>
            <a:r>
              <a:rPr lang="en-US" sz="4000" b="0" i="0" dirty="0">
                <a:solidFill>
                  <a:schemeClr val="accent6"/>
                </a:solidFill>
                <a:latin typeface="Arial"/>
                <a:ea typeface="Arial"/>
                <a:cs typeface="Arial"/>
                <a:sym typeface="Arial"/>
              </a:rPr>
              <a:t> ASHP are 100% renewable for this campaign.</a:t>
            </a:r>
            <a:endParaRPr dirty="0"/>
          </a:p>
        </p:txBody>
      </p:sp>
      <p:sp>
        <p:nvSpPr>
          <p:cNvPr id="108" name="Google Shape;108;p1"/>
          <p:cNvSpPr txBox="1"/>
          <p:nvPr/>
        </p:nvSpPr>
        <p:spPr>
          <a:xfrm>
            <a:off x="17936900" y="5998793"/>
            <a:ext cx="15456483" cy="2862282"/>
          </a:xfrm>
          <a:prstGeom prst="rect">
            <a:avLst/>
          </a:prstGeom>
          <a:noFill/>
          <a:ln>
            <a:noFill/>
          </a:ln>
        </p:spPr>
        <p:txBody>
          <a:bodyPr spcFirstLastPara="1" wrap="square" lIns="91425" tIns="45700" rIns="91425" bIns="45700" anchor="t" anchorCtr="0">
            <a:spAutoFit/>
          </a:bodyPr>
          <a:lstStyle/>
          <a:p>
            <a:pPr marR="0" lvl="0" algn="l" rtl="0">
              <a:lnSpc>
                <a:spcPct val="100000"/>
              </a:lnSpc>
              <a:spcBef>
                <a:spcPts val="0"/>
              </a:spcBef>
              <a:spcAft>
                <a:spcPts val="0"/>
              </a:spcAft>
              <a:buClr>
                <a:schemeClr val="accent6"/>
              </a:buClr>
              <a:buSzPts val="4000"/>
            </a:pPr>
            <a:r>
              <a:rPr lang="en-US" sz="4000" b="0" i="0" dirty="0">
                <a:solidFill>
                  <a:schemeClr val="accent6"/>
                </a:solidFill>
                <a:latin typeface="Arial"/>
                <a:ea typeface="Arial"/>
                <a:cs typeface="Arial"/>
                <a:sym typeface="Arial"/>
              </a:rPr>
              <a:t>Data Processing</a:t>
            </a:r>
            <a:r>
              <a:rPr lang="en-US" sz="4000" dirty="0">
                <a:solidFill>
                  <a:schemeClr val="accent6"/>
                </a:solidFill>
              </a:rPr>
              <a:t>:</a:t>
            </a:r>
          </a:p>
          <a:p>
            <a:pPr marL="571500" indent="-571500">
              <a:spcBef>
                <a:spcPts val="1200"/>
              </a:spcBef>
              <a:buSzPts val="4000"/>
              <a:buFont typeface="Arial"/>
              <a:buChar char="•"/>
            </a:pPr>
            <a:r>
              <a:rPr lang="en-US" sz="4000" dirty="0">
                <a:solidFill>
                  <a:schemeClr val="accent6"/>
                </a:solidFill>
              </a:rPr>
              <a:t>Converted electrical consumption from billing period to reflect calendar month for 2017-2021.</a:t>
            </a:r>
          </a:p>
          <a:p>
            <a:pPr marL="571500" indent="-571500">
              <a:spcBef>
                <a:spcPts val="1200"/>
              </a:spcBef>
              <a:buSzPts val="4000"/>
              <a:buFont typeface="Arial"/>
              <a:buChar char="•"/>
            </a:pPr>
            <a:r>
              <a:rPr lang="en-US" sz="4000" dirty="0">
                <a:solidFill>
                  <a:schemeClr val="accent6"/>
                </a:solidFill>
              </a:rPr>
              <a:t>Mean and five-number summary detected outliers.</a:t>
            </a:r>
          </a:p>
        </p:txBody>
      </p:sp>
      <p:sp>
        <p:nvSpPr>
          <p:cNvPr id="109" name="Google Shape;109;p1"/>
          <p:cNvSpPr txBox="1"/>
          <p:nvPr/>
        </p:nvSpPr>
        <p:spPr>
          <a:xfrm>
            <a:off x="40374582" y="19134490"/>
            <a:ext cx="5850738"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i="0" dirty="0">
                <a:solidFill>
                  <a:schemeClr val="lt2"/>
                </a:solidFill>
                <a:latin typeface="Arial"/>
                <a:ea typeface="Arial"/>
                <a:cs typeface="Arial"/>
                <a:sym typeface="Arial"/>
              </a:rPr>
              <a:t>Future Research</a:t>
            </a:r>
            <a:endParaRPr dirty="0"/>
          </a:p>
        </p:txBody>
      </p:sp>
      <p:sp>
        <p:nvSpPr>
          <p:cNvPr id="110" name="Google Shape;110;p1"/>
          <p:cNvSpPr txBox="1"/>
          <p:nvPr/>
        </p:nvSpPr>
        <p:spPr>
          <a:xfrm>
            <a:off x="18297230" y="16807243"/>
            <a:ext cx="13962224" cy="8248371"/>
          </a:xfrm>
          <a:prstGeom prst="rect">
            <a:avLst/>
          </a:prstGeom>
          <a:noFill/>
          <a:ln>
            <a:noFill/>
          </a:ln>
        </p:spPr>
        <p:txBody>
          <a:bodyPr spcFirstLastPara="1" wrap="square" lIns="91425" tIns="45700" rIns="91425" bIns="45700" anchor="t" anchorCtr="0">
            <a:spAutoFit/>
          </a:bodyPr>
          <a:lstStyle/>
          <a:p>
            <a:pPr lvl="0">
              <a:buSzPts val="4000"/>
            </a:pPr>
            <a:r>
              <a:rPr lang="en-US" sz="4000" dirty="0"/>
              <a:t>Time Series Decomposition:</a:t>
            </a:r>
          </a:p>
          <a:p>
            <a:pPr marL="571500" indent="-571500">
              <a:spcBef>
                <a:spcPts val="1200"/>
              </a:spcBef>
              <a:buSzPts val="4000"/>
              <a:buFont typeface="Arial"/>
              <a:buChar char="•"/>
            </a:pPr>
            <a:r>
              <a:rPr lang="en-US" sz="4000" dirty="0">
                <a:solidFill>
                  <a:schemeClr val="accent6"/>
                </a:solidFill>
              </a:rPr>
              <a:t>Used monthly median values for unbiased analysis.</a:t>
            </a:r>
          </a:p>
          <a:p>
            <a:pPr marL="571500" indent="-571500">
              <a:spcBef>
                <a:spcPts val="1200"/>
              </a:spcBef>
              <a:buSzPts val="4000"/>
              <a:buFont typeface="Arial"/>
              <a:buChar char="•"/>
            </a:pPr>
            <a:r>
              <a:rPr lang="en-US" sz="4000" dirty="0"/>
              <a:t>Observed plot shows monthly median electricity consumption over time.</a:t>
            </a:r>
          </a:p>
          <a:p>
            <a:pPr marL="571500" indent="-571500">
              <a:spcBef>
                <a:spcPts val="1200"/>
              </a:spcBef>
              <a:buSzPts val="4000"/>
              <a:buFont typeface="Arial"/>
              <a:buChar char="•"/>
            </a:pPr>
            <a:r>
              <a:rPr lang="en-US" sz="4000" dirty="0"/>
              <a:t>Trend plot represents the overall direction and long-term movement of the data values.</a:t>
            </a:r>
          </a:p>
          <a:p>
            <a:pPr marL="571500" indent="-571500">
              <a:spcBef>
                <a:spcPts val="1200"/>
              </a:spcBef>
              <a:buSzPts val="4000"/>
              <a:buFont typeface="Arial"/>
              <a:buChar char="•"/>
            </a:pPr>
            <a:r>
              <a:rPr lang="en-US" sz="4000" dirty="0"/>
              <a:t>Seasonal plot represents yearly variations that are steady over time, direction, and magnitude.</a:t>
            </a:r>
          </a:p>
          <a:p>
            <a:pPr marL="571500" indent="-571500">
              <a:spcBef>
                <a:spcPts val="1200"/>
              </a:spcBef>
              <a:buSzPts val="4000"/>
              <a:buFont typeface="Arial"/>
              <a:buChar char="•"/>
            </a:pPr>
            <a:r>
              <a:rPr lang="en-US" sz="4000" dirty="0"/>
              <a:t>Residual plot represents random unexplainable parts of the data.</a:t>
            </a:r>
          </a:p>
          <a:p>
            <a:pPr marL="742950" indent="-742950">
              <a:buSzPts val="4000"/>
              <a:buFont typeface="Arial"/>
              <a:buAutoNum type="arabicParenR"/>
            </a:pPr>
            <a:endParaRPr lang="en-US" sz="4000" dirty="0"/>
          </a:p>
          <a:p>
            <a:pPr marL="742950" indent="-742950">
              <a:buSzPts val="4000"/>
              <a:buFont typeface="Arial"/>
              <a:buAutoNum type="arabicParenR"/>
            </a:pPr>
            <a:endParaRPr lang="en-US" sz="4000" dirty="0"/>
          </a:p>
        </p:txBody>
      </p:sp>
      <p:sp>
        <p:nvSpPr>
          <p:cNvPr id="111" name="Google Shape;111;p1"/>
          <p:cNvSpPr txBox="1"/>
          <p:nvPr/>
        </p:nvSpPr>
        <p:spPr>
          <a:xfrm>
            <a:off x="35116366" y="5998258"/>
            <a:ext cx="15747550" cy="7017265"/>
          </a:xfrm>
          <a:prstGeom prst="rect">
            <a:avLst/>
          </a:prstGeom>
          <a:noFill/>
          <a:ln>
            <a:noFill/>
          </a:ln>
        </p:spPr>
        <p:txBody>
          <a:bodyPr spcFirstLastPara="1" wrap="square" lIns="91425" tIns="45700" rIns="91425" bIns="45700" anchor="t" anchorCtr="0">
            <a:spAutoFit/>
          </a:bodyPr>
          <a:lstStyle/>
          <a:p>
            <a:pPr>
              <a:spcBef>
                <a:spcPts val="1200"/>
              </a:spcBef>
              <a:buSzPts val="4000"/>
            </a:pPr>
            <a:r>
              <a:rPr lang="en-US" sz="4000" dirty="0">
                <a:solidFill>
                  <a:schemeClr val="accent6"/>
                </a:solidFill>
              </a:rPr>
              <a:t>By filtering and manipulating raw data, we established baseline electrical consumption data for Thermalize Juneau registrants.</a:t>
            </a:r>
          </a:p>
          <a:p>
            <a:pPr marL="571500" indent="-571500">
              <a:spcBef>
                <a:spcPts val="1200"/>
              </a:spcBef>
              <a:buSzPts val="4000"/>
              <a:buFont typeface="Arial"/>
              <a:buChar char="•"/>
            </a:pPr>
            <a:r>
              <a:rPr lang="en-US" sz="4000" dirty="0">
                <a:solidFill>
                  <a:schemeClr val="accent6"/>
                </a:solidFill>
              </a:rPr>
              <a:t>Observed electricity consumption levels were higher in the beginning and end of the years and lower towards the middle.</a:t>
            </a:r>
          </a:p>
          <a:p>
            <a:pPr marL="571500" indent="-571500">
              <a:spcBef>
                <a:spcPts val="1200"/>
              </a:spcBef>
              <a:buSzPts val="4000"/>
              <a:buFont typeface="Arial"/>
              <a:buChar char="•"/>
            </a:pPr>
            <a:r>
              <a:rPr lang="en-US" sz="4000" dirty="0">
                <a:solidFill>
                  <a:schemeClr val="accent6"/>
                </a:solidFill>
              </a:rPr>
              <a:t>Noticed an overall consistent linear trend incline, suggesting minor effects of Covid-19 during 2020.</a:t>
            </a:r>
          </a:p>
          <a:p>
            <a:pPr marL="571500" indent="-571500">
              <a:spcBef>
                <a:spcPts val="1200"/>
              </a:spcBef>
              <a:buSzPts val="4000"/>
              <a:buFont typeface="Arial"/>
              <a:buChar char="•"/>
            </a:pPr>
            <a:r>
              <a:rPr lang="en-US" sz="4000" dirty="0">
                <a:solidFill>
                  <a:schemeClr val="accent6"/>
                </a:solidFill>
              </a:rPr>
              <a:t>Found consumption levels were significantly higher during winter and significantly lower during summer.</a:t>
            </a:r>
          </a:p>
          <a:p>
            <a:pPr marL="571500" indent="-571500">
              <a:spcBef>
                <a:spcPts val="1200"/>
              </a:spcBef>
              <a:buSzPts val="4000"/>
              <a:buFont typeface="Arial"/>
              <a:buChar char="•"/>
            </a:pPr>
            <a:r>
              <a:rPr lang="en-US" sz="4000" dirty="0">
                <a:solidFill>
                  <a:schemeClr val="accent6"/>
                </a:solidFill>
              </a:rPr>
              <a:t>Fall and spring consumption levels stayed relatively in between the other two seasons.</a:t>
            </a:r>
          </a:p>
        </p:txBody>
      </p:sp>
      <p:sp>
        <p:nvSpPr>
          <p:cNvPr id="114" name="Google Shape;114;p1"/>
          <p:cNvSpPr txBox="1"/>
          <p:nvPr/>
        </p:nvSpPr>
        <p:spPr>
          <a:xfrm>
            <a:off x="1144551" y="31204797"/>
            <a:ext cx="15206782" cy="3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1" i="0" dirty="0">
                <a:solidFill>
                  <a:schemeClr val="lt2"/>
                </a:solidFill>
                <a:latin typeface="Arial"/>
                <a:ea typeface="Arial"/>
                <a:cs typeface="Arial"/>
                <a:sym typeface="Arial"/>
              </a:rPr>
              <a:t>					</a:t>
            </a:r>
            <a:endParaRPr dirty="0"/>
          </a:p>
          <a:p>
            <a:pPr marL="742950" lvl="0" indent="-742950">
              <a:spcBef>
                <a:spcPts val="2000"/>
              </a:spcBef>
              <a:buClr>
                <a:schemeClr val="lt2"/>
              </a:buClr>
              <a:buSzPts val="4000"/>
              <a:buFont typeface="Arial"/>
              <a:buAutoNum type="arabicPeriod"/>
            </a:pPr>
            <a:r>
              <a:rPr lang="en-US" sz="4000" dirty="0">
                <a:solidFill>
                  <a:schemeClr val="lt2"/>
                </a:solidFill>
              </a:rPr>
              <a:t>Process and establish baseline electrical consumption data</a:t>
            </a:r>
          </a:p>
          <a:p>
            <a:pPr marL="742950" lvl="0" indent="-742950">
              <a:spcBef>
                <a:spcPts val="2000"/>
              </a:spcBef>
              <a:buClr>
                <a:schemeClr val="lt2"/>
              </a:buClr>
              <a:buSzPts val="4000"/>
              <a:buFont typeface="Arial"/>
              <a:buAutoNum type="arabicPeriod"/>
            </a:pPr>
            <a:r>
              <a:rPr lang="en-US" sz="4000" dirty="0">
                <a:solidFill>
                  <a:schemeClr val="lt2"/>
                </a:solidFill>
              </a:rPr>
              <a:t>Study statistical time series analysis</a:t>
            </a:r>
          </a:p>
          <a:p>
            <a:pPr marL="742950" indent="-742950">
              <a:spcBef>
                <a:spcPts val="2000"/>
              </a:spcBef>
              <a:buClr>
                <a:schemeClr val="lt2"/>
              </a:buClr>
              <a:buSzPts val="4000"/>
              <a:buFont typeface="Arial"/>
              <a:buAutoNum type="arabicPeriod"/>
            </a:pPr>
            <a:r>
              <a:rPr lang="en-US" sz="4000" dirty="0">
                <a:solidFill>
                  <a:schemeClr val="lt2"/>
                </a:solidFill>
              </a:rPr>
              <a:t>Explore seasonal attributes and possible effects of Covid-19 shelter in place mandates</a:t>
            </a:r>
            <a:endParaRPr lang="en-US" sz="4000" b="0" i="0" u="none" strike="noStrike" cap="none" dirty="0">
              <a:solidFill>
                <a:schemeClr val="accent6"/>
              </a:solidFill>
              <a:latin typeface="Arial"/>
              <a:ea typeface="Arial"/>
              <a:cs typeface="Arial"/>
              <a:sym typeface="Arial"/>
            </a:endParaRPr>
          </a:p>
        </p:txBody>
      </p:sp>
      <p:sp>
        <p:nvSpPr>
          <p:cNvPr id="115" name="Google Shape;115;p1"/>
          <p:cNvSpPr txBox="1"/>
          <p:nvPr/>
        </p:nvSpPr>
        <p:spPr>
          <a:xfrm>
            <a:off x="17936900" y="35166873"/>
            <a:ext cx="15640303" cy="584735"/>
          </a:xfrm>
          <a:prstGeom prst="rect">
            <a:avLst/>
          </a:prstGeom>
          <a:noFill/>
          <a:ln>
            <a:noFill/>
          </a:ln>
        </p:spPr>
        <p:txBody>
          <a:bodyPr spcFirstLastPara="1" wrap="square" lIns="91425" tIns="45700" rIns="91425" bIns="45700" anchor="t" anchorCtr="0">
            <a:spAutoFit/>
          </a:bodyPr>
          <a:lstStyle/>
          <a:p>
            <a:r>
              <a:rPr lang="en-US" sz="3200" i="1" dirty="0">
                <a:solidFill>
                  <a:schemeClr val="accent6"/>
                </a:solidFill>
              </a:rPr>
              <a:t>Figure 4</a:t>
            </a:r>
            <a:r>
              <a:rPr lang="en-US" sz="3200" b="0" i="1" dirty="0">
                <a:solidFill>
                  <a:schemeClr val="accent6"/>
                </a:solidFill>
                <a:latin typeface="Arial"/>
                <a:ea typeface="Arial"/>
                <a:cs typeface="Arial"/>
                <a:sym typeface="Arial"/>
              </a:rPr>
              <a:t>: </a:t>
            </a:r>
            <a:r>
              <a:rPr lang="en-US" sz="3200" i="1" dirty="0">
                <a:solidFill>
                  <a:schemeClr val="accent6"/>
                </a:solidFill>
              </a:rPr>
              <a:t>Time series decomposition of monthly median electricity consumption</a:t>
            </a:r>
            <a:endParaRPr dirty="0"/>
          </a:p>
        </p:txBody>
      </p:sp>
      <p:sp>
        <p:nvSpPr>
          <p:cNvPr id="116" name="Google Shape;116;p1"/>
          <p:cNvSpPr txBox="1"/>
          <p:nvPr/>
        </p:nvSpPr>
        <p:spPr>
          <a:xfrm>
            <a:off x="35066396" y="20377478"/>
            <a:ext cx="15443200" cy="56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0" i="0" dirty="0">
                <a:solidFill>
                  <a:schemeClr val="accent6"/>
                </a:solidFill>
                <a:latin typeface="Arial"/>
                <a:ea typeface="Arial"/>
                <a:cs typeface="Arial"/>
                <a:sym typeface="Arial"/>
              </a:rPr>
              <a:t>	</a:t>
            </a:r>
            <a:r>
              <a:rPr lang="en-US" sz="4000" dirty="0">
                <a:solidFill>
                  <a:schemeClr val="accent6"/>
                </a:solidFill>
              </a:rPr>
              <a:t>Though we did not find highly significant effects of Covid-19 shelter in place mandates for electrical consumption, we did not dismiss its possible effects for all energy usages. Future research involves cleaning and analyzing baseline Thermalize Juneau registrants’ fuel oil and biomass data. We will then use this baseline data to get a more holistic analysis of energy usage from 2017-2020. </a:t>
            </a:r>
          </a:p>
          <a:p>
            <a:r>
              <a:rPr lang="en-US" sz="4000" dirty="0">
                <a:solidFill>
                  <a:schemeClr val="accent6"/>
                </a:solidFill>
              </a:rPr>
              <a:t>	Afterwards, we will compare it to post-retrofit data of 2021-2022 and verify if DHP produce real-world energy savings.</a:t>
            </a:r>
          </a:p>
        </p:txBody>
      </p:sp>
      <p:sp>
        <p:nvSpPr>
          <p:cNvPr id="118" name="Google Shape;118;p1"/>
          <p:cNvSpPr txBox="1"/>
          <p:nvPr/>
        </p:nvSpPr>
        <p:spPr>
          <a:xfrm>
            <a:off x="801892" y="5925023"/>
            <a:ext cx="15495074" cy="3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4000"/>
              <a:buFont typeface="Arial"/>
              <a:buNone/>
            </a:pPr>
            <a:r>
              <a:rPr lang="en-US" sz="4000" b="0" i="0" u="none" strike="noStrike" cap="none" dirty="0">
                <a:solidFill>
                  <a:srgbClr val="000000"/>
                </a:solidFill>
                <a:latin typeface="Arial"/>
                <a:ea typeface="Arial"/>
                <a:cs typeface="Arial"/>
                <a:sym typeface="Arial"/>
              </a:rPr>
              <a:t>What is </a:t>
            </a:r>
            <a:r>
              <a:rPr lang="en-US" sz="4000" b="1" i="0" u="none" strike="noStrike" cap="none" dirty="0">
                <a:solidFill>
                  <a:srgbClr val="000000"/>
                </a:solidFill>
                <a:latin typeface="Arial"/>
                <a:ea typeface="Arial"/>
                <a:cs typeface="Arial"/>
                <a:sym typeface="Arial"/>
              </a:rPr>
              <a:t>Thermalize Juneau</a:t>
            </a:r>
            <a:r>
              <a:rPr lang="en-US" sz="4000" b="0" i="0" u="none" strike="noStrike" cap="none" dirty="0">
                <a:solidFill>
                  <a:srgbClr val="000000"/>
                </a:solidFill>
                <a:latin typeface="Arial"/>
                <a:ea typeface="Arial"/>
                <a:cs typeface="Arial"/>
                <a:sym typeface="Arial"/>
              </a:rPr>
              <a:t>?</a:t>
            </a:r>
            <a:endParaRPr dirty="0"/>
          </a:p>
          <a:p>
            <a:pPr marL="571500" marR="0" lvl="0" indent="-571500" algn="l" rtl="0">
              <a:spcBef>
                <a:spcPts val="1200"/>
              </a:spcBef>
              <a:spcAft>
                <a:spcPts val="0"/>
              </a:spcAft>
              <a:buClr>
                <a:srgbClr val="000000"/>
              </a:buClr>
              <a:buSzPts val="4000"/>
              <a:buFont typeface="Arial"/>
              <a:buChar char="•"/>
            </a:pPr>
            <a:r>
              <a:rPr lang="en-US" sz="4000" b="0" i="0" u="none" strike="noStrike" cap="none" dirty="0">
                <a:solidFill>
                  <a:srgbClr val="000000"/>
                </a:solidFill>
                <a:latin typeface="Arial"/>
                <a:ea typeface="Arial"/>
                <a:cs typeface="Arial"/>
                <a:sym typeface="Arial"/>
              </a:rPr>
              <a:t>Clean-energy campaign consisting </a:t>
            </a:r>
            <a:r>
              <a:rPr lang="en-US" sz="4000" dirty="0"/>
              <a:t>of </a:t>
            </a:r>
            <a:r>
              <a:rPr lang="en-US" sz="4000" b="0" i="0" u="none" strike="noStrike" cap="none" dirty="0">
                <a:solidFill>
                  <a:srgbClr val="000000"/>
                </a:solidFill>
                <a:latin typeface="Arial"/>
                <a:ea typeface="Arial"/>
                <a:cs typeface="Arial"/>
                <a:sym typeface="Arial"/>
              </a:rPr>
              <a:t>165 registered </a:t>
            </a:r>
            <a:r>
              <a:rPr lang="en-US" sz="4000" dirty="0"/>
              <a:t>participants </a:t>
            </a:r>
            <a:r>
              <a:rPr lang="en-US" sz="4000" b="0" i="0" u="none" strike="noStrike" cap="none" dirty="0">
                <a:solidFill>
                  <a:srgbClr val="000000"/>
                </a:solidFill>
                <a:latin typeface="Arial"/>
                <a:ea typeface="Arial"/>
                <a:cs typeface="Arial"/>
                <a:sym typeface="Arial"/>
              </a:rPr>
              <a:t>in Juneau, Alaska.</a:t>
            </a:r>
            <a:endParaRPr sz="4000" b="0" i="0" dirty="0">
              <a:solidFill>
                <a:srgbClr val="000000"/>
              </a:solidFill>
              <a:latin typeface="Arial"/>
              <a:ea typeface="Arial"/>
              <a:cs typeface="Arial"/>
              <a:sym typeface="Arial"/>
            </a:endParaRPr>
          </a:p>
          <a:p>
            <a:pPr marL="571500" indent="-571500">
              <a:buSzPts val="4000"/>
              <a:buFont typeface="Arial"/>
              <a:buChar char="•"/>
            </a:pPr>
            <a:r>
              <a:rPr lang="en-US" sz="4000" dirty="0"/>
              <a:t>Provides free heat pump assessments and energy audits, bulk discounts and simplified installation process, and energy efficiency retrofits.</a:t>
            </a:r>
          </a:p>
        </p:txBody>
      </p:sp>
      <p:sp>
        <p:nvSpPr>
          <p:cNvPr id="119" name="Google Shape;119;p1"/>
          <p:cNvSpPr txBox="1"/>
          <p:nvPr/>
        </p:nvSpPr>
        <p:spPr>
          <a:xfrm>
            <a:off x="38828506" y="4787863"/>
            <a:ext cx="9473977"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i="0" dirty="0">
                <a:solidFill>
                  <a:schemeClr val="lt2"/>
                </a:solidFill>
                <a:latin typeface="Arial"/>
                <a:ea typeface="Arial"/>
                <a:cs typeface="Arial"/>
                <a:sym typeface="Arial"/>
              </a:rPr>
              <a:t>Discussion and Conclusion</a:t>
            </a:r>
            <a:endParaRPr dirty="0"/>
          </a:p>
        </p:txBody>
      </p:sp>
      <p:sp>
        <p:nvSpPr>
          <p:cNvPr id="120" name="Google Shape;120;p1"/>
          <p:cNvSpPr txBox="1"/>
          <p:nvPr/>
        </p:nvSpPr>
        <p:spPr>
          <a:xfrm>
            <a:off x="35430327" y="31892357"/>
            <a:ext cx="15119627" cy="3785611"/>
          </a:xfrm>
          <a:prstGeom prst="rect">
            <a:avLst/>
          </a:prstGeom>
          <a:noFill/>
          <a:ln>
            <a:noFill/>
          </a:ln>
        </p:spPr>
        <p:txBody>
          <a:bodyPr spcFirstLastPara="1" wrap="square" lIns="91425" tIns="45700" rIns="91425" bIns="45700" anchor="t" anchorCtr="0">
            <a:spAutoFit/>
          </a:bodyPr>
          <a:lstStyle/>
          <a:p>
            <a:r>
              <a:rPr lang="en-US" sz="4000" b="0" i="0" dirty="0">
                <a:solidFill>
                  <a:schemeClr val="accent6"/>
                </a:solidFill>
                <a:latin typeface="Arial"/>
                <a:ea typeface="Arial"/>
                <a:cs typeface="Arial"/>
                <a:sym typeface="Arial"/>
              </a:rPr>
              <a:t>	 </a:t>
            </a:r>
            <a:r>
              <a:rPr lang="en-US" sz="4000" dirty="0">
                <a:solidFill>
                  <a:schemeClr val="accent6"/>
                </a:solidFill>
              </a:rPr>
              <a:t>I would like to thank Vanessa Stevens, Nathan </a:t>
            </a:r>
            <a:r>
              <a:rPr lang="en-US" sz="4000" dirty="0" err="1">
                <a:solidFill>
                  <a:schemeClr val="accent6"/>
                </a:solidFill>
              </a:rPr>
              <a:t>Wiltse</a:t>
            </a:r>
            <a:r>
              <a:rPr lang="en-US" sz="4000" dirty="0">
                <a:solidFill>
                  <a:schemeClr val="accent6"/>
                </a:solidFill>
              </a:rPr>
              <a:t>, and Tom </a:t>
            </a:r>
            <a:r>
              <a:rPr lang="en-US" sz="4000" dirty="0" err="1">
                <a:solidFill>
                  <a:schemeClr val="accent6"/>
                </a:solidFill>
              </a:rPr>
              <a:t>Marsik</a:t>
            </a:r>
            <a:r>
              <a:rPr lang="en-US" sz="4000" dirty="0">
                <a:solidFill>
                  <a:schemeClr val="accent6"/>
                </a:solidFill>
              </a:rPr>
              <a:t> for their guidance on this project during this fall semester. This work was supported in part by the U.S. Department of Energy, Office of Science, Office of Workforce Development for Teachers and Scientists (WDTS) under the Science Undergraduate Laboratory Internships Program (SULI).</a:t>
            </a:r>
            <a:endParaRPr sz="4000" b="0" i="0" dirty="0">
              <a:solidFill>
                <a:schemeClr val="accent6"/>
              </a:solidFill>
              <a:latin typeface="Arial"/>
              <a:ea typeface="Arial"/>
              <a:cs typeface="Arial"/>
              <a:sym typeface="Arial"/>
            </a:endParaRPr>
          </a:p>
        </p:txBody>
      </p:sp>
      <p:sp>
        <p:nvSpPr>
          <p:cNvPr id="124" name="Google Shape;124;p1"/>
          <p:cNvSpPr txBox="1"/>
          <p:nvPr/>
        </p:nvSpPr>
        <p:spPr>
          <a:xfrm>
            <a:off x="5156069" y="31195294"/>
            <a:ext cx="6990051" cy="923289"/>
          </a:xfrm>
          <a:prstGeom prst="rect">
            <a:avLst/>
          </a:prstGeom>
          <a:noFill/>
          <a:ln>
            <a:noFill/>
          </a:ln>
        </p:spPr>
        <p:txBody>
          <a:bodyPr spcFirstLastPara="1" wrap="square" lIns="91425" tIns="45700" rIns="91425" bIns="45700" anchor="t" anchorCtr="0">
            <a:spAutoFit/>
          </a:bodyPr>
          <a:lstStyle/>
          <a:p>
            <a:r>
              <a:rPr lang="en-US" sz="5400" b="1" dirty="0">
                <a:solidFill>
                  <a:schemeClr val="lt2"/>
                </a:solidFill>
              </a:rPr>
              <a:t>Research Objectives</a:t>
            </a:r>
            <a:endParaRPr sz="11000" b="0" i="0" dirty="0">
              <a:solidFill>
                <a:schemeClr val="lt2"/>
              </a:solidFill>
              <a:latin typeface="Arial"/>
              <a:ea typeface="Arial"/>
              <a:cs typeface="Arial"/>
              <a:sym typeface="Arial"/>
            </a:endParaRPr>
          </a:p>
        </p:txBody>
      </p:sp>
      <p:pic>
        <p:nvPicPr>
          <p:cNvPr id="127" name="Google Shape;127;p1" descr="Cold Climate Housing Research Center – Healthy &amp;amp; Sustainable Housing for  Alaska"/>
          <p:cNvPicPr preferRelativeResize="0"/>
          <p:nvPr/>
        </p:nvPicPr>
        <p:blipFill rotWithShape="1">
          <a:blip r:embed="rId4">
            <a:alphaModFix/>
          </a:blip>
          <a:srcRect/>
          <a:stretch/>
        </p:blipFill>
        <p:spPr>
          <a:xfrm>
            <a:off x="35489478" y="1081014"/>
            <a:ext cx="7810474" cy="1867227"/>
          </a:xfrm>
          <a:prstGeom prst="rect">
            <a:avLst/>
          </a:prstGeom>
          <a:noFill/>
          <a:ln>
            <a:noFill/>
          </a:ln>
        </p:spPr>
      </p:pic>
      <p:sp>
        <p:nvSpPr>
          <p:cNvPr id="128" name="Google Shape;128;p1"/>
          <p:cNvSpPr txBox="1"/>
          <p:nvPr/>
        </p:nvSpPr>
        <p:spPr>
          <a:xfrm>
            <a:off x="18197297" y="15801594"/>
            <a:ext cx="1501950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1" dirty="0">
                <a:solidFill>
                  <a:schemeClr val="accent6"/>
                </a:solidFill>
                <a:latin typeface="Arial"/>
                <a:ea typeface="Arial"/>
                <a:cs typeface="Arial"/>
                <a:sym typeface="Arial"/>
              </a:rPr>
              <a:t>Figure 3: </a:t>
            </a:r>
            <a:r>
              <a:rPr lang="en-US" sz="3200" i="1" dirty="0">
                <a:solidFill>
                  <a:schemeClr val="accent6"/>
                </a:solidFill>
              </a:rPr>
              <a:t>Monthly electrical consumption of all 165 Thermalize Juneau registrants</a:t>
            </a:r>
            <a:endParaRPr dirty="0"/>
          </a:p>
        </p:txBody>
      </p:sp>
      <p:sp>
        <p:nvSpPr>
          <p:cNvPr id="129" name="Google Shape;129;p1"/>
          <p:cNvSpPr txBox="1"/>
          <p:nvPr/>
        </p:nvSpPr>
        <p:spPr>
          <a:xfrm>
            <a:off x="387470" y="30137271"/>
            <a:ext cx="17013632" cy="584735"/>
          </a:xfrm>
          <a:prstGeom prst="rect">
            <a:avLst/>
          </a:prstGeom>
          <a:noFill/>
          <a:ln>
            <a:noFill/>
          </a:ln>
        </p:spPr>
        <p:txBody>
          <a:bodyPr spcFirstLastPara="1" wrap="square" lIns="91425" tIns="45700" rIns="91425" bIns="45700" anchor="t" anchorCtr="0">
            <a:spAutoFit/>
          </a:bodyPr>
          <a:lstStyle/>
          <a:p>
            <a:r>
              <a:rPr lang="en-US" sz="3200" b="0" i="1" dirty="0">
                <a:solidFill>
                  <a:schemeClr val="accent6"/>
                </a:solidFill>
                <a:latin typeface="Arial"/>
                <a:ea typeface="Arial"/>
                <a:cs typeface="Arial"/>
                <a:sym typeface="Arial"/>
              </a:rPr>
              <a:t>Figure 2: </a:t>
            </a:r>
            <a:r>
              <a:rPr lang="en-US" sz="3200" i="1" dirty="0">
                <a:solidFill>
                  <a:schemeClr val="accent6"/>
                </a:solidFill>
              </a:rPr>
              <a:t>ASHP refrigeration cycle in heating mode. Image courtesy of (</a:t>
            </a:r>
            <a:r>
              <a:rPr lang="en-US" sz="3200" i="1" dirty="0" err="1">
                <a:solidFill>
                  <a:schemeClr val="accent6"/>
                </a:solidFill>
              </a:rPr>
              <a:t>RETScreen</a:t>
            </a:r>
            <a:r>
              <a:rPr lang="en-US" sz="3200" i="1" dirty="0">
                <a:solidFill>
                  <a:schemeClr val="accent6"/>
                </a:solidFill>
              </a:rPr>
              <a:t>, 2012) </a:t>
            </a:r>
            <a:endParaRPr dirty="0"/>
          </a:p>
        </p:txBody>
      </p:sp>
      <p:pic>
        <p:nvPicPr>
          <p:cNvPr id="130" name="Google Shape;130;p1"/>
          <p:cNvPicPr preferRelativeResize="0"/>
          <p:nvPr/>
        </p:nvPicPr>
        <p:blipFill>
          <a:blip r:embed="rId5">
            <a:alphaModFix/>
          </a:blip>
          <a:stretch>
            <a:fillRect/>
          </a:stretch>
        </p:blipFill>
        <p:spPr>
          <a:xfrm>
            <a:off x="43565499" y="1081025"/>
            <a:ext cx="5742103" cy="1939000"/>
          </a:xfrm>
          <a:prstGeom prst="rect">
            <a:avLst/>
          </a:prstGeom>
          <a:noFill/>
          <a:ln>
            <a:noFill/>
          </a:ln>
        </p:spPr>
      </p:pic>
      <p:pic>
        <p:nvPicPr>
          <p:cNvPr id="3" name="Picture 2" descr="Graphical user interface&#10;&#10;Description automatically generated">
            <a:extLst>
              <a:ext uri="{FF2B5EF4-FFF2-40B4-BE49-F238E27FC236}">
                <a16:creationId xmlns:a16="http://schemas.microsoft.com/office/drawing/2014/main" id="{4593A6B1-FB9B-FF4A-9C65-F9B1C0E9FF1F}"/>
              </a:ext>
            </a:extLst>
          </p:cNvPr>
          <p:cNvPicPr>
            <a:picLocks noChangeAspect="1"/>
          </p:cNvPicPr>
          <p:nvPr/>
        </p:nvPicPr>
        <p:blipFill rotWithShape="1">
          <a:blip r:embed="rId6"/>
          <a:srcRect t="15268" b="5347"/>
          <a:stretch/>
        </p:blipFill>
        <p:spPr>
          <a:xfrm>
            <a:off x="1128437" y="9899065"/>
            <a:ext cx="14754734" cy="5848742"/>
          </a:xfrm>
          <a:prstGeom prst="rect">
            <a:avLst/>
          </a:prstGeom>
        </p:spPr>
      </p:pic>
      <p:pic>
        <p:nvPicPr>
          <p:cNvPr id="5" name="Picture 4" descr="Diagram&#10;&#10;Description automatically generated">
            <a:extLst>
              <a:ext uri="{FF2B5EF4-FFF2-40B4-BE49-F238E27FC236}">
                <a16:creationId xmlns:a16="http://schemas.microsoft.com/office/drawing/2014/main" id="{861303A8-3732-2D46-8ED4-E65B0A6E437C}"/>
              </a:ext>
            </a:extLst>
          </p:cNvPr>
          <p:cNvPicPr>
            <a:picLocks noChangeAspect="1"/>
          </p:cNvPicPr>
          <p:nvPr/>
        </p:nvPicPr>
        <p:blipFill>
          <a:blip r:embed="rId7"/>
          <a:stretch>
            <a:fillRect/>
          </a:stretch>
        </p:blipFill>
        <p:spPr>
          <a:xfrm>
            <a:off x="1722975" y="22430821"/>
            <a:ext cx="13565658" cy="7548933"/>
          </a:xfrm>
          <a:prstGeom prst="rect">
            <a:avLst/>
          </a:prstGeom>
        </p:spPr>
      </p:pic>
      <p:pic>
        <p:nvPicPr>
          <p:cNvPr id="7" name="Picture 6" descr="A drawing of a ship&#10;&#10;Description automatically generated with low confidence">
            <a:extLst>
              <a:ext uri="{FF2B5EF4-FFF2-40B4-BE49-F238E27FC236}">
                <a16:creationId xmlns:a16="http://schemas.microsoft.com/office/drawing/2014/main" id="{3858597B-2A4A-044F-B447-10A4030DE542}"/>
              </a:ext>
            </a:extLst>
          </p:cNvPr>
          <p:cNvPicPr>
            <a:picLocks noChangeAspect="1"/>
          </p:cNvPicPr>
          <p:nvPr/>
        </p:nvPicPr>
        <p:blipFill rotWithShape="1">
          <a:blip r:embed="rId8"/>
          <a:srcRect t="4862"/>
          <a:stretch/>
        </p:blipFill>
        <p:spPr>
          <a:xfrm>
            <a:off x="18591792" y="9580698"/>
            <a:ext cx="13373101" cy="6209879"/>
          </a:xfrm>
          <a:prstGeom prst="rect">
            <a:avLst/>
          </a:prstGeom>
        </p:spPr>
      </p:pic>
      <p:pic>
        <p:nvPicPr>
          <p:cNvPr id="11" name="Picture 10" descr="Chart, application&#10;&#10;Description automatically generated">
            <a:extLst>
              <a:ext uri="{FF2B5EF4-FFF2-40B4-BE49-F238E27FC236}">
                <a16:creationId xmlns:a16="http://schemas.microsoft.com/office/drawing/2014/main" id="{552954D9-6147-1042-9FED-01DD734476D7}"/>
              </a:ext>
            </a:extLst>
          </p:cNvPr>
          <p:cNvPicPr>
            <a:picLocks noChangeAspect="1"/>
          </p:cNvPicPr>
          <p:nvPr/>
        </p:nvPicPr>
        <p:blipFill rotWithShape="1">
          <a:blip r:embed="rId9"/>
          <a:srcRect t="8518" b="3596"/>
          <a:stretch/>
        </p:blipFill>
        <p:spPr>
          <a:xfrm>
            <a:off x="18306724" y="23652112"/>
            <a:ext cx="14592952" cy="11400291"/>
          </a:xfrm>
          <a:prstGeom prst="rect">
            <a:avLst/>
          </a:prstGeom>
        </p:spPr>
      </p:pic>
      <p:pic>
        <p:nvPicPr>
          <p:cNvPr id="13" name="Picture 12" descr="Chart, line chart&#10;&#10;Description automatically generated">
            <a:extLst>
              <a:ext uri="{FF2B5EF4-FFF2-40B4-BE49-F238E27FC236}">
                <a16:creationId xmlns:a16="http://schemas.microsoft.com/office/drawing/2014/main" id="{15604560-0847-0040-89EA-979A8E830F31}"/>
              </a:ext>
            </a:extLst>
          </p:cNvPr>
          <p:cNvPicPr>
            <a:picLocks noChangeAspect="1"/>
          </p:cNvPicPr>
          <p:nvPr/>
        </p:nvPicPr>
        <p:blipFill rotWithShape="1">
          <a:blip r:embed="rId10"/>
          <a:srcRect l="833" t="15736" r="980" b="5499"/>
          <a:stretch/>
        </p:blipFill>
        <p:spPr>
          <a:xfrm>
            <a:off x="34570429" y="12823436"/>
            <a:ext cx="16435137" cy="5496848"/>
          </a:xfrm>
          <a:prstGeom prst="rect">
            <a:avLst/>
          </a:prstGeom>
        </p:spPr>
      </p:pic>
      <p:sp>
        <p:nvSpPr>
          <p:cNvPr id="61" name="Google Shape;115;p1">
            <a:extLst>
              <a:ext uri="{FF2B5EF4-FFF2-40B4-BE49-F238E27FC236}">
                <a16:creationId xmlns:a16="http://schemas.microsoft.com/office/drawing/2014/main" id="{FA9068FD-0E4D-A545-8AB2-AA49B63592C9}"/>
              </a:ext>
            </a:extLst>
          </p:cNvPr>
          <p:cNvSpPr txBox="1"/>
          <p:nvPr/>
        </p:nvSpPr>
        <p:spPr>
          <a:xfrm>
            <a:off x="35745342" y="18232862"/>
            <a:ext cx="15640303" cy="584735"/>
          </a:xfrm>
          <a:prstGeom prst="rect">
            <a:avLst/>
          </a:prstGeom>
          <a:noFill/>
          <a:ln>
            <a:noFill/>
          </a:ln>
        </p:spPr>
        <p:txBody>
          <a:bodyPr spcFirstLastPara="1" wrap="square" lIns="91425" tIns="45700" rIns="91425" bIns="45700" anchor="t" anchorCtr="0">
            <a:spAutoFit/>
          </a:bodyPr>
          <a:lstStyle/>
          <a:p>
            <a:r>
              <a:rPr lang="en-US" sz="3200" i="1" dirty="0">
                <a:solidFill>
                  <a:schemeClr val="accent6"/>
                </a:solidFill>
              </a:rPr>
              <a:t>Figure 4: Mean yearly electricity consumption average per season</a:t>
            </a:r>
            <a:endParaRPr dirty="0"/>
          </a:p>
        </p:txBody>
      </p:sp>
      <p:pic>
        <p:nvPicPr>
          <p:cNvPr id="1026" name="Picture 2" descr="Logo&#10;&#10;Description automatically generated">
            <a:extLst>
              <a:ext uri="{FF2B5EF4-FFF2-40B4-BE49-F238E27FC236}">
                <a16:creationId xmlns:a16="http://schemas.microsoft.com/office/drawing/2014/main" id="{9E23E055-D468-5240-8D19-249FE562C32A}"/>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4559" t="10903" r="4267" b="5674"/>
          <a:stretch/>
        </p:blipFill>
        <p:spPr bwMode="auto">
          <a:xfrm>
            <a:off x="38934144" y="26669048"/>
            <a:ext cx="8111992" cy="3745445"/>
          </a:xfrm>
          <a:prstGeom prst="rect">
            <a:avLst/>
          </a:prstGeom>
          <a:noFill/>
          <a:extLst>
            <a:ext uri="{909E8E84-426E-40DD-AFC4-6F175D3DCCD1}">
              <a14:hiddenFill xmlns:a14="http://schemas.microsoft.com/office/drawing/2010/main">
                <a:solidFill>
                  <a:srgbClr val="FFFFFF"/>
                </a:solidFill>
              </a14:hiddenFill>
            </a:ext>
          </a:extLst>
        </p:spPr>
      </p:pic>
      <p:sp>
        <p:nvSpPr>
          <p:cNvPr id="46" name="Google Shape;128;p1">
            <a:extLst>
              <a:ext uri="{FF2B5EF4-FFF2-40B4-BE49-F238E27FC236}">
                <a16:creationId xmlns:a16="http://schemas.microsoft.com/office/drawing/2014/main" id="{7A03FAB4-E870-E947-82CD-28FC582E071F}"/>
              </a:ext>
            </a:extLst>
          </p:cNvPr>
          <p:cNvSpPr txBox="1"/>
          <p:nvPr/>
        </p:nvSpPr>
        <p:spPr>
          <a:xfrm>
            <a:off x="259594" y="16093981"/>
            <a:ext cx="17013632" cy="584735"/>
          </a:xfrm>
          <a:prstGeom prst="rect">
            <a:avLst/>
          </a:prstGeom>
          <a:noFill/>
          <a:ln>
            <a:noFill/>
          </a:ln>
        </p:spPr>
        <p:txBody>
          <a:bodyPr spcFirstLastPara="1" wrap="square" lIns="91425" tIns="45700" rIns="91425" bIns="45700" anchor="t" anchorCtr="0">
            <a:spAutoFit/>
          </a:bodyPr>
          <a:lstStyle/>
          <a:p>
            <a:r>
              <a:rPr lang="en-US" sz="3200" b="0" i="1" dirty="0">
                <a:solidFill>
                  <a:schemeClr val="accent6"/>
                </a:solidFill>
                <a:latin typeface="Arial"/>
                <a:ea typeface="Arial"/>
                <a:cs typeface="Arial"/>
                <a:sym typeface="Arial"/>
              </a:rPr>
              <a:t>Figure 1: Decarbonization in </a:t>
            </a:r>
            <a:r>
              <a:rPr lang="en-US" sz="3200" i="1" dirty="0">
                <a:solidFill>
                  <a:schemeClr val="accent6"/>
                </a:solidFill>
              </a:rPr>
              <a:t>Juneau Preliminary Findings. Image courtesy of (EESI, 2021) </a:t>
            </a:r>
            <a:endParaRPr dirty="0"/>
          </a:p>
        </p:txBody>
      </p:sp>
    </p:spTree>
  </p:cSld>
  <p:clrMapOvr>
    <a:masterClrMapping/>
  </p:clrMapOvr>
</p:sld>
</file>

<file path=ppt/theme/theme1.xml><?xml version="1.0" encoding="utf-8"?>
<a:theme xmlns:a="http://schemas.openxmlformats.org/drawingml/2006/main" name="Blank Presentation">
  <a:themeElements>
    <a:clrScheme name="Custom 3">
      <a:dk1>
        <a:srgbClr val="0079C1"/>
      </a:dk1>
      <a:lt1>
        <a:srgbClr val="FFFFFF"/>
      </a:lt1>
      <a:dk2>
        <a:srgbClr val="6A737B"/>
      </a:dk2>
      <a:lt2>
        <a:srgbClr val="FFFFFF"/>
      </a:lt2>
      <a:accent1>
        <a:srgbClr val="F6A01A"/>
      </a:accent1>
      <a:accent2>
        <a:srgbClr val="FFC425"/>
      </a:accent2>
      <a:accent3>
        <a:srgbClr val="00A4E4"/>
      </a:accent3>
      <a:accent4>
        <a:srgbClr val="5E9732"/>
      </a:accent4>
      <a:accent5>
        <a:srgbClr val="8DC63F"/>
      </a:accent5>
      <a:accent6>
        <a:srgbClr val="000000"/>
      </a:accent6>
      <a:hlink>
        <a:srgbClr val="00A4E4"/>
      </a:hlink>
      <a:folHlink>
        <a:srgbClr val="F6A01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2785</TotalTime>
  <Words>728</Words>
  <Application>Microsoft Macintosh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Blank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NREL Communications Office</dc:creator>
  <cp:lastModifiedBy>Isabella Chittumuri</cp:lastModifiedBy>
  <cp:revision>6</cp:revision>
  <dcterms:created xsi:type="dcterms:W3CDTF">2011-03-07T22:10:05Z</dcterms:created>
  <dcterms:modified xsi:type="dcterms:W3CDTF">2022-02-09T01:12:27Z</dcterms:modified>
</cp:coreProperties>
</file>