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A6E36B-43F7-4ADE-BAFB-E1395473AC9C}">
  <a:tblStyle styleId="{C5A6E36B-43F7-4ADE-BAFB-E1395473AC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f53ce94f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f53ce94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f53ce94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f53ce94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f53ce94f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f53ce94f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f53ce94f_0_2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f53ce94f_0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f53ce94f_0_2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f53ce94f_0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f53ce94f_0_2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f53ce94f_0_2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a30ae9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7a30ae9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f53ce94f_0_2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f53ce94f_0_2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f53ce94f_0_2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f53ce94f_0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RbHsR_Iyws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www.youtube.com/watch?v=Y3_GFy8Gmhg" TargetMode="External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ItsMe: Portable Smart Lock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75650" y="3720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Hyungseok Yoon, Min JO,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Ivan Chowdhury, Josh Go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75" y="2916825"/>
            <a:ext cx="1997002" cy="199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8050"/>
            <a:ext cx="9144000" cy="5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Purpose</a:t>
            </a:r>
            <a:endParaRPr sz="27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Project: A portable, attachable  smart lock for doors with deadbolt locks.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Catered towards tenants, apartment-users, and frequently moving homeowners.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features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</a:t>
            </a:r>
            <a:r>
              <a:rPr b="1" lang="en" sz="1600"/>
              <a:t>, a</a:t>
            </a:r>
            <a:r>
              <a:rPr b="1" lang="en" sz="1600"/>
              <a:t>ttachment-based</a:t>
            </a:r>
            <a:r>
              <a:rPr lang="en" sz="1600"/>
              <a:t> installation requires no home renovation</a:t>
            </a:r>
            <a:r>
              <a:rPr lang="en" sz="1600"/>
              <a:t>.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Open-source,</a:t>
            </a:r>
            <a:r>
              <a:rPr lang="en" sz="1400"/>
              <a:t> </a:t>
            </a:r>
            <a:r>
              <a:rPr b="1" lang="en" sz="1400"/>
              <a:t>modular</a:t>
            </a:r>
            <a:r>
              <a:rPr lang="en" sz="1400"/>
              <a:t> design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3D-printable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Features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Adjustable </a:t>
            </a:r>
            <a:r>
              <a:rPr lang="en" sz="1400"/>
              <a:t>to most lock sizes.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 manufacturing cost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Supports manual and remote unlocking.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Android application</a:t>
            </a:r>
            <a:r>
              <a:rPr lang="en" sz="1400"/>
              <a:t>: used to monitor and lock/unlock door.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Design</a:t>
            </a:r>
            <a:endParaRPr sz="27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116850" y="1460250"/>
            <a:ext cx="27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 and device communicate via Bluetooth Low Energy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Raspberry Pi and Servo connected directly.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3D-printed gripping mechanism and enclosure.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Double-sided adhesive tape used to attach onto door.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964449" cy="311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Prototype: Specs</a:t>
            </a:r>
            <a:endParaRPr sz="2700"/>
          </a:p>
        </p:txBody>
      </p:sp>
      <p:sp>
        <p:nvSpPr>
          <p:cNvPr id="155" name="Google Shape;155;p16"/>
          <p:cNvSpPr txBox="1"/>
          <p:nvPr/>
        </p:nvSpPr>
        <p:spPr>
          <a:xfrm>
            <a:off x="5246325" y="1558625"/>
            <a:ext cx="32733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Lightweight: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Gripping mechanism: ~150g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 device: ~</a:t>
            </a: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250g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Manufacturing cost: ~</a:t>
            </a: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$60.00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Contains slot for Servo motor.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Smooth-fit groove allows for easy fit with multiple deadbolt lock sizes.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Manual lock control supported by rotating knob.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0" y="1742225"/>
            <a:ext cx="4941525" cy="28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Prototype: Cost of Materials</a:t>
            </a:r>
            <a:endParaRPr sz="2700"/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{C5A6E36B-43F7-4ADE-BAFB-E1395473AC9C}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Material/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Process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Cost 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Raspberry Pi Zero 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$10.00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Adafruit Feedback 360° Servo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$27.99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3D-printing (ABS plastic)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$5-10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Strenco 2” Self Adhesive Tape Strips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$13.50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17"/>
          <p:cNvSpPr txBox="1"/>
          <p:nvPr/>
        </p:nvSpPr>
        <p:spPr>
          <a:xfrm>
            <a:off x="952500" y="3893825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Manufacturing cost: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~$60.00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Status Update</a:t>
            </a:r>
            <a:endParaRPr sz="2700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2815" l="2477" r="0" t="7530"/>
          <a:stretch/>
        </p:blipFill>
        <p:spPr>
          <a:xfrm>
            <a:off x="374900" y="1555725"/>
            <a:ext cx="6142927" cy="280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225" y="1419550"/>
            <a:ext cx="1689988" cy="30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Status Update</a:t>
            </a:r>
            <a:endParaRPr sz="27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device prototype and Android app beta completed.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Core features completed: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3D-printable </a:t>
            </a:r>
            <a:r>
              <a:rPr lang="en" sz="1400"/>
              <a:t>gripping mechanism with </a:t>
            </a:r>
            <a:r>
              <a:rPr b="1" lang="en" sz="1400"/>
              <a:t>open-source</a:t>
            </a:r>
            <a:r>
              <a:rPr lang="en" sz="1400"/>
              <a:t> design.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Gripping mechanism supports </a:t>
            </a:r>
            <a:r>
              <a:rPr b="1" lang="en" sz="1400"/>
              <a:t>multiple sizes</a:t>
            </a:r>
            <a:r>
              <a:rPr lang="en" sz="1400"/>
              <a:t> of deadbolt locks.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Bluetooth compatibility </a:t>
            </a:r>
            <a:r>
              <a:rPr lang="en" sz="1400"/>
              <a:t>between app and device.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Save </a:t>
            </a:r>
            <a:r>
              <a:rPr lang="en" sz="1400"/>
              <a:t>the lock status</a:t>
            </a:r>
            <a:r>
              <a:rPr lang="en" sz="1400"/>
              <a:t>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Remote locking/unlocking </a:t>
            </a:r>
            <a:r>
              <a:rPr lang="en" sz="1400"/>
              <a:t>of door.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Low manufacturing cost </a:t>
            </a:r>
            <a:r>
              <a:rPr lang="en" sz="1400"/>
              <a:t>and </a:t>
            </a:r>
            <a:r>
              <a:rPr b="1" lang="en" sz="1400"/>
              <a:t>lightweight</a:t>
            </a:r>
            <a:r>
              <a:rPr lang="en" sz="1400"/>
              <a:t>, relative to industry smart locks.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that haven’t been completed yet: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Overall device </a:t>
            </a:r>
            <a:r>
              <a:rPr b="1" lang="en" sz="1400"/>
              <a:t>enclosure</a:t>
            </a:r>
            <a:r>
              <a:rPr lang="en" sz="1400"/>
              <a:t>: Raspberry Pi and Servo/Grip are still separate.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Key sharing features.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Demo </a:t>
            </a:r>
            <a:endParaRPr sz="2700"/>
          </a:p>
        </p:txBody>
      </p:sp>
      <p:pic>
        <p:nvPicPr>
          <p:cNvPr descr="Cooper Union Capstone Project 2020" id="182" name="Google Shape;182;p20" title="ItsMe Smart Lock Prototype: Ro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25" y="1473300"/>
            <a:ext cx="4288750" cy="321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per Union Capstone Project 2020" id="183" name="Google Shape;183;p20" title="ItsMe Smart Lock Prototype: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675" y="1473300"/>
            <a:ext cx="4288750" cy="32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Limitations &amp; Future Work</a:t>
            </a:r>
            <a:endParaRPr sz="27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11025" y="1577275"/>
            <a:ext cx="517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supports deadbolt locks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material is not hard enough so it is necessary to use harder material + different connecting shape.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Bluetooth Range hasn’t been figured out.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 unlock feature when user is out of control for certain length of time is not yet implemented.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Software features that can be added: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3D-printed device ID and registration system.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Various security measures (e.g. 2-factor authentication)</a:t>
            </a:r>
            <a:endParaRPr sz="1300"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18351" l="16583" r="24104" t="21181"/>
          <a:stretch/>
        </p:blipFill>
        <p:spPr>
          <a:xfrm>
            <a:off x="6074375" y="1733150"/>
            <a:ext cx="2622831" cy="2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