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AE90CF7-AB5C-4645-93A2-AF908CE605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25D1E5-F72A-4C5F-8F0F-26D078FC51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F8B2320-540A-4BCE-85E3-318793D26F2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27BAED-DD03-4DEC-BFD2-35D5E0ECE8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47C3FA-DAB5-4C81-AD49-6E3348A658C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322DC4-EB52-4182-9A67-C61ED3463C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590920" y="0"/>
            <a:ext cx="647676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SideWork D2: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Converting Linear to Rotational Motion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609480" y="380880"/>
            <a:ext cx="2711160" cy="529704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505320" y="950040"/>
            <a:ext cx="533376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It is common to convert linear motion of a piston to rotational motion of a shaft by the use of a connecting rod.   In the schematic shown, a piston rides in a frictionless cylinder.  One side of the piston is exposed to a load P.  A connecting rod (BC) of length L connects the other end of the piston to a crank arm of length r.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counter-clockwise restraining moment or torque (M) is applied to the crank arm of length r, which has a crank angle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q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with respect to the vertical angle at the instant shown.  The crank rotates with a constant angular speed (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= d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q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/dt) clockwise.  Treating all components as massless, analyze and determine as a function of time: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All reaction forces (at piston and A)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The applied torque (M)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EXTRA CREDIT: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Determine the speed and acceleration of the piston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WRITE A MATLAB SCRIPT THAT PRODUCES WELL-FORMATTED PLOTS. USE DEFAULT PARAMETER VALUES P = 1kN, L = 0.15m, r = 0.07m,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= (2000rev/min)*2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p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SUMBIT FILE TO TEAMS.  Use the filename “NAME_SideWork_D2”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A65C88ADDB794D97FCAD14A2B81069" ma:contentTypeVersion="11" ma:contentTypeDescription="Create a new document." ma:contentTypeScope="" ma:versionID="35240e1e9b0654bb0584003b69f26094">
  <xsd:schema xmlns:xsd="http://www.w3.org/2001/XMLSchema" xmlns:xs="http://www.w3.org/2001/XMLSchema" xmlns:p="http://schemas.microsoft.com/office/2006/metadata/properties" xmlns:ns2="b84db684-9792-407f-b2e7-042293e6e609" targetNamespace="http://schemas.microsoft.com/office/2006/metadata/properties" ma:root="true" ma:fieldsID="1ff8cb9619c0e76504fd37bcefd68369" ns2:_="">
    <xsd:import namespace="b84db684-9792-407f-b2e7-042293e6e6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b684-9792-407f-b2e7-042293e6e60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84db684-9792-407f-b2e7-042293e6e609">7ac6060d-786c-4e92-b5de-ba1dd41b02db</ReferenceId>
  </documentManagement>
</p:properties>
</file>

<file path=customXml/itemProps1.xml><?xml version="1.0" encoding="utf-8"?>
<ds:datastoreItem xmlns:ds="http://schemas.openxmlformats.org/officeDocument/2006/customXml" ds:itemID="{D9FFC8E7-23B6-4D03-AD3E-C144DE886433}"/>
</file>

<file path=customXml/itemProps2.xml><?xml version="1.0" encoding="utf-8"?>
<ds:datastoreItem xmlns:ds="http://schemas.openxmlformats.org/officeDocument/2006/customXml" ds:itemID="{D22890F4-46C9-4246-B3F8-30A40B4AEB42}"/>
</file>

<file path=customXml/itemProps3.xml><?xml version="1.0" encoding="utf-8"?>
<ds:datastoreItem xmlns:ds="http://schemas.openxmlformats.org/officeDocument/2006/customXml" ds:itemID="{6FC354B7-9878-4740-AAF8-2F4EEC2B8ED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Application>LibreOffice/6.3.1.2$Windows_X86_64 LibreOffice_project/b79626edf0065ac373bd1df5c28bd630b4424273</Application>
  <Words>471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The Whos</dc:creator>
  <dc:description/>
  <dc:language>en-US</dc:language>
  <cp:lastModifiedBy/>
  <dcterms:modified xsi:type="dcterms:W3CDTF">2021-01-10T04:00:08Z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0x01010035A65C88ADDB794D97FCAD14A2B81069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Order">
    <vt:i4>1790800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5</vt:i4>
  </property>
  <property fmtid="{D5CDD505-2E9C-101B-9397-08002B2CF9AE}" pid="15" name="_SharedFileIndex">
    <vt:lpwstr/>
  </property>
  <property fmtid="{D5CDD505-2E9C-101B-9397-08002B2CF9AE}" pid="16" name="_SourceUrl">
    <vt:lpwstr/>
  </property>
</Properties>
</file>