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6"/>
    <p:restoredTop sz="93665"/>
  </p:normalViewPr>
  <p:slideViewPr>
    <p:cSldViewPr snapToGrid="0" snapToObjects="1">
      <p:cViewPr varScale="1">
        <p:scale>
          <a:sx n="109" d="100"/>
          <a:sy n="109" d="100"/>
        </p:scale>
        <p:origin x="7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6347B-99F7-7648-82D0-435612AEDE7B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2FE0-8F77-844F-9B48-FF2A48085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03 at 9.18.1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04" y="1486429"/>
            <a:ext cx="3733800" cy="2641600"/>
          </a:xfrm>
          <a:prstGeom prst="rect">
            <a:avLst/>
          </a:prstGeom>
        </p:spPr>
      </p:pic>
      <p:pic>
        <p:nvPicPr>
          <p:cNvPr id="6" name="Picture 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61028"/>
            <a:ext cx="2372254" cy="2627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3734" y="702733"/>
            <a:ext cx="40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match(                            ,                                )</a:t>
            </a:r>
            <a:endParaRPr lang="en-US" dirty="0"/>
          </a:p>
        </p:txBody>
      </p:sp>
      <p:pic>
        <p:nvPicPr>
          <p:cNvPr id="8" name="Picture 7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23734" y="702733"/>
            <a:ext cx="357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match(  </a:t>
            </a:r>
            <a:r>
              <a:rPr lang="en-US" dirty="0" err="1" smtClean="0"/>
              <a:t>Kdata$orfname</a:t>
            </a:r>
            <a:r>
              <a:rPr lang="en-US" dirty="0" smtClean="0"/>
              <a:t> ,   </a:t>
            </a:r>
            <a:r>
              <a:rPr lang="en-US" dirty="0" err="1" smtClean="0"/>
              <a:t>Net$id</a:t>
            </a:r>
            <a:r>
              <a:rPr lang="en-US" dirty="0" smtClean="0"/>
              <a:t>   )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>
            <a:off x="4538133" y="2336800"/>
            <a:ext cx="1386947" cy="1016000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378200" y="702733"/>
            <a:ext cx="478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Net$Freq[match</a:t>
            </a:r>
            <a:r>
              <a:rPr lang="en-US" dirty="0" smtClean="0"/>
              <a:t>(  </a:t>
            </a:r>
            <a:r>
              <a:rPr lang="en-US" dirty="0" err="1" smtClean="0"/>
              <a:t>Kdata$orfname</a:t>
            </a:r>
            <a:r>
              <a:rPr lang="en-US" dirty="0" smtClean="0"/>
              <a:t> ,   </a:t>
            </a:r>
            <a:r>
              <a:rPr lang="en-US" dirty="0" err="1" smtClean="0"/>
              <a:t>Net$id</a:t>
            </a:r>
            <a:r>
              <a:rPr lang="en-US" dirty="0" smtClean="0"/>
              <a:t>   )]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>
            <a:off x="4538133" y="2336800"/>
            <a:ext cx="1386947" cy="1016000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0-03 at 9.20.5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" y="1486429"/>
            <a:ext cx="5041901" cy="2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81200" y="702733"/>
            <a:ext cx="61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Kdata$degree</a:t>
            </a:r>
            <a:r>
              <a:rPr lang="en-US" dirty="0" smtClean="0"/>
              <a:t> = </a:t>
            </a:r>
            <a:r>
              <a:rPr lang="en-US" dirty="0" err="1" smtClean="0"/>
              <a:t>Net$Freq[match</a:t>
            </a:r>
            <a:r>
              <a:rPr lang="en-US" dirty="0" smtClean="0"/>
              <a:t>(  </a:t>
            </a:r>
            <a:r>
              <a:rPr lang="en-US" dirty="0" err="1" smtClean="0"/>
              <a:t>Kdata$orfname</a:t>
            </a:r>
            <a:r>
              <a:rPr lang="en-US" dirty="0" smtClean="0"/>
              <a:t> ,   </a:t>
            </a:r>
            <a:r>
              <a:rPr lang="en-US" dirty="0" err="1" smtClean="0"/>
              <a:t>Net$id</a:t>
            </a:r>
            <a:r>
              <a:rPr lang="en-US" dirty="0" smtClean="0"/>
              <a:t>   )]</a:t>
            </a:r>
            <a:endParaRPr lang="en-US" dirty="0"/>
          </a:p>
        </p:txBody>
      </p:sp>
      <p:cxnSp>
        <p:nvCxnSpPr>
          <p:cNvPr id="23" name="Curved Connector 22"/>
          <p:cNvCxnSpPr/>
          <p:nvPr/>
        </p:nvCxnSpPr>
        <p:spPr>
          <a:xfrm>
            <a:off x="4538133" y="2336800"/>
            <a:ext cx="1386947" cy="1016000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creen shot 2012-10-03 at 9.34.5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80" y="1486429"/>
            <a:ext cx="2372254" cy="2627946"/>
          </a:xfrm>
          <a:prstGeom prst="rect">
            <a:avLst/>
          </a:prstGeom>
        </p:spPr>
      </p:pic>
      <p:cxnSp>
        <p:nvCxnSpPr>
          <p:cNvPr id="29" name="Curved Connector 28"/>
          <p:cNvCxnSpPr/>
          <p:nvPr/>
        </p:nvCxnSpPr>
        <p:spPr>
          <a:xfrm>
            <a:off x="4538133" y="2599267"/>
            <a:ext cx="1386947" cy="254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639733" y="2853267"/>
            <a:ext cx="1397000" cy="10583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741333" y="2336800"/>
            <a:ext cx="1183747" cy="79586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4639733" y="3615267"/>
            <a:ext cx="1285347" cy="296333"/>
          </a:xfrm>
          <a:prstGeom prst="curvedConnector3">
            <a:avLst>
              <a:gd name="adj1" fmla="val 5000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</Words>
  <Application>Microsoft Macintosh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Qin, Hong</cp:lastModifiedBy>
  <cp:revision>43</cp:revision>
  <dcterms:created xsi:type="dcterms:W3CDTF">2012-10-03T13:17:43Z</dcterms:created>
  <dcterms:modified xsi:type="dcterms:W3CDTF">2017-10-03T19:49:26Z</dcterms:modified>
</cp:coreProperties>
</file>