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65"/>
    <p:restoredTop sz="93594"/>
  </p:normalViewPr>
  <p:slideViewPr>
    <p:cSldViewPr snapToGrid="0" snapToObjects="1">
      <p:cViewPr varScale="1">
        <p:scale>
          <a:sx n="138" d="100"/>
          <a:sy n="138" d="100"/>
        </p:scale>
        <p:origin x="9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6347B-99F7-7648-82D0-435612AEDE7B}" type="datetimeFigureOut">
              <a:rPr lang="en-US" smtClean="0"/>
              <a:pPr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91699" y="2377755"/>
            <a:ext cx="797186" cy="7700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 smtClean="0">
                <a:solidFill>
                  <a:schemeClr val="tx1"/>
                </a:solidFill>
              </a:rPr>
              <a:t>x</a:t>
            </a:r>
            <a:endParaRPr lang="en-US" sz="30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2188885" y="2762790"/>
            <a:ext cx="193852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922003" y="2762790"/>
            <a:ext cx="193852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124817" y="2377755"/>
            <a:ext cx="797186" cy="7700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solidFill>
                  <a:schemeClr val="tx1"/>
                </a:solidFill>
              </a:rPr>
              <a:t>y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60531" y="2377755"/>
            <a:ext cx="797186" cy="7700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solidFill>
                  <a:schemeClr val="tx1"/>
                </a:solidFill>
              </a:rPr>
              <a:t>z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15702" y="1107818"/>
            <a:ext cx="1472769" cy="5403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Noises</a:t>
            </a:r>
            <a:endParaRPr lang="en-US" dirty="0"/>
          </a:p>
        </p:txBody>
      </p:sp>
      <p:pic>
        <p:nvPicPr>
          <p:cNvPr id="14" name="Picture 13" descr="Screen shot 2012-10-04 at 12.36.47 AM.png"/>
          <p:cNvPicPr>
            <a:picLocks noChangeAspect="1"/>
          </p:cNvPicPr>
          <p:nvPr/>
        </p:nvPicPr>
        <p:blipFill>
          <a:blip r:embed="rId2"/>
          <a:srcRect t="7552" b="73007"/>
          <a:stretch>
            <a:fillRect/>
          </a:stretch>
        </p:blipFill>
        <p:spPr>
          <a:xfrm>
            <a:off x="1666921" y="3744245"/>
            <a:ext cx="6640804" cy="1208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91699" y="1067287"/>
            <a:ext cx="797186" cy="7700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 smtClean="0">
                <a:solidFill>
                  <a:schemeClr val="tx1"/>
                </a:solidFill>
              </a:rPr>
              <a:t>x</a:t>
            </a:r>
            <a:endParaRPr lang="en-US" sz="30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2188885" y="1452322"/>
            <a:ext cx="193852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922003" y="1452322"/>
            <a:ext cx="193852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124817" y="1067287"/>
            <a:ext cx="797186" cy="7700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solidFill>
                  <a:schemeClr val="tx1"/>
                </a:solidFill>
              </a:rPr>
              <a:t>y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60531" y="1067287"/>
            <a:ext cx="797186" cy="7700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solidFill>
                  <a:schemeClr val="tx1"/>
                </a:solidFill>
              </a:rPr>
              <a:t>z</a:t>
            </a:r>
            <a:endParaRPr lang="en-US" sz="3000" b="1" dirty="0">
              <a:solidFill>
                <a:schemeClr val="tx1"/>
              </a:solidFill>
            </a:endParaRPr>
          </a:p>
        </p:txBody>
      </p:sp>
      <p:pic>
        <p:nvPicPr>
          <p:cNvPr id="12" name="Picture 11" descr="Screen shot 2012-10-04 at 12.39.59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99" y="1974268"/>
            <a:ext cx="6266018" cy="4312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73251" y="601223"/>
            <a:ext cx="797186" cy="7700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 smtClean="0">
                <a:solidFill>
                  <a:schemeClr val="tx1"/>
                </a:solidFill>
              </a:rPr>
              <a:t>x</a:t>
            </a:r>
            <a:endParaRPr lang="en-US" sz="30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2170437" y="986258"/>
            <a:ext cx="193852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903555" y="986258"/>
            <a:ext cx="193852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106369" y="601223"/>
            <a:ext cx="797186" cy="7700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solidFill>
                  <a:schemeClr val="tx1"/>
                </a:solidFill>
              </a:rPr>
              <a:t>y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42083" y="601223"/>
            <a:ext cx="797186" cy="7700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solidFill>
                  <a:schemeClr val="tx1"/>
                </a:solidFill>
              </a:rPr>
              <a:t>z</a:t>
            </a:r>
            <a:endParaRPr lang="en-US" sz="3000" b="1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72" y="1825040"/>
            <a:ext cx="3574610" cy="292468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532776" y="2388296"/>
            <a:ext cx="64008" cy="16642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creen shot 2012-10-04 at 12.41.58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965" y="1652240"/>
            <a:ext cx="4528190" cy="4583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2-10-04 at 12.36.47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11" y="709203"/>
            <a:ext cx="5979471" cy="55984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10</Words>
  <Application>Microsoft Macintosh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Hong Qin</dc:creator>
  <cp:lastModifiedBy>Qin, Hong</cp:lastModifiedBy>
  <cp:revision>26</cp:revision>
  <dcterms:created xsi:type="dcterms:W3CDTF">2012-10-04T04:36:05Z</dcterms:created>
  <dcterms:modified xsi:type="dcterms:W3CDTF">2017-10-05T20:40:09Z</dcterms:modified>
</cp:coreProperties>
</file>