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/>
    <p:restoredTop sz="93692"/>
  </p:normalViewPr>
  <p:slideViewPr>
    <p:cSldViewPr snapToGrid="0" snapToObjects="1">
      <p:cViewPr varScale="1">
        <p:scale>
          <a:sx n="120" d="100"/>
          <a:sy n="120" d="100"/>
        </p:scale>
        <p:origin x="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6887" y="1143000"/>
          <a:ext cx="819482" cy="4067104"/>
        </p:xfrm>
        <a:graphic>
          <a:graphicData uri="http://schemas.openxmlformats.org/drawingml/2006/table">
            <a:tbl>
              <a:tblPr/>
              <a:tblGrid>
                <a:gridCol w="81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Merged Column</a:t>
                      </a: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6887" y="1143000"/>
          <a:ext cx="819482" cy="4067104"/>
        </p:xfrm>
        <a:graphic>
          <a:graphicData uri="http://schemas.openxmlformats.org/drawingml/2006/table">
            <a:tbl>
              <a:tblPr/>
              <a:tblGrid>
                <a:gridCol w="81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Merged Column</a:t>
                      </a: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9007" y="711204"/>
          <a:ext cx="912931" cy="4476321"/>
        </p:xfrm>
        <a:graphic>
          <a:graphicData uri="http://schemas.openxmlformats.org/drawingml/2006/table">
            <a:tbl>
              <a:tblPr/>
              <a:tblGrid>
                <a:gridCol w="91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Sampled Column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gene8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gene3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6887" y="1143000"/>
          <a:ext cx="819482" cy="4067104"/>
        </p:xfrm>
        <a:graphic>
          <a:graphicData uri="http://schemas.openxmlformats.org/drawingml/2006/table">
            <a:tbl>
              <a:tblPr/>
              <a:tblGrid>
                <a:gridCol w="81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Merged Column</a:t>
                      </a: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9007" y="643470"/>
          <a:ext cx="912931" cy="4566637"/>
        </p:xfrm>
        <a:graphic>
          <a:graphicData uri="http://schemas.openxmlformats.org/drawingml/2006/table">
            <a:tbl>
              <a:tblPr/>
              <a:tblGrid>
                <a:gridCol w="91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Sampled Column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gene8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gene3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5400" y="1106313"/>
          <a:ext cx="1651000" cy="249364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Random 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168</Words>
  <Application>Microsoft Macintosh PowerPoint</Application>
  <PresentationFormat>On-screen Show (4:3)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Qin, Hong</cp:lastModifiedBy>
  <cp:revision>53</cp:revision>
  <dcterms:created xsi:type="dcterms:W3CDTF">2012-10-03T13:17:43Z</dcterms:created>
  <dcterms:modified xsi:type="dcterms:W3CDTF">2018-10-04T20:04:56Z</dcterms:modified>
</cp:coreProperties>
</file>