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5" r:id="rId4"/>
    <p:sldId id="264" r:id="rId5"/>
    <p:sldId id="274" r:id="rId6"/>
    <p:sldId id="273" r:id="rId7"/>
    <p:sldId id="266" r:id="rId8"/>
    <p:sldId id="261" r:id="rId9"/>
    <p:sldId id="262" r:id="rId10"/>
    <p:sldId id="267" r:id="rId11"/>
    <p:sldId id="268" r:id="rId12"/>
    <p:sldId id="271" r:id="rId13"/>
    <p:sldId id="272" r:id="rId14"/>
    <p:sldId id="270" r:id="rId15"/>
    <p:sldId id="269" r:id="rId16"/>
    <p:sldId id="263" r:id="rId17"/>
    <p:sldId id="25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62D6-551F-D345-8944-9FA0DC762C2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664-DE84-034B-B062-9BD509B5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1B0E62D6-551F-D345-8944-9FA0DC762C2B}" type="datetimeFigureOut">
              <a:rPr lang="en-US" smtClean="0"/>
              <a:pPr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0DD2664-DE84-034B-B062-9BD509B5C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 &amp; Entry</a:t>
            </a:r>
            <a:endParaRPr lang="en-US" dirty="0"/>
          </a:p>
        </p:txBody>
      </p:sp>
      <p:pic>
        <p:nvPicPr>
          <p:cNvPr id="4" name="Picture 3" descr="20476850769_6f9ac9810b_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8" y="1272537"/>
            <a:ext cx="7363449" cy="5522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97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Efficiency May Drive Data Sheet Design</a:t>
            </a:r>
            <a:endParaRPr lang="en-US" dirty="0"/>
          </a:p>
        </p:txBody>
      </p:sp>
      <p:pic>
        <p:nvPicPr>
          <p:cNvPr id="3" name="Picture 2" descr="Screen Shot 2016-02-01 at 11.16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8" y="1640724"/>
            <a:ext cx="7350611" cy="52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0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01 at 11.15.46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358"/>
            <a:ext cx="9093200" cy="4838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Efficiency May Drive Data Sheet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wide, long, other, or bad?</a:t>
            </a:r>
            <a:endParaRPr lang="en-US" dirty="0"/>
          </a:p>
        </p:txBody>
      </p:sp>
      <p:pic>
        <p:nvPicPr>
          <p:cNvPr id="3" name="Picture 2" descr="Screen Shot 2016-02-01 at 9.37.4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254"/>
            <a:ext cx="9144000" cy="51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4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bad practice here?</a:t>
            </a:r>
            <a:endParaRPr lang="en-US" dirty="0"/>
          </a:p>
        </p:txBody>
      </p:sp>
      <p:pic>
        <p:nvPicPr>
          <p:cNvPr id="3" name="Picture 2" descr="Screen Shot 2016-02-01 at 9.37.2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985"/>
            <a:ext cx="9144000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here?</a:t>
            </a:r>
            <a:endParaRPr lang="en-US" dirty="0"/>
          </a:p>
        </p:txBody>
      </p:sp>
      <p:pic>
        <p:nvPicPr>
          <p:cNvPr id="3" name="Picture 2" descr="Screen Shot 2016-02-01 at 9.38.3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301"/>
            <a:ext cx="9004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bad practice here?</a:t>
            </a:r>
            <a:endParaRPr lang="en-US" dirty="0"/>
          </a:p>
        </p:txBody>
      </p:sp>
      <p:pic>
        <p:nvPicPr>
          <p:cNvPr id="3" name="Picture 2" descr="Screen Shot 2016-02-01 at 10.53.31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91" y="1038854"/>
            <a:ext cx="7113294" cy="58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Rules for Good Data Creation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Columns should have only 1 type of data</a:t>
            </a:r>
          </a:p>
          <a:p>
            <a:endParaRPr lang="en-US" dirty="0"/>
          </a:p>
          <a:p>
            <a:r>
              <a:rPr lang="en-US" dirty="0" smtClean="0"/>
              <a:t>Keep metadata separate or repeated</a:t>
            </a:r>
          </a:p>
          <a:p>
            <a:endParaRPr lang="en-US" dirty="0"/>
          </a:p>
          <a:p>
            <a:r>
              <a:rPr lang="en-US" dirty="0" smtClean="0"/>
              <a:t>No bare space</a:t>
            </a:r>
          </a:p>
          <a:p>
            <a:endParaRPr lang="en-US" dirty="0"/>
          </a:p>
          <a:p>
            <a:r>
              <a:rPr lang="en-US" dirty="0" smtClean="0"/>
              <a:t>Consistent NA character</a:t>
            </a:r>
          </a:p>
          <a:p>
            <a:endParaRPr lang="en-US" dirty="0"/>
          </a:p>
          <a:p>
            <a:r>
              <a:rPr lang="en-US" dirty="0" smtClean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51116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6" y="892231"/>
            <a:ext cx="8229600" cy="1143000"/>
          </a:xfrm>
        </p:spPr>
        <p:txBody>
          <a:bodyPr/>
          <a:lstStyle/>
          <a:p>
            <a:r>
              <a:rPr lang="en-US" dirty="0" smtClean="0"/>
              <a:t>EXCEL TIME!</a:t>
            </a:r>
            <a:endParaRPr lang="en-US" dirty="0"/>
          </a:p>
        </p:txBody>
      </p:sp>
      <p:pic>
        <p:nvPicPr>
          <p:cNvPr id="3" name="Picture 2" descr="Screen Shot 2016-02-01 at 11.21.5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36" y="2987946"/>
            <a:ext cx="6921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76" y="892231"/>
            <a:ext cx="8229600" cy="1143000"/>
          </a:xfrm>
        </p:spPr>
        <p:txBody>
          <a:bodyPr/>
          <a:lstStyle/>
          <a:p>
            <a:r>
              <a:rPr lang="en-US" dirty="0" smtClean="0"/>
              <a:t>EXCEL TIME!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7026" y="4989568"/>
            <a:ext cx="284250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</a:t>
            </a:r>
          </a:p>
          <a:p>
            <a:r>
              <a:rPr lang="en-US" dirty="0" smtClean="0"/>
              <a:t>Fills</a:t>
            </a:r>
          </a:p>
          <a:p>
            <a:r>
              <a:rPr lang="en-US" dirty="0" smtClean="0"/>
              <a:t>Basic Functions</a:t>
            </a:r>
          </a:p>
          <a:p>
            <a:r>
              <a:rPr lang="en-US" dirty="0" smtClean="0"/>
              <a:t>Functions for Error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Pivot tables</a:t>
            </a:r>
            <a:endParaRPr lang="en-US" dirty="0" smtClean="0"/>
          </a:p>
          <a:p>
            <a:r>
              <a:rPr lang="en-US" dirty="0" smtClean="0"/>
              <a:t>Controlled Vocabularies</a:t>
            </a:r>
            <a:endParaRPr lang="en-US" dirty="0"/>
          </a:p>
        </p:txBody>
      </p:sp>
      <p:pic>
        <p:nvPicPr>
          <p:cNvPr id="3" name="Picture 2" descr="Screen Shot 2016-02-01 at 11.21.5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36" y="2690028"/>
            <a:ext cx="69215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Good Data Gathering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9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easy is it to read?</a:t>
            </a:r>
          </a:p>
          <a:p>
            <a:endParaRPr lang="en-US" dirty="0"/>
          </a:p>
          <a:p>
            <a:r>
              <a:rPr lang="en-US" dirty="0" smtClean="0"/>
              <a:t>Are column and row definitions clear?</a:t>
            </a:r>
          </a:p>
          <a:p>
            <a:endParaRPr lang="en-US" dirty="0"/>
          </a:p>
          <a:p>
            <a:r>
              <a:rPr lang="en-US" dirty="0" smtClean="0"/>
              <a:t>Is there metadata?</a:t>
            </a:r>
          </a:p>
          <a:p>
            <a:endParaRPr lang="en-US" dirty="0"/>
          </a:p>
          <a:p>
            <a:r>
              <a:rPr lang="en-US" dirty="0" smtClean="0"/>
              <a:t>How similar is it to your digital data entry form?</a:t>
            </a:r>
          </a:p>
          <a:p>
            <a:endParaRPr lang="en-US" dirty="0"/>
          </a:p>
          <a:p>
            <a:r>
              <a:rPr lang="en-US" dirty="0" smtClean="0"/>
              <a:t>Can you use it at 4am?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01 at 11.21.2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46" y="2068791"/>
            <a:ext cx="6946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2-01 at 11.21.3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36" y="2119201"/>
            <a:ext cx="6934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7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Dimensions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Number of complete observations</a:t>
            </a:r>
          </a:p>
          <a:p>
            <a:endParaRPr lang="en-US" sz="4000" dirty="0" smtClean="0"/>
          </a:p>
          <a:p>
            <a:r>
              <a:rPr lang="en-US" sz="4000" dirty="0" smtClean="0"/>
              <a:t>Number of things measured per observation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682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054"/>
            <a:ext cx="8229600" cy="1143000"/>
          </a:xfrm>
        </p:spPr>
        <p:txBody>
          <a:bodyPr/>
          <a:lstStyle/>
          <a:p>
            <a:r>
              <a:rPr lang="en-US" dirty="0" smtClean="0"/>
              <a:t>Wide Data</a:t>
            </a:r>
            <a:endParaRPr lang="en-US" dirty="0"/>
          </a:p>
        </p:txBody>
      </p:sp>
      <p:pic>
        <p:nvPicPr>
          <p:cNvPr id="3" name="Picture 2" descr="Screen Shot 2016-02-02 at 9.59.2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" y="862086"/>
            <a:ext cx="6521895" cy="43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708" y="5550688"/>
            <a:ext cx="4390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One Observation per row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All data fields are columns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116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01 at 11.16.56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78"/>
            <a:ext cx="9144000" cy="62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1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Data</a:t>
            </a:r>
            <a:endParaRPr lang="en-US" dirty="0"/>
          </a:p>
        </p:txBody>
      </p:sp>
      <p:pic>
        <p:nvPicPr>
          <p:cNvPr id="3" name="Picture 2" descr="Screen Shot 2016-02-02 at 10.18.28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1701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8023" y="555068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Each measurement 1 row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All information about measurement in row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925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Data</a:t>
            </a:r>
            <a:endParaRPr lang="en-US" dirty="0"/>
          </a:p>
        </p:txBody>
      </p:sp>
      <p:pic>
        <p:nvPicPr>
          <p:cNvPr id="3" name="Picture 2" descr="Screen Shot 2016-02-02 at 10.15.5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" y="1995622"/>
            <a:ext cx="9144000" cy="2280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98052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Neither long nor wide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smtClean="0"/>
              <a:t>Each row has multiple measurements</a:t>
            </a:r>
            <a:r>
              <a:rPr lang="is-IS" sz="2800" b="1" dirty="0" smtClean="0"/>
              <a:t>…but also some unique qualities</a:t>
            </a:r>
          </a:p>
          <a:p>
            <a:pPr marL="285750" indent="-285750">
              <a:buFont typeface="Arial"/>
              <a:buChar char="•"/>
            </a:pPr>
            <a:r>
              <a:rPr lang="is-IS" sz="2800" b="1" dirty="0" smtClean="0"/>
              <a:t>Each row is not a complete observation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658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192</Words>
  <Application>Microsoft Macintosh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Collection &amp; Entry</vt:lpstr>
      <vt:lpstr>Creating a Good Data Gathering Sheet</vt:lpstr>
      <vt:lpstr>PowerPoint Presentation</vt:lpstr>
      <vt:lpstr>PowerPoint Presentation</vt:lpstr>
      <vt:lpstr>The Dimensions of Data</vt:lpstr>
      <vt:lpstr>Wide Data</vt:lpstr>
      <vt:lpstr>PowerPoint Presentation</vt:lpstr>
      <vt:lpstr>Long Data</vt:lpstr>
      <vt:lpstr>Hybrid Data</vt:lpstr>
      <vt:lpstr>Efficiency May Drive Data Sheet Design</vt:lpstr>
      <vt:lpstr>Efficiency May Drive Data Sheet Design</vt:lpstr>
      <vt:lpstr>Is this wide, long, other, or bad?</vt:lpstr>
      <vt:lpstr>What is bad practice here?</vt:lpstr>
      <vt:lpstr>What is wrong here?</vt:lpstr>
      <vt:lpstr>What is bad practice here?</vt:lpstr>
      <vt:lpstr>General Rules for Good Data Creation</vt:lpstr>
      <vt:lpstr>EXCEL TIME!</vt:lpstr>
      <vt:lpstr>EXCEL TIME!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5</cp:revision>
  <dcterms:created xsi:type="dcterms:W3CDTF">2016-02-01T22:19:18Z</dcterms:created>
  <dcterms:modified xsi:type="dcterms:W3CDTF">2016-02-02T15:48:55Z</dcterms:modified>
</cp:coreProperties>
</file>