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5" r:id="rId4"/>
    <p:sldId id="277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C147-DA59-D64C-B5D4-C7AC717226A4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E2D4-7F1E-F545-9858-8991D2376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1153-1986-FE46-9378-1C2A4FE9F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1153-1986-FE46-9378-1C2A4FE9F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1153-1986-FE46-9378-1C2A4FE9F9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2D61-057D-7B46-8FD6-60888CDBB96E}" type="datetimeFigureOut">
              <a:rPr lang="en-US" smtClean="0"/>
              <a:t>16-02-24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8E26-0D6F-3947-8847-3AF4D222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7829" y="2323135"/>
            <a:ext cx="72441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 smtClean="0"/>
              <a:t>Sampling</a:t>
            </a:r>
            <a:r>
              <a:rPr lang="cs-CZ" sz="3200" dirty="0" smtClean="0"/>
              <a:t> </a:t>
            </a:r>
            <a:r>
              <a:rPr lang="cs-CZ" sz="3200" dirty="0" err="1" smtClean="0"/>
              <a:t>distributions</a:t>
            </a:r>
            <a:endParaRPr lang="cs-CZ" sz="3200" dirty="0" smtClean="0"/>
          </a:p>
          <a:p>
            <a:endParaRPr lang="cs-CZ" sz="3200" dirty="0" smtClean="0"/>
          </a:p>
          <a:p>
            <a:r>
              <a:rPr lang="cs-CZ" sz="3200" dirty="0" smtClean="0"/>
              <a:t>ggplot2 + </a:t>
            </a:r>
            <a:r>
              <a:rPr lang="cs-CZ" sz="3200" dirty="0" err="1" smtClean="0"/>
              <a:t>dplyr</a:t>
            </a:r>
            <a:endParaRPr lang="cs-CZ" sz="3200" dirty="0"/>
          </a:p>
          <a:p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1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987" y="1720840"/>
            <a:ext cx="2991646" cy="393159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" y="1845174"/>
            <a:ext cx="8017099" cy="4737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47" y="191703"/>
            <a:ext cx="45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11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987" y="1720840"/>
            <a:ext cx="2991646" cy="393159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" y="1845174"/>
            <a:ext cx="8017099" cy="4737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47" y="191703"/>
            <a:ext cx="45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Sample Data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534918" y="937233"/>
            <a:ext cx="3378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Estimates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809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987" y="1720840"/>
            <a:ext cx="2991646" cy="3931590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" y="1845174"/>
            <a:ext cx="8017099" cy="4737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47" y="191703"/>
            <a:ext cx="45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Sample Data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534918" y="937233"/>
            <a:ext cx="3378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Estimates</a:t>
            </a:r>
          </a:p>
          <a:p>
            <a:endParaRPr lang="en-US" sz="2800" dirty="0" smtClean="0"/>
          </a:p>
          <a:p>
            <a:r>
              <a:rPr lang="en-US" sz="2800" dirty="0" smtClean="0"/>
              <a:t>Mean    =  1.375 Hz</a:t>
            </a:r>
          </a:p>
          <a:p>
            <a:r>
              <a:rPr lang="en-US" sz="2800" dirty="0" err="1" smtClean="0"/>
              <a:t>Std</a:t>
            </a:r>
            <a:r>
              <a:rPr lang="en-US" sz="2800" dirty="0" smtClean="0"/>
              <a:t> </a:t>
            </a:r>
            <a:r>
              <a:rPr lang="en-US" sz="2800" dirty="0" err="1" smtClean="0"/>
              <a:t>Dev</a:t>
            </a:r>
            <a:r>
              <a:rPr lang="en-US" sz="2800" dirty="0" smtClean="0"/>
              <a:t> =  0.324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79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438"/>
            <a:ext cx="9144000" cy="5403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547" y="191703"/>
            <a:ext cx="45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Population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001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474"/>
            <a:ext cx="9144000" cy="540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547" y="191703"/>
            <a:ext cx="45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Population Data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534918" y="937233"/>
            <a:ext cx="33784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Parameters</a:t>
            </a:r>
          </a:p>
          <a:p>
            <a:endParaRPr lang="en-US" sz="2800" dirty="0" smtClean="0"/>
          </a:p>
          <a:p>
            <a:r>
              <a:rPr lang="en-US" sz="2800" dirty="0" smtClean="0"/>
              <a:t>Mean    =  </a:t>
            </a:r>
            <a:r>
              <a:rPr lang="is-IS" sz="2800" dirty="0" smtClean="0"/>
              <a:t>2622.0</a:t>
            </a:r>
          </a:p>
          <a:p>
            <a:r>
              <a:rPr lang="hr-HR" sz="2800" dirty="0" smtClean="0"/>
              <a:t>Std Dev =  2036.9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16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42</Words>
  <Application>Microsoft Macintosh PowerPoint</Application>
  <PresentationFormat>On-screen Show (4:3)</PresentationFormat>
  <Paragraphs>29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</dc:creator>
  <cp:lastModifiedBy>j d</cp:lastModifiedBy>
  <cp:revision>21</cp:revision>
  <dcterms:created xsi:type="dcterms:W3CDTF">2016-02-24T15:04:37Z</dcterms:created>
  <dcterms:modified xsi:type="dcterms:W3CDTF">2016-02-25T15:15:59Z</dcterms:modified>
</cp:coreProperties>
</file>