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6" r:id="rId2"/>
    <p:sldId id="293" r:id="rId3"/>
    <p:sldId id="327" r:id="rId4"/>
    <p:sldId id="349" r:id="rId5"/>
    <p:sldId id="338" r:id="rId6"/>
    <p:sldId id="329" r:id="rId7"/>
    <p:sldId id="346" r:id="rId8"/>
    <p:sldId id="331" r:id="rId9"/>
    <p:sldId id="330" r:id="rId10"/>
    <p:sldId id="332" r:id="rId11"/>
    <p:sldId id="333" r:id="rId12"/>
    <p:sldId id="334" r:id="rId13"/>
    <p:sldId id="335" r:id="rId14"/>
    <p:sldId id="336" r:id="rId15"/>
    <p:sldId id="337" r:id="rId16"/>
    <p:sldId id="341" r:id="rId17"/>
    <p:sldId id="342" r:id="rId18"/>
    <p:sldId id="343" r:id="rId19"/>
    <p:sldId id="344" r:id="rId20"/>
    <p:sldId id="345" r:id="rId21"/>
    <p:sldId id="347" r:id="rId22"/>
    <p:sldId id="34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868E6-EFAE-4022-A2AF-C161D6D1C309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881E6-606A-408D-93E9-0754EE8B5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82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卷积层设计的讲解，我是这样安排的，首先自顶而下去看下卷积层包含了哪些模块，目的是理解作者的设计思路，然后再自底而上的去进行详细的代码分析和原理讲解。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673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12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87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862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026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输出应该是叫做输出缓存，因为也没有重排算法啥，就是装入到缓存</a:t>
            </a:r>
            <a:r>
              <a:rPr lang="en-US" altLang="zh-CN" dirty="0"/>
              <a:t>memory</a:t>
            </a:r>
            <a:r>
              <a:rPr lang="zh-CN" altLang="en-US" dirty="0"/>
              <a:t>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957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平均池化层的讲解，也是这样安排的，首先自顶而下去看下平均池化层包含了哪些模块，目的是理解作者的设计思路，然后再自底而上的去进行详细的代码分析和原理讲解。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84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672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010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112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5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761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036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76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220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Rfselector</a:t>
            </a:r>
            <a:r>
              <a:rPr lang="zh-CN" altLang="en-US" dirty="0"/>
              <a:t>数据重排算法将在 </a:t>
            </a:r>
            <a:r>
              <a:rPr lang="en-US" altLang="zh-CN" dirty="0"/>
              <a:t>1.3</a:t>
            </a:r>
            <a:r>
              <a:rPr lang="zh-CN" altLang="en-US" dirty="0"/>
              <a:t>电路逻辑中进行详细阐述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747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所以说他这个层层封装，将任务不断拆解成不同子模块的做法就很巧妙，可以自由的去设置不同层次的一个计算并行度，最小颗粒度为</a:t>
            </a:r>
            <a:r>
              <a:rPr lang="en-US" altLang="zh-CN" dirty="0"/>
              <a:t>PE</a:t>
            </a:r>
            <a:r>
              <a:rPr lang="zh-CN" altLang="en-US" dirty="0"/>
              <a:t>，然后依次</a:t>
            </a:r>
            <a:r>
              <a:rPr lang="en-US" altLang="zh-CN" dirty="0"/>
              <a:t>CU</a:t>
            </a:r>
            <a:r>
              <a:rPr lang="zh-CN" altLang="en-US" dirty="0"/>
              <a:t>、</a:t>
            </a:r>
            <a:r>
              <a:rPr lang="en-US" altLang="zh-CN" dirty="0"/>
              <a:t>SCU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207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528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这一小节就来带大家一起看下卷积层的代码，看作者是如何优雅的实现卷积层的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461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692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70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311" y="2253752"/>
            <a:ext cx="6650503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311" y="3596777"/>
            <a:ext cx="6650503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itle Placeholder 1"/>
          <p:cNvSpPr txBox="1">
            <a:spLocks/>
          </p:cNvSpPr>
          <p:nvPr userDrawn="1"/>
        </p:nvSpPr>
        <p:spPr>
          <a:xfrm>
            <a:off x="9322272" y="4526266"/>
            <a:ext cx="1588010" cy="833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6C7373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zh-CN" altLang="en-US" sz="3200" b="1" i="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雪天鱼</a:t>
            </a:r>
            <a:endParaRPr lang="en-US" altLang="zh-CN" sz="3200" b="1" i="0" baseline="0" dirty="0">
              <a:solidFill>
                <a:schemeClr val="tx2">
                  <a:lumMod val="60000"/>
                  <a:lumOff val="4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530FFB-BB72-471A-A62F-176758984AB3}"/>
              </a:ext>
            </a:extLst>
          </p:cNvPr>
          <p:cNvSpPr txBox="1"/>
          <p:nvPr userDrawn="1"/>
        </p:nvSpPr>
        <p:spPr>
          <a:xfrm>
            <a:off x="8704534" y="5271908"/>
            <a:ext cx="2823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i="1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要生活地热烈而又自在！</a:t>
            </a:r>
            <a:endParaRPr lang="en-US" altLang="zh-CN" sz="1800" b="1" i="1" baseline="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穿蓝色上衣的人在沙滩上&#10;&#10;中度可信度描述已自动生成">
            <a:extLst>
              <a:ext uri="{FF2B5EF4-FFF2-40B4-BE49-F238E27FC236}">
                <a16:creationId xmlns:a16="http://schemas.microsoft.com/office/drawing/2014/main" id="{D9C53A73-FDE3-4301-8625-63B2DCA9F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325" y="2129648"/>
            <a:ext cx="2165905" cy="2165905"/>
          </a:xfrm>
          <a:prstGeom prst="rect">
            <a:avLst/>
          </a:prstGeom>
          <a:ln w="127000" cap="rnd">
            <a:noFill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2727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  <a:lvl2pPr>
              <a:defRPr>
                <a:solidFill>
                  <a:srgbClr val="6C7373"/>
                </a:solidFill>
              </a:defRPr>
            </a:lvl2pPr>
            <a:lvl3pPr>
              <a:defRPr>
                <a:solidFill>
                  <a:srgbClr val="6C7373"/>
                </a:solidFill>
              </a:defRPr>
            </a:lvl3pPr>
            <a:lvl4pPr>
              <a:defRPr>
                <a:solidFill>
                  <a:srgbClr val="6C7373"/>
                </a:solidFill>
              </a:defRPr>
            </a:lvl4pPr>
            <a:lvl5pPr>
              <a:defRPr>
                <a:solidFill>
                  <a:srgbClr val="6C737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237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504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623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21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sh_U_PPT_Template-0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80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8B262278-0659-46DB-9923-93632E74E6DD}"/>
              </a:ext>
            </a:extLst>
          </p:cNvPr>
          <p:cNvSpPr/>
          <p:nvPr userDrawn="1"/>
        </p:nvSpPr>
        <p:spPr>
          <a:xfrm>
            <a:off x="230124" y="190645"/>
            <a:ext cx="11731752" cy="6400800"/>
          </a:xfrm>
          <a:prstGeom prst="rect">
            <a:avLst/>
          </a:prstGeom>
          <a:solidFill>
            <a:srgbClr val="CAD4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519" y="1600200"/>
            <a:ext cx="10856148" cy="477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92627" y="6051260"/>
            <a:ext cx="3188773" cy="616095"/>
            <a:chOff x="837127" y="6051260"/>
            <a:chExt cx="3188773" cy="616095"/>
          </a:xfrm>
        </p:grpSpPr>
        <p:pic>
          <p:nvPicPr>
            <p:cNvPr id="1026" name="Picture 2" descr="“bilibili logo png”的图片搜索结果"/>
            <p:cNvPicPr>
              <a:picLocks noChangeAspect="1" noChangeArrowheads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37004" r="9059" b="36734"/>
            <a:stretch/>
          </p:blipFill>
          <p:spPr bwMode="auto">
            <a:xfrm>
              <a:off x="837127" y="6120598"/>
              <a:ext cx="1335110" cy="440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Placeholder 1"/>
            <p:cNvSpPr txBox="1">
              <a:spLocks/>
            </p:cNvSpPr>
            <p:nvPr userDrawn="1"/>
          </p:nvSpPr>
          <p:spPr>
            <a:xfrm>
              <a:off x="2172237" y="6051260"/>
              <a:ext cx="1853663" cy="61609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rgbClr val="6C7373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zh-CN" altLang="en-US" sz="2000" b="1" baseline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雪天鱼</a:t>
              </a:r>
              <a:endParaRPr lang="en-US" sz="2000" b="1" baseline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2" name="图片 11" descr="穿蓝色上衣的人在沙滩上&#10;&#10;中度可信度描述已自动生成">
            <a:extLst>
              <a:ext uri="{FF2B5EF4-FFF2-40B4-BE49-F238E27FC236}">
                <a16:creationId xmlns:a16="http://schemas.microsoft.com/office/drawing/2014/main" id="{92AECEF2-3BDD-4E2A-A750-FB857D3035A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930" y="269385"/>
            <a:ext cx="1254905" cy="1254905"/>
          </a:xfrm>
          <a:prstGeom prst="ellipse">
            <a:avLst/>
          </a:prstGeom>
          <a:noFill/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7377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6C7373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89598" y="2022934"/>
            <a:ext cx="8885581" cy="23465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4400" b="1" dirty="0">
                <a:solidFill>
                  <a:schemeClr val="tx1"/>
                </a:solidFill>
                <a:latin typeface="+mn-ea"/>
                <a:ea typeface="+mn-ea"/>
              </a:rPr>
              <a:t>手把手教你用</a:t>
            </a:r>
            <a:r>
              <a:rPr lang="en-US" altLang="zh-CN" sz="4400" b="1" dirty="0">
                <a:solidFill>
                  <a:schemeClr val="tx1"/>
                </a:solidFill>
                <a:latin typeface="+mn-ea"/>
                <a:ea typeface="+mn-ea"/>
              </a:rPr>
              <a:t>Verilog</a:t>
            </a:r>
            <a:br>
              <a:rPr lang="en-US" altLang="zh-CN" sz="4400" b="1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4400" b="1" dirty="0">
                <a:solidFill>
                  <a:schemeClr val="tx1"/>
                </a:solidFill>
                <a:latin typeface="+mn-ea"/>
                <a:ea typeface="+mn-ea"/>
              </a:rPr>
              <a:t>                </a:t>
            </a:r>
            <a:r>
              <a:rPr lang="zh-CN" altLang="en-US" sz="4400" b="1" dirty="0">
                <a:solidFill>
                  <a:schemeClr val="tx1"/>
                </a:solidFill>
                <a:latin typeface="+mn-ea"/>
                <a:ea typeface="+mn-ea"/>
              </a:rPr>
              <a:t>在</a:t>
            </a:r>
            <a:r>
              <a:rPr lang="en-US" altLang="zh-CN" sz="4400" b="1" dirty="0">
                <a:solidFill>
                  <a:schemeClr val="tx1"/>
                </a:solidFill>
                <a:latin typeface="+mn-ea"/>
                <a:ea typeface="+mn-ea"/>
              </a:rPr>
              <a:t>FPGA</a:t>
            </a:r>
            <a:r>
              <a:rPr lang="zh-CN" altLang="en-US" sz="4400" b="1" dirty="0">
                <a:solidFill>
                  <a:schemeClr val="tx1"/>
                </a:solidFill>
                <a:latin typeface="+mn-ea"/>
                <a:ea typeface="+mn-ea"/>
              </a:rPr>
              <a:t>上搭建</a:t>
            </a:r>
            <a:r>
              <a:rPr lang="en-US" altLang="zh-CN" sz="4400" b="1" dirty="0">
                <a:solidFill>
                  <a:schemeClr val="tx1"/>
                </a:solidFill>
                <a:latin typeface="+mn-ea"/>
                <a:ea typeface="+mn-ea"/>
              </a:rPr>
              <a:t>CNN</a:t>
            </a:r>
            <a:endParaRPr lang="en-US" sz="4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085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DD19B4-653D-E4B6-37E8-98E69D5FE198}"/>
              </a:ext>
            </a:extLst>
          </p:cNvPr>
          <p:cNvSpPr txBox="1"/>
          <p:nvPr/>
        </p:nvSpPr>
        <p:spPr>
          <a:xfrm>
            <a:off x="255181" y="19847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电路逻辑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FDBC7D3-5E56-C8A0-68B4-4CEDDFD00FDA}"/>
              </a:ext>
            </a:extLst>
          </p:cNvPr>
          <p:cNvSpPr txBox="1"/>
          <p:nvPr/>
        </p:nvSpPr>
        <p:spPr>
          <a:xfrm>
            <a:off x="-86679" y="200853"/>
            <a:ext cx="269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Single Filter Layer</a:t>
            </a:r>
            <a:endParaRPr lang="zh-CN" altLang="en-US" dirty="0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F8835B84-A6D7-EF3D-6233-C5F3AA1653AA}"/>
              </a:ext>
            </a:extLst>
          </p:cNvPr>
          <p:cNvGrpSpPr/>
          <p:nvPr/>
        </p:nvGrpSpPr>
        <p:grpSpPr>
          <a:xfrm>
            <a:off x="1730266" y="1446031"/>
            <a:ext cx="1731979" cy="1682820"/>
            <a:chOff x="1163273" y="1840680"/>
            <a:chExt cx="2551034" cy="2426519"/>
          </a:xfrm>
        </p:grpSpPr>
        <p:sp>
          <p:nvSpPr>
            <p:cNvPr id="67" name="Google Shape;1566;p30">
              <a:extLst>
                <a:ext uri="{FF2B5EF4-FFF2-40B4-BE49-F238E27FC236}">
                  <a16:creationId xmlns:a16="http://schemas.microsoft.com/office/drawing/2014/main" id="{3BF62DEF-EA93-8443-C6D2-C9C3AF4C520B}"/>
                </a:ext>
              </a:extLst>
            </p:cNvPr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67;p30">
              <a:extLst>
                <a:ext uri="{FF2B5EF4-FFF2-40B4-BE49-F238E27FC236}">
                  <a16:creationId xmlns:a16="http://schemas.microsoft.com/office/drawing/2014/main" id="{6E82B1C7-1056-52F2-BE44-3A6CD64B1C90}"/>
                </a:ext>
              </a:extLst>
            </p:cNvPr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68;p30">
              <a:extLst>
                <a:ext uri="{FF2B5EF4-FFF2-40B4-BE49-F238E27FC236}">
                  <a16:creationId xmlns:a16="http://schemas.microsoft.com/office/drawing/2014/main" id="{2784A579-63C8-640F-EBE2-A8336685395B}"/>
                </a:ext>
              </a:extLst>
            </p:cNvPr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69;p30">
              <a:extLst>
                <a:ext uri="{FF2B5EF4-FFF2-40B4-BE49-F238E27FC236}">
                  <a16:creationId xmlns:a16="http://schemas.microsoft.com/office/drawing/2014/main" id="{49AB424F-E940-33FC-C3B8-C4A769DB265B}"/>
                </a:ext>
              </a:extLst>
            </p:cNvPr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70;p30">
              <a:extLst>
                <a:ext uri="{FF2B5EF4-FFF2-40B4-BE49-F238E27FC236}">
                  <a16:creationId xmlns:a16="http://schemas.microsoft.com/office/drawing/2014/main" id="{EF324E07-B9F8-E6B6-899C-2EFDCF7890B4}"/>
                </a:ext>
              </a:extLst>
            </p:cNvPr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71;p30">
              <a:extLst>
                <a:ext uri="{FF2B5EF4-FFF2-40B4-BE49-F238E27FC236}">
                  <a16:creationId xmlns:a16="http://schemas.microsoft.com/office/drawing/2014/main" id="{325FAFF8-663C-864A-F1EB-69EB9D6356A2}"/>
                </a:ext>
              </a:extLst>
            </p:cNvPr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72;p30">
              <a:extLst>
                <a:ext uri="{FF2B5EF4-FFF2-40B4-BE49-F238E27FC236}">
                  <a16:creationId xmlns:a16="http://schemas.microsoft.com/office/drawing/2014/main" id="{40DBE5E6-970C-3A0E-14CA-423A9AF05442}"/>
                </a:ext>
              </a:extLst>
            </p:cNvPr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73;p30">
              <a:extLst>
                <a:ext uri="{FF2B5EF4-FFF2-40B4-BE49-F238E27FC236}">
                  <a16:creationId xmlns:a16="http://schemas.microsoft.com/office/drawing/2014/main" id="{008ED5F4-A961-064D-3359-C8118F43959E}"/>
                </a:ext>
              </a:extLst>
            </p:cNvPr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74;p30">
              <a:extLst>
                <a:ext uri="{FF2B5EF4-FFF2-40B4-BE49-F238E27FC236}">
                  <a16:creationId xmlns:a16="http://schemas.microsoft.com/office/drawing/2014/main" id="{D557B597-A4D4-F124-1E92-3909E02DBED5}"/>
                </a:ext>
              </a:extLst>
            </p:cNvPr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75;p30">
              <a:extLst>
                <a:ext uri="{FF2B5EF4-FFF2-40B4-BE49-F238E27FC236}">
                  <a16:creationId xmlns:a16="http://schemas.microsoft.com/office/drawing/2014/main" id="{6E48C360-1B6A-7F12-D5B4-3F472DBE18FD}"/>
                </a:ext>
              </a:extLst>
            </p:cNvPr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76;p30">
              <a:extLst>
                <a:ext uri="{FF2B5EF4-FFF2-40B4-BE49-F238E27FC236}">
                  <a16:creationId xmlns:a16="http://schemas.microsoft.com/office/drawing/2014/main" id="{3F6CD3B9-E723-9D12-BC7C-3DB1D92FF49F}"/>
                </a:ext>
              </a:extLst>
            </p:cNvPr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77;p30">
              <a:extLst>
                <a:ext uri="{FF2B5EF4-FFF2-40B4-BE49-F238E27FC236}">
                  <a16:creationId xmlns:a16="http://schemas.microsoft.com/office/drawing/2014/main" id="{C1B429F8-93E7-A4FE-030B-6DC553750A15}"/>
                </a:ext>
              </a:extLst>
            </p:cNvPr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78;p30">
              <a:extLst>
                <a:ext uri="{FF2B5EF4-FFF2-40B4-BE49-F238E27FC236}">
                  <a16:creationId xmlns:a16="http://schemas.microsoft.com/office/drawing/2014/main" id="{6187E262-216E-30F4-F1A2-D21B10C135FC}"/>
                </a:ext>
              </a:extLst>
            </p:cNvPr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79;p30">
              <a:extLst>
                <a:ext uri="{FF2B5EF4-FFF2-40B4-BE49-F238E27FC236}">
                  <a16:creationId xmlns:a16="http://schemas.microsoft.com/office/drawing/2014/main" id="{C36C0F48-28CD-4D7F-DA3D-5B75F37DBE7B}"/>
                </a:ext>
              </a:extLst>
            </p:cNvPr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80;p30">
              <a:extLst>
                <a:ext uri="{FF2B5EF4-FFF2-40B4-BE49-F238E27FC236}">
                  <a16:creationId xmlns:a16="http://schemas.microsoft.com/office/drawing/2014/main" id="{7604EAE2-7B4D-7DDD-872F-DA67F6ECD79F}"/>
                </a:ext>
              </a:extLst>
            </p:cNvPr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81;p30">
              <a:extLst>
                <a:ext uri="{FF2B5EF4-FFF2-40B4-BE49-F238E27FC236}">
                  <a16:creationId xmlns:a16="http://schemas.microsoft.com/office/drawing/2014/main" id="{C433A8E1-344E-F73E-6DDF-46698813CE74}"/>
                </a:ext>
              </a:extLst>
            </p:cNvPr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82;p30">
              <a:extLst>
                <a:ext uri="{FF2B5EF4-FFF2-40B4-BE49-F238E27FC236}">
                  <a16:creationId xmlns:a16="http://schemas.microsoft.com/office/drawing/2014/main" id="{02D4FE89-4BE9-C23B-AEDF-D659760786B5}"/>
                </a:ext>
              </a:extLst>
            </p:cNvPr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83;p30">
              <a:extLst>
                <a:ext uri="{FF2B5EF4-FFF2-40B4-BE49-F238E27FC236}">
                  <a16:creationId xmlns:a16="http://schemas.microsoft.com/office/drawing/2014/main" id="{98C280E8-CC24-BFF5-B517-FD4BCB931361}"/>
                </a:ext>
              </a:extLst>
            </p:cNvPr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84;p30">
              <a:extLst>
                <a:ext uri="{FF2B5EF4-FFF2-40B4-BE49-F238E27FC236}">
                  <a16:creationId xmlns:a16="http://schemas.microsoft.com/office/drawing/2014/main" id="{BF7C1342-3270-B00F-7C50-472C78914D2F}"/>
                </a:ext>
              </a:extLst>
            </p:cNvPr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85;p30">
              <a:extLst>
                <a:ext uri="{FF2B5EF4-FFF2-40B4-BE49-F238E27FC236}">
                  <a16:creationId xmlns:a16="http://schemas.microsoft.com/office/drawing/2014/main" id="{A8395306-6116-069D-8664-EACE27016C50}"/>
                </a:ext>
              </a:extLst>
            </p:cNvPr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86;p30">
              <a:extLst>
                <a:ext uri="{FF2B5EF4-FFF2-40B4-BE49-F238E27FC236}">
                  <a16:creationId xmlns:a16="http://schemas.microsoft.com/office/drawing/2014/main" id="{6FD0DDDC-A3F1-E7E7-ED5B-6909DDDE6715}"/>
                </a:ext>
              </a:extLst>
            </p:cNvPr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87;p30">
              <a:extLst>
                <a:ext uri="{FF2B5EF4-FFF2-40B4-BE49-F238E27FC236}">
                  <a16:creationId xmlns:a16="http://schemas.microsoft.com/office/drawing/2014/main" id="{D6A74FFB-2698-FB8A-79EB-B3C61EB4B231}"/>
                </a:ext>
              </a:extLst>
            </p:cNvPr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88;p30">
              <a:extLst>
                <a:ext uri="{FF2B5EF4-FFF2-40B4-BE49-F238E27FC236}">
                  <a16:creationId xmlns:a16="http://schemas.microsoft.com/office/drawing/2014/main" id="{5F26A57F-DF9C-AB1F-EC5F-17B4360847FB}"/>
                </a:ext>
              </a:extLst>
            </p:cNvPr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89;p30">
              <a:extLst>
                <a:ext uri="{FF2B5EF4-FFF2-40B4-BE49-F238E27FC236}">
                  <a16:creationId xmlns:a16="http://schemas.microsoft.com/office/drawing/2014/main" id="{5A510F2D-672F-FC6D-6E5C-F5B3BC7FAFB3}"/>
                </a:ext>
              </a:extLst>
            </p:cNvPr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90;p30">
              <a:extLst>
                <a:ext uri="{FF2B5EF4-FFF2-40B4-BE49-F238E27FC236}">
                  <a16:creationId xmlns:a16="http://schemas.microsoft.com/office/drawing/2014/main" id="{76C35BDB-B08A-2263-3103-534ADD85BBD8}"/>
                </a:ext>
              </a:extLst>
            </p:cNvPr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D22644A8-CA37-FB40-2936-01F1123735C9}"/>
              </a:ext>
            </a:extLst>
          </p:cNvPr>
          <p:cNvGrpSpPr/>
          <p:nvPr/>
        </p:nvGrpSpPr>
        <p:grpSpPr>
          <a:xfrm>
            <a:off x="1730265" y="1445280"/>
            <a:ext cx="692792" cy="671672"/>
            <a:chOff x="5868547" y="1839930"/>
            <a:chExt cx="1020414" cy="9685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3" name="Google Shape;1569;p30">
              <a:extLst>
                <a:ext uri="{FF2B5EF4-FFF2-40B4-BE49-F238E27FC236}">
                  <a16:creationId xmlns:a16="http://schemas.microsoft.com/office/drawing/2014/main" id="{0623A0BA-3741-DD2F-B235-D95BCB20593F}"/>
                </a:ext>
              </a:extLst>
            </p:cNvPr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70;p30">
              <a:extLst>
                <a:ext uri="{FF2B5EF4-FFF2-40B4-BE49-F238E27FC236}">
                  <a16:creationId xmlns:a16="http://schemas.microsoft.com/office/drawing/2014/main" id="{AD99FEBA-D7AB-6BA4-95EE-588E64D76DE2}"/>
                </a:ext>
              </a:extLst>
            </p:cNvPr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74;p30">
              <a:extLst>
                <a:ext uri="{FF2B5EF4-FFF2-40B4-BE49-F238E27FC236}">
                  <a16:creationId xmlns:a16="http://schemas.microsoft.com/office/drawing/2014/main" id="{D518346D-2843-111C-67CD-E1F90F23AF79}"/>
                </a:ext>
              </a:extLst>
            </p:cNvPr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75;p30">
              <a:extLst>
                <a:ext uri="{FF2B5EF4-FFF2-40B4-BE49-F238E27FC236}">
                  <a16:creationId xmlns:a16="http://schemas.microsoft.com/office/drawing/2014/main" id="{DA31A7CE-6D45-5FD7-187C-4F2342005CE4}"/>
                </a:ext>
              </a:extLst>
            </p:cNvPr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文本框 96">
            <a:extLst>
              <a:ext uri="{FF2B5EF4-FFF2-40B4-BE49-F238E27FC236}">
                <a16:creationId xmlns:a16="http://schemas.microsoft.com/office/drawing/2014/main" id="{5ACD6432-DCCE-42F4-E5C3-4E52DC888E11}"/>
              </a:ext>
            </a:extLst>
          </p:cNvPr>
          <p:cNvSpPr txBox="1"/>
          <p:nvPr/>
        </p:nvSpPr>
        <p:spPr>
          <a:xfrm>
            <a:off x="4050560" y="8075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横向移动</a:t>
            </a: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8951D3DE-6632-B36D-B5E2-1D2A3FE95DDC}"/>
              </a:ext>
            </a:extLst>
          </p:cNvPr>
          <p:cNvGrpSpPr/>
          <p:nvPr/>
        </p:nvGrpSpPr>
        <p:grpSpPr>
          <a:xfrm>
            <a:off x="1760618" y="4151086"/>
            <a:ext cx="1701627" cy="1669944"/>
            <a:chOff x="6809969" y="1651680"/>
            <a:chExt cx="2040827" cy="194001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9" name="Google Shape;1566;p30">
              <a:extLst>
                <a:ext uri="{FF2B5EF4-FFF2-40B4-BE49-F238E27FC236}">
                  <a16:creationId xmlns:a16="http://schemas.microsoft.com/office/drawing/2014/main" id="{BCC03865-B598-BB77-7C9D-1F3471963580}"/>
                </a:ext>
              </a:extLst>
            </p:cNvPr>
            <p:cNvSpPr/>
            <p:nvPr/>
          </p:nvSpPr>
          <p:spPr>
            <a:xfrm flipH="1">
              <a:off x="6809969" y="1651680"/>
              <a:ext cx="510207" cy="484254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67;p30">
              <a:extLst>
                <a:ext uri="{FF2B5EF4-FFF2-40B4-BE49-F238E27FC236}">
                  <a16:creationId xmlns:a16="http://schemas.microsoft.com/office/drawing/2014/main" id="{AFD90ACF-E6EA-A178-0653-2994F59F4CED}"/>
                </a:ext>
              </a:extLst>
            </p:cNvPr>
            <p:cNvSpPr/>
            <p:nvPr/>
          </p:nvSpPr>
          <p:spPr>
            <a:xfrm flipH="1">
              <a:off x="7320176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68;p30">
              <a:extLst>
                <a:ext uri="{FF2B5EF4-FFF2-40B4-BE49-F238E27FC236}">
                  <a16:creationId xmlns:a16="http://schemas.microsoft.com/office/drawing/2014/main" id="{E0916CC2-1962-6D99-DA4B-8A5335044A04}"/>
                </a:ext>
              </a:extLst>
            </p:cNvPr>
            <p:cNvSpPr/>
            <p:nvPr/>
          </p:nvSpPr>
          <p:spPr>
            <a:xfrm flipH="1">
              <a:off x="7830383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569;p30">
              <a:extLst>
                <a:ext uri="{FF2B5EF4-FFF2-40B4-BE49-F238E27FC236}">
                  <a16:creationId xmlns:a16="http://schemas.microsoft.com/office/drawing/2014/main" id="{7267F817-3230-01B0-C8A4-479C2154E04C}"/>
                </a:ext>
              </a:extLst>
            </p:cNvPr>
            <p:cNvSpPr/>
            <p:nvPr/>
          </p:nvSpPr>
          <p:spPr>
            <a:xfrm flipH="1">
              <a:off x="8340589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71;p30">
              <a:extLst>
                <a:ext uri="{FF2B5EF4-FFF2-40B4-BE49-F238E27FC236}">
                  <a16:creationId xmlns:a16="http://schemas.microsoft.com/office/drawing/2014/main" id="{670E5936-7B60-4176-CBAB-607754D70093}"/>
                </a:ext>
              </a:extLst>
            </p:cNvPr>
            <p:cNvSpPr/>
            <p:nvPr/>
          </p:nvSpPr>
          <p:spPr>
            <a:xfrm flipH="1">
              <a:off x="6809969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572;p30">
              <a:extLst>
                <a:ext uri="{FF2B5EF4-FFF2-40B4-BE49-F238E27FC236}">
                  <a16:creationId xmlns:a16="http://schemas.microsoft.com/office/drawing/2014/main" id="{416345B2-CFEC-6E85-2726-3ED0ACE1C243}"/>
                </a:ext>
              </a:extLst>
            </p:cNvPr>
            <p:cNvSpPr/>
            <p:nvPr/>
          </p:nvSpPr>
          <p:spPr>
            <a:xfrm flipH="1">
              <a:off x="7320176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573;p30">
              <a:extLst>
                <a:ext uri="{FF2B5EF4-FFF2-40B4-BE49-F238E27FC236}">
                  <a16:creationId xmlns:a16="http://schemas.microsoft.com/office/drawing/2014/main" id="{EAB9DE52-FF2A-8F97-91AB-E303BB0C737B}"/>
                </a:ext>
              </a:extLst>
            </p:cNvPr>
            <p:cNvSpPr/>
            <p:nvPr/>
          </p:nvSpPr>
          <p:spPr>
            <a:xfrm flipH="1">
              <a:off x="7830383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574;p30">
              <a:extLst>
                <a:ext uri="{FF2B5EF4-FFF2-40B4-BE49-F238E27FC236}">
                  <a16:creationId xmlns:a16="http://schemas.microsoft.com/office/drawing/2014/main" id="{5E841BBB-4A0D-8333-788B-09653C731EC8}"/>
                </a:ext>
              </a:extLst>
            </p:cNvPr>
            <p:cNvSpPr/>
            <p:nvPr/>
          </p:nvSpPr>
          <p:spPr>
            <a:xfrm flipH="1">
              <a:off x="8340589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576;p30">
              <a:extLst>
                <a:ext uri="{FF2B5EF4-FFF2-40B4-BE49-F238E27FC236}">
                  <a16:creationId xmlns:a16="http://schemas.microsoft.com/office/drawing/2014/main" id="{690F774A-0C42-DDCF-CCF2-5039821E9ED7}"/>
                </a:ext>
              </a:extLst>
            </p:cNvPr>
            <p:cNvSpPr/>
            <p:nvPr/>
          </p:nvSpPr>
          <p:spPr>
            <a:xfrm flipH="1">
              <a:off x="6809969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577;p30">
              <a:extLst>
                <a:ext uri="{FF2B5EF4-FFF2-40B4-BE49-F238E27FC236}">
                  <a16:creationId xmlns:a16="http://schemas.microsoft.com/office/drawing/2014/main" id="{C26ECA3E-C5FE-7DFC-2A94-D415C2E62DB4}"/>
                </a:ext>
              </a:extLst>
            </p:cNvPr>
            <p:cNvSpPr/>
            <p:nvPr/>
          </p:nvSpPr>
          <p:spPr>
            <a:xfrm flipH="1">
              <a:off x="7320176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578;p30">
              <a:extLst>
                <a:ext uri="{FF2B5EF4-FFF2-40B4-BE49-F238E27FC236}">
                  <a16:creationId xmlns:a16="http://schemas.microsoft.com/office/drawing/2014/main" id="{122B9D67-511C-9C48-010A-211ABE39ACAB}"/>
                </a:ext>
              </a:extLst>
            </p:cNvPr>
            <p:cNvSpPr/>
            <p:nvPr/>
          </p:nvSpPr>
          <p:spPr>
            <a:xfrm flipH="1">
              <a:off x="7830383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579;p30">
              <a:extLst>
                <a:ext uri="{FF2B5EF4-FFF2-40B4-BE49-F238E27FC236}">
                  <a16:creationId xmlns:a16="http://schemas.microsoft.com/office/drawing/2014/main" id="{538B4674-DE9C-0319-DD9F-9CFA02E72FA8}"/>
                </a:ext>
              </a:extLst>
            </p:cNvPr>
            <p:cNvSpPr/>
            <p:nvPr/>
          </p:nvSpPr>
          <p:spPr>
            <a:xfrm flipH="1">
              <a:off x="8340589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81;p30">
              <a:extLst>
                <a:ext uri="{FF2B5EF4-FFF2-40B4-BE49-F238E27FC236}">
                  <a16:creationId xmlns:a16="http://schemas.microsoft.com/office/drawing/2014/main" id="{C244D803-EFCB-D3DE-A510-3EE9F34EA49E}"/>
                </a:ext>
              </a:extLst>
            </p:cNvPr>
            <p:cNvSpPr/>
            <p:nvPr/>
          </p:nvSpPr>
          <p:spPr>
            <a:xfrm flipH="1">
              <a:off x="6809969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82;p30">
              <a:extLst>
                <a:ext uri="{FF2B5EF4-FFF2-40B4-BE49-F238E27FC236}">
                  <a16:creationId xmlns:a16="http://schemas.microsoft.com/office/drawing/2014/main" id="{92641DC4-FDB9-F38F-AE07-A0F9284AA131}"/>
                </a:ext>
              </a:extLst>
            </p:cNvPr>
            <p:cNvSpPr/>
            <p:nvPr/>
          </p:nvSpPr>
          <p:spPr>
            <a:xfrm flipH="1">
              <a:off x="7320176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83;p30">
              <a:extLst>
                <a:ext uri="{FF2B5EF4-FFF2-40B4-BE49-F238E27FC236}">
                  <a16:creationId xmlns:a16="http://schemas.microsoft.com/office/drawing/2014/main" id="{6074C704-0883-18CA-D260-0353E45D22C6}"/>
                </a:ext>
              </a:extLst>
            </p:cNvPr>
            <p:cNvSpPr/>
            <p:nvPr/>
          </p:nvSpPr>
          <p:spPr>
            <a:xfrm flipH="1">
              <a:off x="7830383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84;p30">
              <a:extLst>
                <a:ext uri="{FF2B5EF4-FFF2-40B4-BE49-F238E27FC236}">
                  <a16:creationId xmlns:a16="http://schemas.microsoft.com/office/drawing/2014/main" id="{F04F0AAE-089F-6AE7-933E-AC6DCC50BBAB}"/>
                </a:ext>
              </a:extLst>
            </p:cNvPr>
            <p:cNvSpPr/>
            <p:nvPr/>
          </p:nvSpPr>
          <p:spPr>
            <a:xfrm flipH="1">
              <a:off x="8340589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文本框 114">
            <a:extLst>
              <a:ext uri="{FF2B5EF4-FFF2-40B4-BE49-F238E27FC236}">
                <a16:creationId xmlns:a16="http://schemas.microsoft.com/office/drawing/2014/main" id="{1527FD38-9BFA-8754-4A10-82EFC48B1200}"/>
              </a:ext>
            </a:extLst>
          </p:cNvPr>
          <p:cNvSpPr txBox="1"/>
          <p:nvPr/>
        </p:nvSpPr>
        <p:spPr>
          <a:xfrm>
            <a:off x="9655786" y="4709927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Featurm</a:t>
            </a:r>
            <a:r>
              <a:rPr lang="en-US" altLang="zh-CN" dirty="0"/>
              <a:t> map 4x4</a:t>
            </a:r>
            <a:endParaRPr lang="zh-CN" altLang="en-US" dirty="0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D65FB887-A0DA-DEF5-9BC4-86DC10414FAD}"/>
              </a:ext>
            </a:extLst>
          </p:cNvPr>
          <p:cNvGrpSpPr/>
          <p:nvPr/>
        </p:nvGrpSpPr>
        <p:grpSpPr>
          <a:xfrm>
            <a:off x="3616668" y="1445280"/>
            <a:ext cx="1731979" cy="1682820"/>
            <a:chOff x="1163273" y="1840680"/>
            <a:chExt cx="2551034" cy="2426519"/>
          </a:xfrm>
        </p:grpSpPr>
        <p:sp>
          <p:nvSpPr>
            <p:cNvPr id="117" name="Google Shape;1566;p30">
              <a:extLst>
                <a:ext uri="{FF2B5EF4-FFF2-40B4-BE49-F238E27FC236}">
                  <a16:creationId xmlns:a16="http://schemas.microsoft.com/office/drawing/2014/main" id="{A37AC0F6-CAF5-0340-4506-761D4E58D8DC}"/>
                </a:ext>
              </a:extLst>
            </p:cNvPr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67;p30">
              <a:extLst>
                <a:ext uri="{FF2B5EF4-FFF2-40B4-BE49-F238E27FC236}">
                  <a16:creationId xmlns:a16="http://schemas.microsoft.com/office/drawing/2014/main" id="{7F16F773-0A1A-35D6-7DBF-18E9FA65A65B}"/>
                </a:ext>
              </a:extLst>
            </p:cNvPr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568;p30">
              <a:extLst>
                <a:ext uri="{FF2B5EF4-FFF2-40B4-BE49-F238E27FC236}">
                  <a16:creationId xmlns:a16="http://schemas.microsoft.com/office/drawing/2014/main" id="{A741A121-005E-5B3F-3C08-34A6A3CF80D7}"/>
                </a:ext>
              </a:extLst>
            </p:cNvPr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569;p30">
              <a:extLst>
                <a:ext uri="{FF2B5EF4-FFF2-40B4-BE49-F238E27FC236}">
                  <a16:creationId xmlns:a16="http://schemas.microsoft.com/office/drawing/2014/main" id="{863FA99D-1A3B-53E8-66DD-297B613E8EBF}"/>
                </a:ext>
              </a:extLst>
            </p:cNvPr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570;p30">
              <a:extLst>
                <a:ext uri="{FF2B5EF4-FFF2-40B4-BE49-F238E27FC236}">
                  <a16:creationId xmlns:a16="http://schemas.microsoft.com/office/drawing/2014/main" id="{6E54F1CE-6D34-64CD-DB61-AD9A51E3FDF6}"/>
                </a:ext>
              </a:extLst>
            </p:cNvPr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571;p30">
              <a:extLst>
                <a:ext uri="{FF2B5EF4-FFF2-40B4-BE49-F238E27FC236}">
                  <a16:creationId xmlns:a16="http://schemas.microsoft.com/office/drawing/2014/main" id="{F7F16E82-B493-D22B-E34C-B245FAF2AE88}"/>
                </a:ext>
              </a:extLst>
            </p:cNvPr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572;p30">
              <a:extLst>
                <a:ext uri="{FF2B5EF4-FFF2-40B4-BE49-F238E27FC236}">
                  <a16:creationId xmlns:a16="http://schemas.microsoft.com/office/drawing/2014/main" id="{3E6F04FD-275E-5526-EE49-A588D1424F6E}"/>
                </a:ext>
              </a:extLst>
            </p:cNvPr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573;p30">
              <a:extLst>
                <a:ext uri="{FF2B5EF4-FFF2-40B4-BE49-F238E27FC236}">
                  <a16:creationId xmlns:a16="http://schemas.microsoft.com/office/drawing/2014/main" id="{2F081DC2-FB2C-4C27-F854-B3D7D4F36F79}"/>
                </a:ext>
              </a:extLst>
            </p:cNvPr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574;p30">
              <a:extLst>
                <a:ext uri="{FF2B5EF4-FFF2-40B4-BE49-F238E27FC236}">
                  <a16:creationId xmlns:a16="http://schemas.microsoft.com/office/drawing/2014/main" id="{B89F4F7D-9C54-07E3-1CA8-E4EF3595692C}"/>
                </a:ext>
              </a:extLst>
            </p:cNvPr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575;p30">
              <a:extLst>
                <a:ext uri="{FF2B5EF4-FFF2-40B4-BE49-F238E27FC236}">
                  <a16:creationId xmlns:a16="http://schemas.microsoft.com/office/drawing/2014/main" id="{5683E7E3-BE78-A8AA-5C76-7B150DD629A0}"/>
                </a:ext>
              </a:extLst>
            </p:cNvPr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576;p30">
              <a:extLst>
                <a:ext uri="{FF2B5EF4-FFF2-40B4-BE49-F238E27FC236}">
                  <a16:creationId xmlns:a16="http://schemas.microsoft.com/office/drawing/2014/main" id="{B6A7B211-AF26-D5F0-9541-765D7B78AC31}"/>
                </a:ext>
              </a:extLst>
            </p:cNvPr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577;p30">
              <a:extLst>
                <a:ext uri="{FF2B5EF4-FFF2-40B4-BE49-F238E27FC236}">
                  <a16:creationId xmlns:a16="http://schemas.microsoft.com/office/drawing/2014/main" id="{DDC2CC89-FA0B-B0C9-C34B-C06D1B5911C3}"/>
                </a:ext>
              </a:extLst>
            </p:cNvPr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578;p30">
              <a:extLst>
                <a:ext uri="{FF2B5EF4-FFF2-40B4-BE49-F238E27FC236}">
                  <a16:creationId xmlns:a16="http://schemas.microsoft.com/office/drawing/2014/main" id="{16123FE3-75D1-9720-A451-F233B7ADA30F}"/>
                </a:ext>
              </a:extLst>
            </p:cNvPr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579;p30">
              <a:extLst>
                <a:ext uri="{FF2B5EF4-FFF2-40B4-BE49-F238E27FC236}">
                  <a16:creationId xmlns:a16="http://schemas.microsoft.com/office/drawing/2014/main" id="{8EA7FFCC-76A3-F0C0-0019-1B1C119E67DF}"/>
                </a:ext>
              </a:extLst>
            </p:cNvPr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580;p30">
              <a:extLst>
                <a:ext uri="{FF2B5EF4-FFF2-40B4-BE49-F238E27FC236}">
                  <a16:creationId xmlns:a16="http://schemas.microsoft.com/office/drawing/2014/main" id="{3187C3C5-9CAD-5B1D-3884-CF2D2D81B199}"/>
                </a:ext>
              </a:extLst>
            </p:cNvPr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581;p30">
              <a:extLst>
                <a:ext uri="{FF2B5EF4-FFF2-40B4-BE49-F238E27FC236}">
                  <a16:creationId xmlns:a16="http://schemas.microsoft.com/office/drawing/2014/main" id="{7C253BFD-BACE-059A-2700-BF5A508571A2}"/>
                </a:ext>
              </a:extLst>
            </p:cNvPr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582;p30">
              <a:extLst>
                <a:ext uri="{FF2B5EF4-FFF2-40B4-BE49-F238E27FC236}">
                  <a16:creationId xmlns:a16="http://schemas.microsoft.com/office/drawing/2014/main" id="{9A822B72-AF80-0E4B-432F-E4098F6A0C91}"/>
                </a:ext>
              </a:extLst>
            </p:cNvPr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583;p30">
              <a:extLst>
                <a:ext uri="{FF2B5EF4-FFF2-40B4-BE49-F238E27FC236}">
                  <a16:creationId xmlns:a16="http://schemas.microsoft.com/office/drawing/2014/main" id="{E43A7C5B-C0AD-D558-1B44-C802B84A1AA5}"/>
                </a:ext>
              </a:extLst>
            </p:cNvPr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584;p30">
              <a:extLst>
                <a:ext uri="{FF2B5EF4-FFF2-40B4-BE49-F238E27FC236}">
                  <a16:creationId xmlns:a16="http://schemas.microsoft.com/office/drawing/2014/main" id="{B4892F05-DFF7-07A8-36F0-41B4943ACF61}"/>
                </a:ext>
              </a:extLst>
            </p:cNvPr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585;p30">
              <a:extLst>
                <a:ext uri="{FF2B5EF4-FFF2-40B4-BE49-F238E27FC236}">
                  <a16:creationId xmlns:a16="http://schemas.microsoft.com/office/drawing/2014/main" id="{36B424A7-3146-3278-6CFF-532246B6C29A}"/>
                </a:ext>
              </a:extLst>
            </p:cNvPr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586;p30">
              <a:extLst>
                <a:ext uri="{FF2B5EF4-FFF2-40B4-BE49-F238E27FC236}">
                  <a16:creationId xmlns:a16="http://schemas.microsoft.com/office/drawing/2014/main" id="{9F838AE8-60D0-58F0-EF3E-8FDB35194AF5}"/>
                </a:ext>
              </a:extLst>
            </p:cNvPr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587;p30">
              <a:extLst>
                <a:ext uri="{FF2B5EF4-FFF2-40B4-BE49-F238E27FC236}">
                  <a16:creationId xmlns:a16="http://schemas.microsoft.com/office/drawing/2014/main" id="{57A281DB-3792-D7B7-3ABF-F4515742C273}"/>
                </a:ext>
              </a:extLst>
            </p:cNvPr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588;p30">
              <a:extLst>
                <a:ext uri="{FF2B5EF4-FFF2-40B4-BE49-F238E27FC236}">
                  <a16:creationId xmlns:a16="http://schemas.microsoft.com/office/drawing/2014/main" id="{661CD5D7-76C9-3667-6AFB-C3933145CC45}"/>
                </a:ext>
              </a:extLst>
            </p:cNvPr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589;p30">
              <a:extLst>
                <a:ext uri="{FF2B5EF4-FFF2-40B4-BE49-F238E27FC236}">
                  <a16:creationId xmlns:a16="http://schemas.microsoft.com/office/drawing/2014/main" id="{D42633CC-BFEA-2300-1529-F28E7C4717A2}"/>
                </a:ext>
              </a:extLst>
            </p:cNvPr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590;p30">
              <a:extLst>
                <a:ext uri="{FF2B5EF4-FFF2-40B4-BE49-F238E27FC236}">
                  <a16:creationId xmlns:a16="http://schemas.microsoft.com/office/drawing/2014/main" id="{084892D0-E570-B2F6-FC6F-8E2B3D2A05C3}"/>
                </a:ext>
              </a:extLst>
            </p:cNvPr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174AF02C-B649-1C6D-F83C-5FE63BE80E60}"/>
              </a:ext>
            </a:extLst>
          </p:cNvPr>
          <p:cNvGrpSpPr/>
          <p:nvPr/>
        </p:nvGrpSpPr>
        <p:grpSpPr>
          <a:xfrm>
            <a:off x="3963062" y="1444300"/>
            <a:ext cx="692792" cy="671672"/>
            <a:chOff x="5868547" y="1839930"/>
            <a:chExt cx="1020414" cy="9685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43" name="Google Shape;1569;p30">
              <a:extLst>
                <a:ext uri="{FF2B5EF4-FFF2-40B4-BE49-F238E27FC236}">
                  <a16:creationId xmlns:a16="http://schemas.microsoft.com/office/drawing/2014/main" id="{C8A64022-842A-6189-E158-6182E796FD61}"/>
                </a:ext>
              </a:extLst>
            </p:cNvPr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570;p30">
              <a:extLst>
                <a:ext uri="{FF2B5EF4-FFF2-40B4-BE49-F238E27FC236}">
                  <a16:creationId xmlns:a16="http://schemas.microsoft.com/office/drawing/2014/main" id="{8E75123F-DC3C-8AF9-DAAB-702C4489F632}"/>
                </a:ext>
              </a:extLst>
            </p:cNvPr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574;p30">
              <a:extLst>
                <a:ext uri="{FF2B5EF4-FFF2-40B4-BE49-F238E27FC236}">
                  <a16:creationId xmlns:a16="http://schemas.microsoft.com/office/drawing/2014/main" id="{A390EAA0-10B7-C164-EB67-B302DC77F412}"/>
                </a:ext>
              </a:extLst>
            </p:cNvPr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575;p30">
              <a:extLst>
                <a:ext uri="{FF2B5EF4-FFF2-40B4-BE49-F238E27FC236}">
                  <a16:creationId xmlns:a16="http://schemas.microsoft.com/office/drawing/2014/main" id="{99192205-33AF-5532-2975-AA4BFB07395F}"/>
                </a:ext>
              </a:extLst>
            </p:cNvPr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558B0534-4320-883B-7843-08E081864BAF}"/>
              </a:ext>
            </a:extLst>
          </p:cNvPr>
          <p:cNvGrpSpPr/>
          <p:nvPr/>
        </p:nvGrpSpPr>
        <p:grpSpPr>
          <a:xfrm>
            <a:off x="5537812" y="1446524"/>
            <a:ext cx="1731979" cy="1682820"/>
            <a:chOff x="1163273" y="1840680"/>
            <a:chExt cx="2551034" cy="2426519"/>
          </a:xfrm>
        </p:grpSpPr>
        <p:sp>
          <p:nvSpPr>
            <p:cNvPr id="148" name="Google Shape;1566;p30">
              <a:extLst>
                <a:ext uri="{FF2B5EF4-FFF2-40B4-BE49-F238E27FC236}">
                  <a16:creationId xmlns:a16="http://schemas.microsoft.com/office/drawing/2014/main" id="{6386FAED-9F13-DB82-D8FC-770CA87FC69C}"/>
                </a:ext>
              </a:extLst>
            </p:cNvPr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567;p30">
              <a:extLst>
                <a:ext uri="{FF2B5EF4-FFF2-40B4-BE49-F238E27FC236}">
                  <a16:creationId xmlns:a16="http://schemas.microsoft.com/office/drawing/2014/main" id="{6D5819CB-F4EC-8BBF-8955-88FB3131798E}"/>
                </a:ext>
              </a:extLst>
            </p:cNvPr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68;p30">
              <a:extLst>
                <a:ext uri="{FF2B5EF4-FFF2-40B4-BE49-F238E27FC236}">
                  <a16:creationId xmlns:a16="http://schemas.microsoft.com/office/drawing/2014/main" id="{53238CB0-C3D6-8322-7B64-D464EB39A22B}"/>
                </a:ext>
              </a:extLst>
            </p:cNvPr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69;p30">
              <a:extLst>
                <a:ext uri="{FF2B5EF4-FFF2-40B4-BE49-F238E27FC236}">
                  <a16:creationId xmlns:a16="http://schemas.microsoft.com/office/drawing/2014/main" id="{13BDE49D-FB3D-F7AB-5645-78A0DB977CCD}"/>
                </a:ext>
              </a:extLst>
            </p:cNvPr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70;p30">
              <a:extLst>
                <a:ext uri="{FF2B5EF4-FFF2-40B4-BE49-F238E27FC236}">
                  <a16:creationId xmlns:a16="http://schemas.microsoft.com/office/drawing/2014/main" id="{9D4C4C98-34DA-A1ED-809D-4C8F516F5E87}"/>
                </a:ext>
              </a:extLst>
            </p:cNvPr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71;p30">
              <a:extLst>
                <a:ext uri="{FF2B5EF4-FFF2-40B4-BE49-F238E27FC236}">
                  <a16:creationId xmlns:a16="http://schemas.microsoft.com/office/drawing/2014/main" id="{E1E1728A-330D-2DE1-E084-4EDB7A26B402}"/>
                </a:ext>
              </a:extLst>
            </p:cNvPr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72;p30">
              <a:extLst>
                <a:ext uri="{FF2B5EF4-FFF2-40B4-BE49-F238E27FC236}">
                  <a16:creationId xmlns:a16="http://schemas.microsoft.com/office/drawing/2014/main" id="{9AF0485B-E5A7-1F62-5AA6-D36488FD3A8F}"/>
                </a:ext>
              </a:extLst>
            </p:cNvPr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73;p30">
              <a:extLst>
                <a:ext uri="{FF2B5EF4-FFF2-40B4-BE49-F238E27FC236}">
                  <a16:creationId xmlns:a16="http://schemas.microsoft.com/office/drawing/2014/main" id="{8A64A359-611D-00C4-F3C7-A18357D1F524}"/>
                </a:ext>
              </a:extLst>
            </p:cNvPr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74;p30">
              <a:extLst>
                <a:ext uri="{FF2B5EF4-FFF2-40B4-BE49-F238E27FC236}">
                  <a16:creationId xmlns:a16="http://schemas.microsoft.com/office/drawing/2014/main" id="{6C28FCFB-81C5-C12B-B96F-C510861999B7}"/>
                </a:ext>
              </a:extLst>
            </p:cNvPr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5;p30">
              <a:extLst>
                <a:ext uri="{FF2B5EF4-FFF2-40B4-BE49-F238E27FC236}">
                  <a16:creationId xmlns:a16="http://schemas.microsoft.com/office/drawing/2014/main" id="{1018567B-2664-40EA-0B68-0C9111B895FF}"/>
                </a:ext>
              </a:extLst>
            </p:cNvPr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76;p30">
              <a:extLst>
                <a:ext uri="{FF2B5EF4-FFF2-40B4-BE49-F238E27FC236}">
                  <a16:creationId xmlns:a16="http://schemas.microsoft.com/office/drawing/2014/main" id="{AE000E49-FCFC-D6F8-91B7-3311104423C5}"/>
                </a:ext>
              </a:extLst>
            </p:cNvPr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77;p30">
              <a:extLst>
                <a:ext uri="{FF2B5EF4-FFF2-40B4-BE49-F238E27FC236}">
                  <a16:creationId xmlns:a16="http://schemas.microsoft.com/office/drawing/2014/main" id="{68CA3C73-46CD-BBB6-DA19-922489F8CF76}"/>
                </a:ext>
              </a:extLst>
            </p:cNvPr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578;p30">
              <a:extLst>
                <a:ext uri="{FF2B5EF4-FFF2-40B4-BE49-F238E27FC236}">
                  <a16:creationId xmlns:a16="http://schemas.microsoft.com/office/drawing/2014/main" id="{3DF6BABB-081F-B760-175A-4CC421D31E36}"/>
                </a:ext>
              </a:extLst>
            </p:cNvPr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579;p30">
              <a:extLst>
                <a:ext uri="{FF2B5EF4-FFF2-40B4-BE49-F238E27FC236}">
                  <a16:creationId xmlns:a16="http://schemas.microsoft.com/office/drawing/2014/main" id="{5CE590DA-5E83-2327-8BD0-BBE2A86F03D0}"/>
                </a:ext>
              </a:extLst>
            </p:cNvPr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580;p30">
              <a:extLst>
                <a:ext uri="{FF2B5EF4-FFF2-40B4-BE49-F238E27FC236}">
                  <a16:creationId xmlns:a16="http://schemas.microsoft.com/office/drawing/2014/main" id="{C760F725-AB49-1159-3FC8-7F1559DADB25}"/>
                </a:ext>
              </a:extLst>
            </p:cNvPr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581;p30">
              <a:extLst>
                <a:ext uri="{FF2B5EF4-FFF2-40B4-BE49-F238E27FC236}">
                  <a16:creationId xmlns:a16="http://schemas.microsoft.com/office/drawing/2014/main" id="{9CE7A7B3-6284-1D3E-55EF-E76324140BA4}"/>
                </a:ext>
              </a:extLst>
            </p:cNvPr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582;p30">
              <a:extLst>
                <a:ext uri="{FF2B5EF4-FFF2-40B4-BE49-F238E27FC236}">
                  <a16:creationId xmlns:a16="http://schemas.microsoft.com/office/drawing/2014/main" id="{37206933-75BF-0CD5-7001-E3C2A06106DC}"/>
                </a:ext>
              </a:extLst>
            </p:cNvPr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583;p30">
              <a:extLst>
                <a:ext uri="{FF2B5EF4-FFF2-40B4-BE49-F238E27FC236}">
                  <a16:creationId xmlns:a16="http://schemas.microsoft.com/office/drawing/2014/main" id="{DB2EFDD5-6D3D-F92F-CD55-12ED7A783C41}"/>
                </a:ext>
              </a:extLst>
            </p:cNvPr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584;p30">
              <a:extLst>
                <a:ext uri="{FF2B5EF4-FFF2-40B4-BE49-F238E27FC236}">
                  <a16:creationId xmlns:a16="http://schemas.microsoft.com/office/drawing/2014/main" id="{51C35A74-E76A-52A2-403B-D5B5A05A460D}"/>
                </a:ext>
              </a:extLst>
            </p:cNvPr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585;p30">
              <a:extLst>
                <a:ext uri="{FF2B5EF4-FFF2-40B4-BE49-F238E27FC236}">
                  <a16:creationId xmlns:a16="http://schemas.microsoft.com/office/drawing/2014/main" id="{BC97AB19-6ABE-4C6A-B44D-52185C5B1730}"/>
                </a:ext>
              </a:extLst>
            </p:cNvPr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586;p30">
              <a:extLst>
                <a:ext uri="{FF2B5EF4-FFF2-40B4-BE49-F238E27FC236}">
                  <a16:creationId xmlns:a16="http://schemas.microsoft.com/office/drawing/2014/main" id="{D06DF6B5-1106-5E3C-D902-03A85171CD2B}"/>
                </a:ext>
              </a:extLst>
            </p:cNvPr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587;p30">
              <a:extLst>
                <a:ext uri="{FF2B5EF4-FFF2-40B4-BE49-F238E27FC236}">
                  <a16:creationId xmlns:a16="http://schemas.microsoft.com/office/drawing/2014/main" id="{28EA15F4-5482-4B9F-8D35-A848AAE915A9}"/>
                </a:ext>
              </a:extLst>
            </p:cNvPr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588;p30">
              <a:extLst>
                <a:ext uri="{FF2B5EF4-FFF2-40B4-BE49-F238E27FC236}">
                  <a16:creationId xmlns:a16="http://schemas.microsoft.com/office/drawing/2014/main" id="{FAC68DCE-3B20-6AF3-5FE6-C410B119CC32}"/>
                </a:ext>
              </a:extLst>
            </p:cNvPr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589;p30">
              <a:extLst>
                <a:ext uri="{FF2B5EF4-FFF2-40B4-BE49-F238E27FC236}">
                  <a16:creationId xmlns:a16="http://schemas.microsoft.com/office/drawing/2014/main" id="{7CD7DB26-0C5A-251D-496D-039201BD31C0}"/>
                </a:ext>
              </a:extLst>
            </p:cNvPr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590;p30">
              <a:extLst>
                <a:ext uri="{FF2B5EF4-FFF2-40B4-BE49-F238E27FC236}">
                  <a16:creationId xmlns:a16="http://schemas.microsoft.com/office/drawing/2014/main" id="{C64F1525-3BE0-4744-E6CC-A8936FF5BE15}"/>
                </a:ext>
              </a:extLst>
            </p:cNvPr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BA78B8B9-13A9-F242-281E-FBB54018AA81}"/>
              </a:ext>
            </a:extLst>
          </p:cNvPr>
          <p:cNvGrpSpPr/>
          <p:nvPr/>
        </p:nvGrpSpPr>
        <p:grpSpPr>
          <a:xfrm>
            <a:off x="6230620" y="1446243"/>
            <a:ext cx="692792" cy="671672"/>
            <a:chOff x="5868547" y="1839930"/>
            <a:chExt cx="1020414" cy="9685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74" name="Google Shape;1569;p30">
              <a:extLst>
                <a:ext uri="{FF2B5EF4-FFF2-40B4-BE49-F238E27FC236}">
                  <a16:creationId xmlns:a16="http://schemas.microsoft.com/office/drawing/2014/main" id="{283BC7F1-2933-8B42-0E4F-4186496198BA}"/>
                </a:ext>
              </a:extLst>
            </p:cNvPr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570;p30">
              <a:extLst>
                <a:ext uri="{FF2B5EF4-FFF2-40B4-BE49-F238E27FC236}">
                  <a16:creationId xmlns:a16="http://schemas.microsoft.com/office/drawing/2014/main" id="{BCECABBA-6945-63A3-A662-4E0AE2DDCD84}"/>
                </a:ext>
              </a:extLst>
            </p:cNvPr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574;p30">
              <a:extLst>
                <a:ext uri="{FF2B5EF4-FFF2-40B4-BE49-F238E27FC236}">
                  <a16:creationId xmlns:a16="http://schemas.microsoft.com/office/drawing/2014/main" id="{BBA47541-D5CE-1226-BAF3-19BAE35177C3}"/>
                </a:ext>
              </a:extLst>
            </p:cNvPr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575;p30">
              <a:extLst>
                <a:ext uri="{FF2B5EF4-FFF2-40B4-BE49-F238E27FC236}">
                  <a16:creationId xmlns:a16="http://schemas.microsoft.com/office/drawing/2014/main" id="{BD25A72E-304D-5D01-8564-8E0E2082ACD7}"/>
                </a:ext>
              </a:extLst>
            </p:cNvPr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ED5B2575-8852-B36B-DE9B-FD828D0A880F}"/>
              </a:ext>
            </a:extLst>
          </p:cNvPr>
          <p:cNvGrpSpPr/>
          <p:nvPr/>
        </p:nvGrpSpPr>
        <p:grpSpPr>
          <a:xfrm>
            <a:off x="7471155" y="1445280"/>
            <a:ext cx="1731979" cy="1682820"/>
            <a:chOff x="1163273" y="1840680"/>
            <a:chExt cx="2551034" cy="2426519"/>
          </a:xfrm>
        </p:grpSpPr>
        <p:sp>
          <p:nvSpPr>
            <p:cNvPr id="179" name="Google Shape;1566;p30">
              <a:extLst>
                <a:ext uri="{FF2B5EF4-FFF2-40B4-BE49-F238E27FC236}">
                  <a16:creationId xmlns:a16="http://schemas.microsoft.com/office/drawing/2014/main" id="{045992BC-7AF4-793C-9AEF-31CBC5F1A0D4}"/>
                </a:ext>
              </a:extLst>
            </p:cNvPr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567;p30">
              <a:extLst>
                <a:ext uri="{FF2B5EF4-FFF2-40B4-BE49-F238E27FC236}">
                  <a16:creationId xmlns:a16="http://schemas.microsoft.com/office/drawing/2014/main" id="{7E543077-0EA1-3FD1-1F47-E23D9E224173}"/>
                </a:ext>
              </a:extLst>
            </p:cNvPr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568;p30">
              <a:extLst>
                <a:ext uri="{FF2B5EF4-FFF2-40B4-BE49-F238E27FC236}">
                  <a16:creationId xmlns:a16="http://schemas.microsoft.com/office/drawing/2014/main" id="{A4BEF192-CD51-F332-4FDF-70BC454D107A}"/>
                </a:ext>
              </a:extLst>
            </p:cNvPr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569;p30">
              <a:extLst>
                <a:ext uri="{FF2B5EF4-FFF2-40B4-BE49-F238E27FC236}">
                  <a16:creationId xmlns:a16="http://schemas.microsoft.com/office/drawing/2014/main" id="{5DB14223-0189-87F4-7095-5783EE68EB77}"/>
                </a:ext>
              </a:extLst>
            </p:cNvPr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570;p30">
              <a:extLst>
                <a:ext uri="{FF2B5EF4-FFF2-40B4-BE49-F238E27FC236}">
                  <a16:creationId xmlns:a16="http://schemas.microsoft.com/office/drawing/2014/main" id="{3DF0EAD0-1813-A296-32E9-1346A0B1DA73}"/>
                </a:ext>
              </a:extLst>
            </p:cNvPr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571;p30">
              <a:extLst>
                <a:ext uri="{FF2B5EF4-FFF2-40B4-BE49-F238E27FC236}">
                  <a16:creationId xmlns:a16="http://schemas.microsoft.com/office/drawing/2014/main" id="{99CF6ABE-68D7-EC3F-029F-533316FF940C}"/>
                </a:ext>
              </a:extLst>
            </p:cNvPr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572;p30">
              <a:extLst>
                <a:ext uri="{FF2B5EF4-FFF2-40B4-BE49-F238E27FC236}">
                  <a16:creationId xmlns:a16="http://schemas.microsoft.com/office/drawing/2014/main" id="{2E0AF502-74F8-80D2-FFFC-1F42A452FCC2}"/>
                </a:ext>
              </a:extLst>
            </p:cNvPr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573;p30">
              <a:extLst>
                <a:ext uri="{FF2B5EF4-FFF2-40B4-BE49-F238E27FC236}">
                  <a16:creationId xmlns:a16="http://schemas.microsoft.com/office/drawing/2014/main" id="{90B30EC9-28CE-B01C-CAFE-548E84CB784F}"/>
                </a:ext>
              </a:extLst>
            </p:cNvPr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574;p30">
              <a:extLst>
                <a:ext uri="{FF2B5EF4-FFF2-40B4-BE49-F238E27FC236}">
                  <a16:creationId xmlns:a16="http://schemas.microsoft.com/office/drawing/2014/main" id="{E88E6987-AFF0-29A2-708A-492A36AB49B2}"/>
                </a:ext>
              </a:extLst>
            </p:cNvPr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575;p30">
              <a:extLst>
                <a:ext uri="{FF2B5EF4-FFF2-40B4-BE49-F238E27FC236}">
                  <a16:creationId xmlns:a16="http://schemas.microsoft.com/office/drawing/2014/main" id="{4E64C77F-0E79-5C7D-7527-0A80166F9C71}"/>
                </a:ext>
              </a:extLst>
            </p:cNvPr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576;p30">
              <a:extLst>
                <a:ext uri="{FF2B5EF4-FFF2-40B4-BE49-F238E27FC236}">
                  <a16:creationId xmlns:a16="http://schemas.microsoft.com/office/drawing/2014/main" id="{1E44AD73-B7A0-6B2F-CAD1-A87D842DC2F6}"/>
                </a:ext>
              </a:extLst>
            </p:cNvPr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577;p30">
              <a:extLst>
                <a:ext uri="{FF2B5EF4-FFF2-40B4-BE49-F238E27FC236}">
                  <a16:creationId xmlns:a16="http://schemas.microsoft.com/office/drawing/2014/main" id="{745BC679-1A04-4530-27C2-3D2B7A60FCB9}"/>
                </a:ext>
              </a:extLst>
            </p:cNvPr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578;p30">
              <a:extLst>
                <a:ext uri="{FF2B5EF4-FFF2-40B4-BE49-F238E27FC236}">
                  <a16:creationId xmlns:a16="http://schemas.microsoft.com/office/drawing/2014/main" id="{46B801C5-6D28-A9FD-77FA-335CCDD3E4F4}"/>
                </a:ext>
              </a:extLst>
            </p:cNvPr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579;p30">
              <a:extLst>
                <a:ext uri="{FF2B5EF4-FFF2-40B4-BE49-F238E27FC236}">
                  <a16:creationId xmlns:a16="http://schemas.microsoft.com/office/drawing/2014/main" id="{3DDE8A04-FE37-E6C6-99F3-715A2CE93017}"/>
                </a:ext>
              </a:extLst>
            </p:cNvPr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580;p30">
              <a:extLst>
                <a:ext uri="{FF2B5EF4-FFF2-40B4-BE49-F238E27FC236}">
                  <a16:creationId xmlns:a16="http://schemas.microsoft.com/office/drawing/2014/main" id="{A82B9962-5127-2F2E-9565-11A7B2613C1B}"/>
                </a:ext>
              </a:extLst>
            </p:cNvPr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581;p30">
              <a:extLst>
                <a:ext uri="{FF2B5EF4-FFF2-40B4-BE49-F238E27FC236}">
                  <a16:creationId xmlns:a16="http://schemas.microsoft.com/office/drawing/2014/main" id="{F5701F0D-E530-1626-E614-FBDFC7A830CA}"/>
                </a:ext>
              </a:extLst>
            </p:cNvPr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582;p30">
              <a:extLst>
                <a:ext uri="{FF2B5EF4-FFF2-40B4-BE49-F238E27FC236}">
                  <a16:creationId xmlns:a16="http://schemas.microsoft.com/office/drawing/2014/main" id="{72C6ED2A-D3EB-EA29-A8D4-587CA75C1896}"/>
                </a:ext>
              </a:extLst>
            </p:cNvPr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583;p30">
              <a:extLst>
                <a:ext uri="{FF2B5EF4-FFF2-40B4-BE49-F238E27FC236}">
                  <a16:creationId xmlns:a16="http://schemas.microsoft.com/office/drawing/2014/main" id="{5C533E84-E4F0-27E4-300F-6158F158DE36}"/>
                </a:ext>
              </a:extLst>
            </p:cNvPr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584;p30">
              <a:extLst>
                <a:ext uri="{FF2B5EF4-FFF2-40B4-BE49-F238E27FC236}">
                  <a16:creationId xmlns:a16="http://schemas.microsoft.com/office/drawing/2014/main" id="{1068A8A8-ADD1-E0A2-0548-895E199B6160}"/>
                </a:ext>
              </a:extLst>
            </p:cNvPr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585;p30">
              <a:extLst>
                <a:ext uri="{FF2B5EF4-FFF2-40B4-BE49-F238E27FC236}">
                  <a16:creationId xmlns:a16="http://schemas.microsoft.com/office/drawing/2014/main" id="{CBC481DD-91CB-9799-B5D9-281AD9857098}"/>
                </a:ext>
              </a:extLst>
            </p:cNvPr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586;p30">
              <a:extLst>
                <a:ext uri="{FF2B5EF4-FFF2-40B4-BE49-F238E27FC236}">
                  <a16:creationId xmlns:a16="http://schemas.microsoft.com/office/drawing/2014/main" id="{E75C33FC-E4E0-E594-9C44-9A6DC83E712B}"/>
                </a:ext>
              </a:extLst>
            </p:cNvPr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587;p30">
              <a:extLst>
                <a:ext uri="{FF2B5EF4-FFF2-40B4-BE49-F238E27FC236}">
                  <a16:creationId xmlns:a16="http://schemas.microsoft.com/office/drawing/2014/main" id="{65B4167B-A539-0DBE-D86E-21D99BE3B707}"/>
                </a:ext>
              </a:extLst>
            </p:cNvPr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588;p30">
              <a:extLst>
                <a:ext uri="{FF2B5EF4-FFF2-40B4-BE49-F238E27FC236}">
                  <a16:creationId xmlns:a16="http://schemas.microsoft.com/office/drawing/2014/main" id="{1DC66F37-ABF8-0F58-D9FB-BC55CA85D97F}"/>
                </a:ext>
              </a:extLst>
            </p:cNvPr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589;p30">
              <a:extLst>
                <a:ext uri="{FF2B5EF4-FFF2-40B4-BE49-F238E27FC236}">
                  <a16:creationId xmlns:a16="http://schemas.microsoft.com/office/drawing/2014/main" id="{D02B2A74-CBC6-2D30-D26B-A02B0D57D8DE}"/>
                </a:ext>
              </a:extLst>
            </p:cNvPr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590;p30">
              <a:extLst>
                <a:ext uri="{FF2B5EF4-FFF2-40B4-BE49-F238E27FC236}">
                  <a16:creationId xmlns:a16="http://schemas.microsoft.com/office/drawing/2014/main" id="{3EB69B8C-EFB8-6227-0D16-A53C9B097441}"/>
                </a:ext>
              </a:extLst>
            </p:cNvPr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17DF6EA5-B3BA-8EED-DF66-488D7F08AE7E}"/>
              </a:ext>
            </a:extLst>
          </p:cNvPr>
          <p:cNvGrpSpPr/>
          <p:nvPr/>
        </p:nvGrpSpPr>
        <p:grpSpPr>
          <a:xfrm>
            <a:off x="8504245" y="1444300"/>
            <a:ext cx="692792" cy="671672"/>
            <a:chOff x="5868547" y="1839930"/>
            <a:chExt cx="1020414" cy="9685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05" name="Google Shape;1569;p30">
              <a:extLst>
                <a:ext uri="{FF2B5EF4-FFF2-40B4-BE49-F238E27FC236}">
                  <a16:creationId xmlns:a16="http://schemas.microsoft.com/office/drawing/2014/main" id="{90B4AC4B-481C-22AE-B8C1-C937A571099E}"/>
                </a:ext>
              </a:extLst>
            </p:cNvPr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570;p30">
              <a:extLst>
                <a:ext uri="{FF2B5EF4-FFF2-40B4-BE49-F238E27FC236}">
                  <a16:creationId xmlns:a16="http://schemas.microsoft.com/office/drawing/2014/main" id="{7E7EE840-32D5-6DBB-22BD-785F75F5A3F5}"/>
                </a:ext>
              </a:extLst>
            </p:cNvPr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574;p30">
              <a:extLst>
                <a:ext uri="{FF2B5EF4-FFF2-40B4-BE49-F238E27FC236}">
                  <a16:creationId xmlns:a16="http://schemas.microsoft.com/office/drawing/2014/main" id="{F4DAA040-7B3B-6A72-CE40-00FDB032F5CE}"/>
                </a:ext>
              </a:extLst>
            </p:cNvPr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575;p30">
              <a:extLst>
                <a:ext uri="{FF2B5EF4-FFF2-40B4-BE49-F238E27FC236}">
                  <a16:creationId xmlns:a16="http://schemas.microsoft.com/office/drawing/2014/main" id="{58F9A589-5FE7-C280-6930-B5678E3DCE60}"/>
                </a:ext>
              </a:extLst>
            </p:cNvPr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45F9B981-BEA9-0E41-CADD-347A7D86A12A}"/>
              </a:ext>
            </a:extLst>
          </p:cNvPr>
          <p:cNvGrpSpPr/>
          <p:nvPr/>
        </p:nvGrpSpPr>
        <p:grpSpPr>
          <a:xfrm>
            <a:off x="3753744" y="4145494"/>
            <a:ext cx="1701627" cy="1669944"/>
            <a:chOff x="6809969" y="1651680"/>
            <a:chExt cx="2040827" cy="194001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10" name="Google Shape;1566;p30">
              <a:extLst>
                <a:ext uri="{FF2B5EF4-FFF2-40B4-BE49-F238E27FC236}">
                  <a16:creationId xmlns:a16="http://schemas.microsoft.com/office/drawing/2014/main" id="{C66941F3-B790-7383-A33A-E3FB29D5BB1F}"/>
                </a:ext>
              </a:extLst>
            </p:cNvPr>
            <p:cNvSpPr/>
            <p:nvPr/>
          </p:nvSpPr>
          <p:spPr>
            <a:xfrm flipH="1">
              <a:off x="6809969" y="1651680"/>
              <a:ext cx="510207" cy="484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567;p30">
              <a:extLst>
                <a:ext uri="{FF2B5EF4-FFF2-40B4-BE49-F238E27FC236}">
                  <a16:creationId xmlns:a16="http://schemas.microsoft.com/office/drawing/2014/main" id="{A16B50F8-BE51-96AD-7DB8-9250E46215A9}"/>
                </a:ext>
              </a:extLst>
            </p:cNvPr>
            <p:cNvSpPr/>
            <p:nvPr/>
          </p:nvSpPr>
          <p:spPr>
            <a:xfrm flipH="1">
              <a:off x="7320176" y="1651680"/>
              <a:ext cx="510207" cy="484254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568;p30">
              <a:extLst>
                <a:ext uri="{FF2B5EF4-FFF2-40B4-BE49-F238E27FC236}">
                  <a16:creationId xmlns:a16="http://schemas.microsoft.com/office/drawing/2014/main" id="{8943F02D-972B-3A21-AB57-A460F8C0D737}"/>
                </a:ext>
              </a:extLst>
            </p:cNvPr>
            <p:cNvSpPr/>
            <p:nvPr/>
          </p:nvSpPr>
          <p:spPr>
            <a:xfrm flipH="1">
              <a:off x="7830383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569;p30">
              <a:extLst>
                <a:ext uri="{FF2B5EF4-FFF2-40B4-BE49-F238E27FC236}">
                  <a16:creationId xmlns:a16="http://schemas.microsoft.com/office/drawing/2014/main" id="{AA49E076-1F7D-E8CD-C37B-9471D012C2F7}"/>
                </a:ext>
              </a:extLst>
            </p:cNvPr>
            <p:cNvSpPr/>
            <p:nvPr/>
          </p:nvSpPr>
          <p:spPr>
            <a:xfrm flipH="1">
              <a:off x="8340589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571;p30">
              <a:extLst>
                <a:ext uri="{FF2B5EF4-FFF2-40B4-BE49-F238E27FC236}">
                  <a16:creationId xmlns:a16="http://schemas.microsoft.com/office/drawing/2014/main" id="{73B43A5C-430C-CA75-FFED-7E96A5DE1552}"/>
                </a:ext>
              </a:extLst>
            </p:cNvPr>
            <p:cNvSpPr/>
            <p:nvPr/>
          </p:nvSpPr>
          <p:spPr>
            <a:xfrm flipH="1">
              <a:off x="6809969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572;p30">
              <a:extLst>
                <a:ext uri="{FF2B5EF4-FFF2-40B4-BE49-F238E27FC236}">
                  <a16:creationId xmlns:a16="http://schemas.microsoft.com/office/drawing/2014/main" id="{1790EFEC-D8E3-06A5-3981-9D3F70130A36}"/>
                </a:ext>
              </a:extLst>
            </p:cNvPr>
            <p:cNvSpPr/>
            <p:nvPr/>
          </p:nvSpPr>
          <p:spPr>
            <a:xfrm flipH="1">
              <a:off x="7320176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573;p30">
              <a:extLst>
                <a:ext uri="{FF2B5EF4-FFF2-40B4-BE49-F238E27FC236}">
                  <a16:creationId xmlns:a16="http://schemas.microsoft.com/office/drawing/2014/main" id="{4990FBBC-6474-31EC-F9A9-34CEBD69FFCB}"/>
                </a:ext>
              </a:extLst>
            </p:cNvPr>
            <p:cNvSpPr/>
            <p:nvPr/>
          </p:nvSpPr>
          <p:spPr>
            <a:xfrm flipH="1">
              <a:off x="7830383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574;p30">
              <a:extLst>
                <a:ext uri="{FF2B5EF4-FFF2-40B4-BE49-F238E27FC236}">
                  <a16:creationId xmlns:a16="http://schemas.microsoft.com/office/drawing/2014/main" id="{10C35872-6785-D509-11DA-79B1853A1EBB}"/>
                </a:ext>
              </a:extLst>
            </p:cNvPr>
            <p:cNvSpPr/>
            <p:nvPr/>
          </p:nvSpPr>
          <p:spPr>
            <a:xfrm flipH="1">
              <a:off x="8340589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576;p30">
              <a:extLst>
                <a:ext uri="{FF2B5EF4-FFF2-40B4-BE49-F238E27FC236}">
                  <a16:creationId xmlns:a16="http://schemas.microsoft.com/office/drawing/2014/main" id="{0709D97F-0593-57A2-7390-EFF937CBEBC0}"/>
                </a:ext>
              </a:extLst>
            </p:cNvPr>
            <p:cNvSpPr/>
            <p:nvPr/>
          </p:nvSpPr>
          <p:spPr>
            <a:xfrm flipH="1">
              <a:off x="6809969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577;p30">
              <a:extLst>
                <a:ext uri="{FF2B5EF4-FFF2-40B4-BE49-F238E27FC236}">
                  <a16:creationId xmlns:a16="http://schemas.microsoft.com/office/drawing/2014/main" id="{11D23D44-36F1-C87B-812D-C7B4DCC74E20}"/>
                </a:ext>
              </a:extLst>
            </p:cNvPr>
            <p:cNvSpPr/>
            <p:nvPr/>
          </p:nvSpPr>
          <p:spPr>
            <a:xfrm flipH="1">
              <a:off x="7320176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578;p30">
              <a:extLst>
                <a:ext uri="{FF2B5EF4-FFF2-40B4-BE49-F238E27FC236}">
                  <a16:creationId xmlns:a16="http://schemas.microsoft.com/office/drawing/2014/main" id="{B79F9CBA-C718-25BB-B0DD-8674624EE178}"/>
                </a:ext>
              </a:extLst>
            </p:cNvPr>
            <p:cNvSpPr/>
            <p:nvPr/>
          </p:nvSpPr>
          <p:spPr>
            <a:xfrm flipH="1">
              <a:off x="7830383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579;p30">
              <a:extLst>
                <a:ext uri="{FF2B5EF4-FFF2-40B4-BE49-F238E27FC236}">
                  <a16:creationId xmlns:a16="http://schemas.microsoft.com/office/drawing/2014/main" id="{C2FFE3E8-4FCC-B054-3BE0-5AB59F98F1D2}"/>
                </a:ext>
              </a:extLst>
            </p:cNvPr>
            <p:cNvSpPr/>
            <p:nvPr/>
          </p:nvSpPr>
          <p:spPr>
            <a:xfrm flipH="1">
              <a:off x="8340589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581;p30">
              <a:extLst>
                <a:ext uri="{FF2B5EF4-FFF2-40B4-BE49-F238E27FC236}">
                  <a16:creationId xmlns:a16="http://schemas.microsoft.com/office/drawing/2014/main" id="{323E5EC8-5434-40CF-72ED-DE7C3E567E73}"/>
                </a:ext>
              </a:extLst>
            </p:cNvPr>
            <p:cNvSpPr/>
            <p:nvPr/>
          </p:nvSpPr>
          <p:spPr>
            <a:xfrm flipH="1">
              <a:off x="6809969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582;p30">
              <a:extLst>
                <a:ext uri="{FF2B5EF4-FFF2-40B4-BE49-F238E27FC236}">
                  <a16:creationId xmlns:a16="http://schemas.microsoft.com/office/drawing/2014/main" id="{82CC7CCD-AC49-0C3C-15FA-6712E4B4EBFC}"/>
                </a:ext>
              </a:extLst>
            </p:cNvPr>
            <p:cNvSpPr/>
            <p:nvPr/>
          </p:nvSpPr>
          <p:spPr>
            <a:xfrm flipH="1">
              <a:off x="7320176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583;p30">
              <a:extLst>
                <a:ext uri="{FF2B5EF4-FFF2-40B4-BE49-F238E27FC236}">
                  <a16:creationId xmlns:a16="http://schemas.microsoft.com/office/drawing/2014/main" id="{B22C78C9-9569-85B8-D6D4-7B6F1847F486}"/>
                </a:ext>
              </a:extLst>
            </p:cNvPr>
            <p:cNvSpPr/>
            <p:nvPr/>
          </p:nvSpPr>
          <p:spPr>
            <a:xfrm flipH="1">
              <a:off x="7830383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584;p30">
              <a:extLst>
                <a:ext uri="{FF2B5EF4-FFF2-40B4-BE49-F238E27FC236}">
                  <a16:creationId xmlns:a16="http://schemas.microsoft.com/office/drawing/2014/main" id="{EA71E7C0-204A-153B-6BA7-BC3C72BD03A4}"/>
                </a:ext>
              </a:extLst>
            </p:cNvPr>
            <p:cNvSpPr/>
            <p:nvPr/>
          </p:nvSpPr>
          <p:spPr>
            <a:xfrm flipH="1">
              <a:off x="8340589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B7476295-591B-91EB-8565-0FC512FE8A62}"/>
              </a:ext>
            </a:extLst>
          </p:cNvPr>
          <p:cNvGrpSpPr/>
          <p:nvPr/>
        </p:nvGrpSpPr>
        <p:grpSpPr>
          <a:xfrm>
            <a:off x="5775156" y="4144204"/>
            <a:ext cx="1701627" cy="1669944"/>
            <a:chOff x="6809969" y="1651680"/>
            <a:chExt cx="2040827" cy="194001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27" name="Google Shape;1566;p30">
              <a:extLst>
                <a:ext uri="{FF2B5EF4-FFF2-40B4-BE49-F238E27FC236}">
                  <a16:creationId xmlns:a16="http://schemas.microsoft.com/office/drawing/2014/main" id="{3E6614E1-DDDE-BE3D-2EC1-BC7C850F8CF8}"/>
                </a:ext>
              </a:extLst>
            </p:cNvPr>
            <p:cNvSpPr/>
            <p:nvPr/>
          </p:nvSpPr>
          <p:spPr>
            <a:xfrm flipH="1">
              <a:off x="6809969" y="1651680"/>
              <a:ext cx="510207" cy="484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567;p30">
              <a:extLst>
                <a:ext uri="{FF2B5EF4-FFF2-40B4-BE49-F238E27FC236}">
                  <a16:creationId xmlns:a16="http://schemas.microsoft.com/office/drawing/2014/main" id="{822CF810-B8ED-3603-440C-4746B02B10BF}"/>
                </a:ext>
              </a:extLst>
            </p:cNvPr>
            <p:cNvSpPr/>
            <p:nvPr/>
          </p:nvSpPr>
          <p:spPr>
            <a:xfrm flipH="1">
              <a:off x="7320176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568;p30">
              <a:extLst>
                <a:ext uri="{FF2B5EF4-FFF2-40B4-BE49-F238E27FC236}">
                  <a16:creationId xmlns:a16="http://schemas.microsoft.com/office/drawing/2014/main" id="{59BDA755-23E8-FDE5-8754-EE1F76E68F52}"/>
                </a:ext>
              </a:extLst>
            </p:cNvPr>
            <p:cNvSpPr/>
            <p:nvPr/>
          </p:nvSpPr>
          <p:spPr>
            <a:xfrm flipH="1">
              <a:off x="7830383" y="1651680"/>
              <a:ext cx="510207" cy="484254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569;p30">
              <a:extLst>
                <a:ext uri="{FF2B5EF4-FFF2-40B4-BE49-F238E27FC236}">
                  <a16:creationId xmlns:a16="http://schemas.microsoft.com/office/drawing/2014/main" id="{78EBA212-19F5-8184-C9C2-865DF708EC21}"/>
                </a:ext>
              </a:extLst>
            </p:cNvPr>
            <p:cNvSpPr/>
            <p:nvPr/>
          </p:nvSpPr>
          <p:spPr>
            <a:xfrm flipH="1">
              <a:off x="8340589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571;p30">
              <a:extLst>
                <a:ext uri="{FF2B5EF4-FFF2-40B4-BE49-F238E27FC236}">
                  <a16:creationId xmlns:a16="http://schemas.microsoft.com/office/drawing/2014/main" id="{E516C68D-D5E8-7F15-BF3F-3B6BD86012AD}"/>
                </a:ext>
              </a:extLst>
            </p:cNvPr>
            <p:cNvSpPr/>
            <p:nvPr/>
          </p:nvSpPr>
          <p:spPr>
            <a:xfrm flipH="1">
              <a:off x="6809969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572;p30">
              <a:extLst>
                <a:ext uri="{FF2B5EF4-FFF2-40B4-BE49-F238E27FC236}">
                  <a16:creationId xmlns:a16="http://schemas.microsoft.com/office/drawing/2014/main" id="{A49688AE-9143-CB5C-09B0-4ACDF038DC43}"/>
                </a:ext>
              </a:extLst>
            </p:cNvPr>
            <p:cNvSpPr/>
            <p:nvPr/>
          </p:nvSpPr>
          <p:spPr>
            <a:xfrm flipH="1">
              <a:off x="7320176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573;p30">
              <a:extLst>
                <a:ext uri="{FF2B5EF4-FFF2-40B4-BE49-F238E27FC236}">
                  <a16:creationId xmlns:a16="http://schemas.microsoft.com/office/drawing/2014/main" id="{0CB279E6-C076-9FD3-422E-61B5C1C60BF5}"/>
                </a:ext>
              </a:extLst>
            </p:cNvPr>
            <p:cNvSpPr/>
            <p:nvPr/>
          </p:nvSpPr>
          <p:spPr>
            <a:xfrm flipH="1">
              <a:off x="7830383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574;p30">
              <a:extLst>
                <a:ext uri="{FF2B5EF4-FFF2-40B4-BE49-F238E27FC236}">
                  <a16:creationId xmlns:a16="http://schemas.microsoft.com/office/drawing/2014/main" id="{AEDFC546-3554-F307-88B1-27C77744E5BE}"/>
                </a:ext>
              </a:extLst>
            </p:cNvPr>
            <p:cNvSpPr/>
            <p:nvPr/>
          </p:nvSpPr>
          <p:spPr>
            <a:xfrm flipH="1">
              <a:off x="8340589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576;p30">
              <a:extLst>
                <a:ext uri="{FF2B5EF4-FFF2-40B4-BE49-F238E27FC236}">
                  <a16:creationId xmlns:a16="http://schemas.microsoft.com/office/drawing/2014/main" id="{413EAB71-F973-6C82-E702-752653A014BE}"/>
                </a:ext>
              </a:extLst>
            </p:cNvPr>
            <p:cNvSpPr/>
            <p:nvPr/>
          </p:nvSpPr>
          <p:spPr>
            <a:xfrm flipH="1">
              <a:off x="6809969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577;p30">
              <a:extLst>
                <a:ext uri="{FF2B5EF4-FFF2-40B4-BE49-F238E27FC236}">
                  <a16:creationId xmlns:a16="http://schemas.microsoft.com/office/drawing/2014/main" id="{F1087FCB-B3EB-9FFB-B423-3F7A1B4303C8}"/>
                </a:ext>
              </a:extLst>
            </p:cNvPr>
            <p:cNvSpPr/>
            <p:nvPr/>
          </p:nvSpPr>
          <p:spPr>
            <a:xfrm flipH="1">
              <a:off x="7320176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578;p30">
              <a:extLst>
                <a:ext uri="{FF2B5EF4-FFF2-40B4-BE49-F238E27FC236}">
                  <a16:creationId xmlns:a16="http://schemas.microsoft.com/office/drawing/2014/main" id="{32A04612-A274-5824-C781-15EAD1840742}"/>
                </a:ext>
              </a:extLst>
            </p:cNvPr>
            <p:cNvSpPr/>
            <p:nvPr/>
          </p:nvSpPr>
          <p:spPr>
            <a:xfrm flipH="1">
              <a:off x="7830383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579;p30">
              <a:extLst>
                <a:ext uri="{FF2B5EF4-FFF2-40B4-BE49-F238E27FC236}">
                  <a16:creationId xmlns:a16="http://schemas.microsoft.com/office/drawing/2014/main" id="{2FB2C83A-0781-2E83-2869-C7D12B69FD08}"/>
                </a:ext>
              </a:extLst>
            </p:cNvPr>
            <p:cNvSpPr/>
            <p:nvPr/>
          </p:nvSpPr>
          <p:spPr>
            <a:xfrm flipH="1">
              <a:off x="8340589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581;p30">
              <a:extLst>
                <a:ext uri="{FF2B5EF4-FFF2-40B4-BE49-F238E27FC236}">
                  <a16:creationId xmlns:a16="http://schemas.microsoft.com/office/drawing/2014/main" id="{4764406D-6964-A11D-35ED-8E0B78BF8592}"/>
                </a:ext>
              </a:extLst>
            </p:cNvPr>
            <p:cNvSpPr/>
            <p:nvPr/>
          </p:nvSpPr>
          <p:spPr>
            <a:xfrm flipH="1">
              <a:off x="6809969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582;p30">
              <a:extLst>
                <a:ext uri="{FF2B5EF4-FFF2-40B4-BE49-F238E27FC236}">
                  <a16:creationId xmlns:a16="http://schemas.microsoft.com/office/drawing/2014/main" id="{82D9C94A-CD6D-57E6-17E2-F99C17021621}"/>
                </a:ext>
              </a:extLst>
            </p:cNvPr>
            <p:cNvSpPr/>
            <p:nvPr/>
          </p:nvSpPr>
          <p:spPr>
            <a:xfrm flipH="1">
              <a:off x="7320176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583;p30">
              <a:extLst>
                <a:ext uri="{FF2B5EF4-FFF2-40B4-BE49-F238E27FC236}">
                  <a16:creationId xmlns:a16="http://schemas.microsoft.com/office/drawing/2014/main" id="{D47A8DAF-9A46-2233-CCFA-37B0FAEC69EA}"/>
                </a:ext>
              </a:extLst>
            </p:cNvPr>
            <p:cNvSpPr/>
            <p:nvPr/>
          </p:nvSpPr>
          <p:spPr>
            <a:xfrm flipH="1">
              <a:off x="7830383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584;p30">
              <a:extLst>
                <a:ext uri="{FF2B5EF4-FFF2-40B4-BE49-F238E27FC236}">
                  <a16:creationId xmlns:a16="http://schemas.microsoft.com/office/drawing/2014/main" id="{45F8130D-EF46-519D-5C50-DE09E19F4AF8}"/>
                </a:ext>
              </a:extLst>
            </p:cNvPr>
            <p:cNvSpPr/>
            <p:nvPr/>
          </p:nvSpPr>
          <p:spPr>
            <a:xfrm flipH="1">
              <a:off x="8340589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1079D9D9-8EFA-2EB0-A0A4-91BE2A27ABF6}"/>
              </a:ext>
            </a:extLst>
          </p:cNvPr>
          <p:cNvGrpSpPr/>
          <p:nvPr/>
        </p:nvGrpSpPr>
        <p:grpSpPr>
          <a:xfrm>
            <a:off x="7662660" y="4142914"/>
            <a:ext cx="1701627" cy="1669944"/>
            <a:chOff x="6809969" y="1651680"/>
            <a:chExt cx="2040827" cy="194001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44" name="Google Shape;1566;p30">
              <a:extLst>
                <a:ext uri="{FF2B5EF4-FFF2-40B4-BE49-F238E27FC236}">
                  <a16:creationId xmlns:a16="http://schemas.microsoft.com/office/drawing/2014/main" id="{87B0EC95-7B36-5517-9553-E902FD5342C0}"/>
                </a:ext>
              </a:extLst>
            </p:cNvPr>
            <p:cNvSpPr/>
            <p:nvPr/>
          </p:nvSpPr>
          <p:spPr>
            <a:xfrm flipH="1">
              <a:off x="6809969" y="1651680"/>
              <a:ext cx="510207" cy="484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567;p30">
              <a:extLst>
                <a:ext uri="{FF2B5EF4-FFF2-40B4-BE49-F238E27FC236}">
                  <a16:creationId xmlns:a16="http://schemas.microsoft.com/office/drawing/2014/main" id="{DDF051DB-D7B0-4327-ECC5-30BDF9236368}"/>
                </a:ext>
              </a:extLst>
            </p:cNvPr>
            <p:cNvSpPr/>
            <p:nvPr/>
          </p:nvSpPr>
          <p:spPr>
            <a:xfrm flipH="1">
              <a:off x="7320176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568;p30">
              <a:extLst>
                <a:ext uri="{FF2B5EF4-FFF2-40B4-BE49-F238E27FC236}">
                  <a16:creationId xmlns:a16="http://schemas.microsoft.com/office/drawing/2014/main" id="{1EA51504-EA89-CC94-90D1-653B1B57E2C8}"/>
                </a:ext>
              </a:extLst>
            </p:cNvPr>
            <p:cNvSpPr/>
            <p:nvPr/>
          </p:nvSpPr>
          <p:spPr>
            <a:xfrm flipH="1">
              <a:off x="7830383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569;p30">
              <a:extLst>
                <a:ext uri="{FF2B5EF4-FFF2-40B4-BE49-F238E27FC236}">
                  <a16:creationId xmlns:a16="http://schemas.microsoft.com/office/drawing/2014/main" id="{2592D663-78C1-34E4-60A3-CEB91D661AD4}"/>
                </a:ext>
              </a:extLst>
            </p:cNvPr>
            <p:cNvSpPr/>
            <p:nvPr/>
          </p:nvSpPr>
          <p:spPr>
            <a:xfrm flipH="1">
              <a:off x="8340589" y="1651680"/>
              <a:ext cx="510207" cy="484254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571;p30">
              <a:extLst>
                <a:ext uri="{FF2B5EF4-FFF2-40B4-BE49-F238E27FC236}">
                  <a16:creationId xmlns:a16="http://schemas.microsoft.com/office/drawing/2014/main" id="{A7E4735E-9736-5C71-33FE-511B50BE467C}"/>
                </a:ext>
              </a:extLst>
            </p:cNvPr>
            <p:cNvSpPr/>
            <p:nvPr/>
          </p:nvSpPr>
          <p:spPr>
            <a:xfrm flipH="1">
              <a:off x="6809969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572;p30">
              <a:extLst>
                <a:ext uri="{FF2B5EF4-FFF2-40B4-BE49-F238E27FC236}">
                  <a16:creationId xmlns:a16="http://schemas.microsoft.com/office/drawing/2014/main" id="{9078415B-7AC4-8B7B-BFB7-E2B4CDBFACEB}"/>
                </a:ext>
              </a:extLst>
            </p:cNvPr>
            <p:cNvSpPr/>
            <p:nvPr/>
          </p:nvSpPr>
          <p:spPr>
            <a:xfrm flipH="1">
              <a:off x="7320176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573;p30">
              <a:extLst>
                <a:ext uri="{FF2B5EF4-FFF2-40B4-BE49-F238E27FC236}">
                  <a16:creationId xmlns:a16="http://schemas.microsoft.com/office/drawing/2014/main" id="{77D7A404-2AC8-6557-1C40-F67148E81EA9}"/>
                </a:ext>
              </a:extLst>
            </p:cNvPr>
            <p:cNvSpPr/>
            <p:nvPr/>
          </p:nvSpPr>
          <p:spPr>
            <a:xfrm flipH="1">
              <a:off x="7830383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574;p30">
              <a:extLst>
                <a:ext uri="{FF2B5EF4-FFF2-40B4-BE49-F238E27FC236}">
                  <a16:creationId xmlns:a16="http://schemas.microsoft.com/office/drawing/2014/main" id="{4484C616-79D4-CAFE-23F4-A9005AB4E30C}"/>
                </a:ext>
              </a:extLst>
            </p:cNvPr>
            <p:cNvSpPr/>
            <p:nvPr/>
          </p:nvSpPr>
          <p:spPr>
            <a:xfrm flipH="1">
              <a:off x="8340589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576;p30">
              <a:extLst>
                <a:ext uri="{FF2B5EF4-FFF2-40B4-BE49-F238E27FC236}">
                  <a16:creationId xmlns:a16="http://schemas.microsoft.com/office/drawing/2014/main" id="{A318CABC-AF75-32A1-3DB2-CA9D19ADC6CB}"/>
                </a:ext>
              </a:extLst>
            </p:cNvPr>
            <p:cNvSpPr/>
            <p:nvPr/>
          </p:nvSpPr>
          <p:spPr>
            <a:xfrm flipH="1">
              <a:off x="6809969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577;p30">
              <a:extLst>
                <a:ext uri="{FF2B5EF4-FFF2-40B4-BE49-F238E27FC236}">
                  <a16:creationId xmlns:a16="http://schemas.microsoft.com/office/drawing/2014/main" id="{B55028CA-FAE4-F6D4-1DCD-A52DAA1DF045}"/>
                </a:ext>
              </a:extLst>
            </p:cNvPr>
            <p:cNvSpPr/>
            <p:nvPr/>
          </p:nvSpPr>
          <p:spPr>
            <a:xfrm flipH="1">
              <a:off x="7320176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578;p30">
              <a:extLst>
                <a:ext uri="{FF2B5EF4-FFF2-40B4-BE49-F238E27FC236}">
                  <a16:creationId xmlns:a16="http://schemas.microsoft.com/office/drawing/2014/main" id="{771A1B0D-9030-CF0B-1FA9-C70ADFED6AC7}"/>
                </a:ext>
              </a:extLst>
            </p:cNvPr>
            <p:cNvSpPr/>
            <p:nvPr/>
          </p:nvSpPr>
          <p:spPr>
            <a:xfrm flipH="1">
              <a:off x="7830383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579;p30">
              <a:extLst>
                <a:ext uri="{FF2B5EF4-FFF2-40B4-BE49-F238E27FC236}">
                  <a16:creationId xmlns:a16="http://schemas.microsoft.com/office/drawing/2014/main" id="{855B4D96-DDE7-867D-947B-7A1324C13906}"/>
                </a:ext>
              </a:extLst>
            </p:cNvPr>
            <p:cNvSpPr/>
            <p:nvPr/>
          </p:nvSpPr>
          <p:spPr>
            <a:xfrm flipH="1">
              <a:off x="8340589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581;p30">
              <a:extLst>
                <a:ext uri="{FF2B5EF4-FFF2-40B4-BE49-F238E27FC236}">
                  <a16:creationId xmlns:a16="http://schemas.microsoft.com/office/drawing/2014/main" id="{D4F012D2-3CBD-5847-9040-2A2EBE1E641A}"/>
                </a:ext>
              </a:extLst>
            </p:cNvPr>
            <p:cNvSpPr/>
            <p:nvPr/>
          </p:nvSpPr>
          <p:spPr>
            <a:xfrm flipH="1">
              <a:off x="6809969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582;p30">
              <a:extLst>
                <a:ext uri="{FF2B5EF4-FFF2-40B4-BE49-F238E27FC236}">
                  <a16:creationId xmlns:a16="http://schemas.microsoft.com/office/drawing/2014/main" id="{B619D48D-0A3B-AC32-DF6F-79298D71E6B6}"/>
                </a:ext>
              </a:extLst>
            </p:cNvPr>
            <p:cNvSpPr/>
            <p:nvPr/>
          </p:nvSpPr>
          <p:spPr>
            <a:xfrm flipH="1">
              <a:off x="7320176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583;p30">
              <a:extLst>
                <a:ext uri="{FF2B5EF4-FFF2-40B4-BE49-F238E27FC236}">
                  <a16:creationId xmlns:a16="http://schemas.microsoft.com/office/drawing/2014/main" id="{6AE16382-4F33-3BB6-E816-9A974F7BD73C}"/>
                </a:ext>
              </a:extLst>
            </p:cNvPr>
            <p:cNvSpPr/>
            <p:nvPr/>
          </p:nvSpPr>
          <p:spPr>
            <a:xfrm flipH="1">
              <a:off x="7830383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584;p30">
              <a:extLst>
                <a:ext uri="{FF2B5EF4-FFF2-40B4-BE49-F238E27FC236}">
                  <a16:creationId xmlns:a16="http://schemas.microsoft.com/office/drawing/2014/main" id="{112878BD-6E91-1DFC-6E4A-BFE7F2929025}"/>
                </a:ext>
              </a:extLst>
            </p:cNvPr>
            <p:cNvSpPr/>
            <p:nvPr/>
          </p:nvSpPr>
          <p:spPr>
            <a:xfrm flipH="1">
              <a:off x="8340589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0753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DD19B4-653D-E4B6-37E8-98E69D5FE198}"/>
              </a:ext>
            </a:extLst>
          </p:cNvPr>
          <p:cNvSpPr txBox="1"/>
          <p:nvPr/>
        </p:nvSpPr>
        <p:spPr>
          <a:xfrm>
            <a:off x="255181" y="19847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电路逻辑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FDBC7D3-5E56-C8A0-68B4-4CEDDFD00FDA}"/>
              </a:ext>
            </a:extLst>
          </p:cNvPr>
          <p:cNvSpPr txBox="1"/>
          <p:nvPr/>
        </p:nvSpPr>
        <p:spPr>
          <a:xfrm>
            <a:off x="184423" y="598584"/>
            <a:ext cx="269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Single Filter Layer</a:t>
            </a:r>
            <a:endParaRPr lang="zh-CN" altLang="en-US" dirty="0"/>
          </a:p>
        </p:txBody>
      </p:sp>
      <p:grpSp>
        <p:nvGrpSpPr>
          <p:cNvPr id="260" name="组合 259">
            <a:extLst>
              <a:ext uri="{FF2B5EF4-FFF2-40B4-BE49-F238E27FC236}">
                <a16:creationId xmlns:a16="http://schemas.microsoft.com/office/drawing/2014/main" id="{BDAB149B-E402-DC1E-137E-74C99394F440}"/>
              </a:ext>
            </a:extLst>
          </p:cNvPr>
          <p:cNvGrpSpPr/>
          <p:nvPr/>
        </p:nvGrpSpPr>
        <p:grpSpPr>
          <a:xfrm>
            <a:off x="1903479" y="1606383"/>
            <a:ext cx="1731979" cy="1682820"/>
            <a:chOff x="1163273" y="1840680"/>
            <a:chExt cx="2551034" cy="2426519"/>
          </a:xfrm>
        </p:grpSpPr>
        <p:sp>
          <p:nvSpPr>
            <p:cNvPr id="261" name="Google Shape;1566;p30">
              <a:extLst>
                <a:ext uri="{FF2B5EF4-FFF2-40B4-BE49-F238E27FC236}">
                  <a16:creationId xmlns:a16="http://schemas.microsoft.com/office/drawing/2014/main" id="{854CA37B-2953-C1D7-B849-4906D933FD67}"/>
                </a:ext>
              </a:extLst>
            </p:cNvPr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567;p30">
              <a:extLst>
                <a:ext uri="{FF2B5EF4-FFF2-40B4-BE49-F238E27FC236}">
                  <a16:creationId xmlns:a16="http://schemas.microsoft.com/office/drawing/2014/main" id="{64681D16-3133-1572-E593-B64ADE8BF118}"/>
                </a:ext>
              </a:extLst>
            </p:cNvPr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568;p30">
              <a:extLst>
                <a:ext uri="{FF2B5EF4-FFF2-40B4-BE49-F238E27FC236}">
                  <a16:creationId xmlns:a16="http://schemas.microsoft.com/office/drawing/2014/main" id="{1CCCD2CE-EC03-640B-5ABE-EDA055D6D3F6}"/>
                </a:ext>
              </a:extLst>
            </p:cNvPr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569;p30">
              <a:extLst>
                <a:ext uri="{FF2B5EF4-FFF2-40B4-BE49-F238E27FC236}">
                  <a16:creationId xmlns:a16="http://schemas.microsoft.com/office/drawing/2014/main" id="{9373A4B2-B173-D9AB-A83C-6DEFFBDC6DAA}"/>
                </a:ext>
              </a:extLst>
            </p:cNvPr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570;p30">
              <a:extLst>
                <a:ext uri="{FF2B5EF4-FFF2-40B4-BE49-F238E27FC236}">
                  <a16:creationId xmlns:a16="http://schemas.microsoft.com/office/drawing/2014/main" id="{C92C2636-544B-653A-EE3A-A83258456F78}"/>
                </a:ext>
              </a:extLst>
            </p:cNvPr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571;p30">
              <a:extLst>
                <a:ext uri="{FF2B5EF4-FFF2-40B4-BE49-F238E27FC236}">
                  <a16:creationId xmlns:a16="http://schemas.microsoft.com/office/drawing/2014/main" id="{8C8E3BD2-5DCE-13AA-5F37-FB0F125CFDCC}"/>
                </a:ext>
              </a:extLst>
            </p:cNvPr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572;p30">
              <a:extLst>
                <a:ext uri="{FF2B5EF4-FFF2-40B4-BE49-F238E27FC236}">
                  <a16:creationId xmlns:a16="http://schemas.microsoft.com/office/drawing/2014/main" id="{3DE06334-BE22-02EA-7B42-E674E6FFB6D8}"/>
                </a:ext>
              </a:extLst>
            </p:cNvPr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573;p30">
              <a:extLst>
                <a:ext uri="{FF2B5EF4-FFF2-40B4-BE49-F238E27FC236}">
                  <a16:creationId xmlns:a16="http://schemas.microsoft.com/office/drawing/2014/main" id="{23842D11-C692-7304-578C-19A17B6E75DA}"/>
                </a:ext>
              </a:extLst>
            </p:cNvPr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574;p30">
              <a:extLst>
                <a:ext uri="{FF2B5EF4-FFF2-40B4-BE49-F238E27FC236}">
                  <a16:creationId xmlns:a16="http://schemas.microsoft.com/office/drawing/2014/main" id="{ADAD9C07-E0FE-C5A1-5244-E50A41CC3D43}"/>
                </a:ext>
              </a:extLst>
            </p:cNvPr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575;p30">
              <a:extLst>
                <a:ext uri="{FF2B5EF4-FFF2-40B4-BE49-F238E27FC236}">
                  <a16:creationId xmlns:a16="http://schemas.microsoft.com/office/drawing/2014/main" id="{3A0EA58C-C722-05BC-9D0C-9C4A6267077A}"/>
                </a:ext>
              </a:extLst>
            </p:cNvPr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576;p30">
              <a:extLst>
                <a:ext uri="{FF2B5EF4-FFF2-40B4-BE49-F238E27FC236}">
                  <a16:creationId xmlns:a16="http://schemas.microsoft.com/office/drawing/2014/main" id="{9AA65154-60B5-E41E-C7B0-4BFBB23CF0B1}"/>
                </a:ext>
              </a:extLst>
            </p:cNvPr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577;p30">
              <a:extLst>
                <a:ext uri="{FF2B5EF4-FFF2-40B4-BE49-F238E27FC236}">
                  <a16:creationId xmlns:a16="http://schemas.microsoft.com/office/drawing/2014/main" id="{B671081F-AC60-036F-0476-3CFE0CE0F134}"/>
                </a:ext>
              </a:extLst>
            </p:cNvPr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578;p30">
              <a:extLst>
                <a:ext uri="{FF2B5EF4-FFF2-40B4-BE49-F238E27FC236}">
                  <a16:creationId xmlns:a16="http://schemas.microsoft.com/office/drawing/2014/main" id="{2C38A71D-297C-7630-EE2B-F3D57AC1E97B}"/>
                </a:ext>
              </a:extLst>
            </p:cNvPr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579;p30">
              <a:extLst>
                <a:ext uri="{FF2B5EF4-FFF2-40B4-BE49-F238E27FC236}">
                  <a16:creationId xmlns:a16="http://schemas.microsoft.com/office/drawing/2014/main" id="{D82B6733-C2E7-BE74-5090-AE8BEA01F3ED}"/>
                </a:ext>
              </a:extLst>
            </p:cNvPr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580;p30">
              <a:extLst>
                <a:ext uri="{FF2B5EF4-FFF2-40B4-BE49-F238E27FC236}">
                  <a16:creationId xmlns:a16="http://schemas.microsoft.com/office/drawing/2014/main" id="{3FA07A10-1722-3EC3-093B-26BE4250F79F}"/>
                </a:ext>
              </a:extLst>
            </p:cNvPr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581;p30">
              <a:extLst>
                <a:ext uri="{FF2B5EF4-FFF2-40B4-BE49-F238E27FC236}">
                  <a16:creationId xmlns:a16="http://schemas.microsoft.com/office/drawing/2014/main" id="{A7FC36F6-CD23-9E1E-3095-0C999891B07F}"/>
                </a:ext>
              </a:extLst>
            </p:cNvPr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582;p30">
              <a:extLst>
                <a:ext uri="{FF2B5EF4-FFF2-40B4-BE49-F238E27FC236}">
                  <a16:creationId xmlns:a16="http://schemas.microsoft.com/office/drawing/2014/main" id="{FAA241C6-6F16-6808-B832-C79B2F2F96AE}"/>
                </a:ext>
              </a:extLst>
            </p:cNvPr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583;p30">
              <a:extLst>
                <a:ext uri="{FF2B5EF4-FFF2-40B4-BE49-F238E27FC236}">
                  <a16:creationId xmlns:a16="http://schemas.microsoft.com/office/drawing/2014/main" id="{5EFDBE0F-EDE5-AD98-E764-3EC283F3A2CC}"/>
                </a:ext>
              </a:extLst>
            </p:cNvPr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84;p30">
              <a:extLst>
                <a:ext uri="{FF2B5EF4-FFF2-40B4-BE49-F238E27FC236}">
                  <a16:creationId xmlns:a16="http://schemas.microsoft.com/office/drawing/2014/main" id="{63755D40-4389-468E-D649-D6195C513288}"/>
                </a:ext>
              </a:extLst>
            </p:cNvPr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85;p30">
              <a:extLst>
                <a:ext uri="{FF2B5EF4-FFF2-40B4-BE49-F238E27FC236}">
                  <a16:creationId xmlns:a16="http://schemas.microsoft.com/office/drawing/2014/main" id="{9080A66B-79FA-701B-A5DB-9FDD9F939639}"/>
                </a:ext>
              </a:extLst>
            </p:cNvPr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86;p30">
              <a:extLst>
                <a:ext uri="{FF2B5EF4-FFF2-40B4-BE49-F238E27FC236}">
                  <a16:creationId xmlns:a16="http://schemas.microsoft.com/office/drawing/2014/main" id="{0D2B5C7B-182A-B08A-676B-C832212C0FBF}"/>
                </a:ext>
              </a:extLst>
            </p:cNvPr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87;p30">
              <a:extLst>
                <a:ext uri="{FF2B5EF4-FFF2-40B4-BE49-F238E27FC236}">
                  <a16:creationId xmlns:a16="http://schemas.microsoft.com/office/drawing/2014/main" id="{28FE8534-B364-2676-B912-BAACA8EF0EF3}"/>
                </a:ext>
              </a:extLst>
            </p:cNvPr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88;p30">
              <a:extLst>
                <a:ext uri="{FF2B5EF4-FFF2-40B4-BE49-F238E27FC236}">
                  <a16:creationId xmlns:a16="http://schemas.microsoft.com/office/drawing/2014/main" id="{54E9105A-CB13-2125-08C1-2842DB4F3604}"/>
                </a:ext>
              </a:extLst>
            </p:cNvPr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89;p30">
              <a:extLst>
                <a:ext uri="{FF2B5EF4-FFF2-40B4-BE49-F238E27FC236}">
                  <a16:creationId xmlns:a16="http://schemas.microsoft.com/office/drawing/2014/main" id="{9B3D6370-C0FC-ADE5-C68D-5061D961C301}"/>
                </a:ext>
              </a:extLst>
            </p:cNvPr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90;p30">
              <a:extLst>
                <a:ext uri="{FF2B5EF4-FFF2-40B4-BE49-F238E27FC236}">
                  <a16:creationId xmlns:a16="http://schemas.microsoft.com/office/drawing/2014/main" id="{C328BE7E-980D-2C67-7760-A59A46E631A3}"/>
                </a:ext>
              </a:extLst>
            </p:cNvPr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组合 285">
            <a:extLst>
              <a:ext uri="{FF2B5EF4-FFF2-40B4-BE49-F238E27FC236}">
                <a16:creationId xmlns:a16="http://schemas.microsoft.com/office/drawing/2014/main" id="{D27379E4-4D05-7A67-56B1-752D61BAAE3C}"/>
              </a:ext>
            </a:extLst>
          </p:cNvPr>
          <p:cNvGrpSpPr/>
          <p:nvPr/>
        </p:nvGrpSpPr>
        <p:grpSpPr>
          <a:xfrm>
            <a:off x="1903478" y="1605632"/>
            <a:ext cx="692792" cy="671672"/>
            <a:chOff x="5868547" y="1839930"/>
            <a:chExt cx="1020414" cy="9685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87" name="Google Shape;1569;p30">
              <a:extLst>
                <a:ext uri="{FF2B5EF4-FFF2-40B4-BE49-F238E27FC236}">
                  <a16:creationId xmlns:a16="http://schemas.microsoft.com/office/drawing/2014/main" id="{AA7F2038-9CF7-4E50-FB17-44DA80C4D82C}"/>
                </a:ext>
              </a:extLst>
            </p:cNvPr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0;p30">
              <a:extLst>
                <a:ext uri="{FF2B5EF4-FFF2-40B4-BE49-F238E27FC236}">
                  <a16:creationId xmlns:a16="http://schemas.microsoft.com/office/drawing/2014/main" id="{E7844783-6C15-B1E5-0794-1F36A7AE7DC8}"/>
                </a:ext>
              </a:extLst>
            </p:cNvPr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4;p30">
              <a:extLst>
                <a:ext uri="{FF2B5EF4-FFF2-40B4-BE49-F238E27FC236}">
                  <a16:creationId xmlns:a16="http://schemas.microsoft.com/office/drawing/2014/main" id="{11F10F04-471E-E7FD-1393-9F041D057CAB}"/>
                </a:ext>
              </a:extLst>
            </p:cNvPr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5;p30">
              <a:extLst>
                <a:ext uri="{FF2B5EF4-FFF2-40B4-BE49-F238E27FC236}">
                  <a16:creationId xmlns:a16="http://schemas.microsoft.com/office/drawing/2014/main" id="{17C52CEF-8CDD-507A-3F09-E477F046377B}"/>
                </a:ext>
              </a:extLst>
            </p:cNvPr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文本框 290">
            <a:extLst>
              <a:ext uri="{FF2B5EF4-FFF2-40B4-BE49-F238E27FC236}">
                <a16:creationId xmlns:a16="http://schemas.microsoft.com/office/drawing/2014/main" id="{88C1E2A7-E3AA-9ABD-BEC0-72FD36A43FF0}"/>
              </a:ext>
            </a:extLst>
          </p:cNvPr>
          <p:cNvSpPr txBox="1"/>
          <p:nvPr/>
        </p:nvSpPr>
        <p:spPr>
          <a:xfrm>
            <a:off x="4223773" y="9679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纵向移动</a:t>
            </a:r>
          </a:p>
        </p:txBody>
      </p:sp>
      <p:grpSp>
        <p:nvGrpSpPr>
          <p:cNvPr id="292" name="组合 291">
            <a:extLst>
              <a:ext uri="{FF2B5EF4-FFF2-40B4-BE49-F238E27FC236}">
                <a16:creationId xmlns:a16="http://schemas.microsoft.com/office/drawing/2014/main" id="{76A94A1F-5E50-2168-2552-CEA687FE2972}"/>
              </a:ext>
            </a:extLst>
          </p:cNvPr>
          <p:cNvGrpSpPr/>
          <p:nvPr/>
        </p:nvGrpSpPr>
        <p:grpSpPr>
          <a:xfrm>
            <a:off x="1933831" y="4311438"/>
            <a:ext cx="1701627" cy="1669944"/>
            <a:chOff x="6809969" y="1651680"/>
            <a:chExt cx="2040827" cy="194001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93" name="Google Shape;1566;p30">
              <a:extLst>
                <a:ext uri="{FF2B5EF4-FFF2-40B4-BE49-F238E27FC236}">
                  <a16:creationId xmlns:a16="http://schemas.microsoft.com/office/drawing/2014/main" id="{7B67BB65-56E4-DD89-834B-8E2A65AB7606}"/>
                </a:ext>
              </a:extLst>
            </p:cNvPr>
            <p:cNvSpPr/>
            <p:nvPr/>
          </p:nvSpPr>
          <p:spPr>
            <a:xfrm flipH="1">
              <a:off x="6809969" y="1651680"/>
              <a:ext cx="510207" cy="484254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67;p30">
              <a:extLst>
                <a:ext uri="{FF2B5EF4-FFF2-40B4-BE49-F238E27FC236}">
                  <a16:creationId xmlns:a16="http://schemas.microsoft.com/office/drawing/2014/main" id="{E260CBEE-E3F5-9C6D-583D-67C0D3D87A9C}"/>
                </a:ext>
              </a:extLst>
            </p:cNvPr>
            <p:cNvSpPr/>
            <p:nvPr/>
          </p:nvSpPr>
          <p:spPr>
            <a:xfrm flipH="1">
              <a:off x="7320176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68;p30">
              <a:extLst>
                <a:ext uri="{FF2B5EF4-FFF2-40B4-BE49-F238E27FC236}">
                  <a16:creationId xmlns:a16="http://schemas.microsoft.com/office/drawing/2014/main" id="{77ABB7CB-4C9D-23DF-4618-3292B2511DF9}"/>
                </a:ext>
              </a:extLst>
            </p:cNvPr>
            <p:cNvSpPr/>
            <p:nvPr/>
          </p:nvSpPr>
          <p:spPr>
            <a:xfrm flipH="1">
              <a:off x="7830383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69;p30">
              <a:extLst>
                <a:ext uri="{FF2B5EF4-FFF2-40B4-BE49-F238E27FC236}">
                  <a16:creationId xmlns:a16="http://schemas.microsoft.com/office/drawing/2014/main" id="{3217B095-AA08-302E-6D83-A5B353024E5C}"/>
                </a:ext>
              </a:extLst>
            </p:cNvPr>
            <p:cNvSpPr/>
            <p:nvPr/>
          </p:nvSpPr>
          <p:spPr>
            <a:xfrm flipH="1">
              <a:off x="8340589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71;p30">
              <a:extLst>
                <a:ext uri="{FF2B5EF4-FFF2-40B4-BE49-F238E27FC236}">
                  <a16:creationId xmlns:a16="http://schemas.microsoft.com/office/drawing/2014/main" id="{D3B886CB-4D32-65FE-D6C2-2E5D56DC3A66}"/>
                </a:ext>
              </a:extLst>
            </p:cNvPr>
            <p:cNvSpPr/>
            <p:nvPr/>
          </p:nvSpPr>
          <p:spPr>
            <a:xfrm flipH="1">
              <a:off x="6809969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72;p30">
              <a:extLst>
                <a:ext uri="{FF2B5EF4-FFF2-40B4-BE49-F238E27FC236}">
                  <a16:creationId xmlns:a16="http://schemas.microsoft.com/office/drawing/2014/main" id="{36AC2737-9C75-0435-C47C-CF215E13D143}"/>
                </a:ext>
              </a:extLst>
            </p:cNvPr>
            <p:cNvSpPr/>
            <p:nvPr/>
          </p:nvSpPr>
          <p:spPr>
            <a:xfrm flipH="1">
              <a:off x="7320176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73;p30">
              <a:extLst>
                <a:ext uri="{FF2B5EF4-FFF2-40B4-BE49-F238E27FC236}">
                  <a16:creationId xmlns:a16="http://schemas.microsoft.com/office/drawing/2014/main" id="{B755791F-AE1B-656C-2BFD-72EE366FD53B}"/>
                </a:ext>
              </a:extLst>
            </p:cNvPr>
            <p:cNvSpPr/>
            <p:nvPr/>
          </p:nvSpPr>
          <p:spPr>
            <a:xfrm flipH="1">
              <a:off x="7830383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74;p30">
              <a:extLst>
                <a:ext uri="{FF2B5EF4-FFF2-40B4-BE49-F238E27FC236}">
                  <a16:creationId xmlns:a16="http://schemas.microsoft.com/office/drawing/2014/main" id="{E6C3BB0D-8CAB-405D-1408-2004194E609E}"/>
                </a:ext>
              </a:extLst>
            </p:cNvPr>
            <p:cNvSpPr/>
            <p:nvPr/>
          </p:nvSpPr>
          <p:spPr>
            <a:xfrm flipH="1">
              <a:off x="8340589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76;p30">
              <a:extLst>
                <a:ext uri="{FF2B5EF4-FFF2-40B4-BE49-F238E27FC236}">
                  <a16:creationId xmlns:a16="http://schemas.microsoft.com/office/drawing/2014/main" id="{009492DB-4866-CB15-7F00-A668FAC55B8A}"/>
                </a:ext>
              </a:extLst>
            </p:cNvPr>
            <p:cNvSpPr/>
            <p:nvPr/>
          </p:nvSpPr>
          <p:spPr>
            <a:xfrm flipH="1">
              <a:off x="6809969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77;p30">
              <a:extLst>
                <a:ext uri="{FF2B5EF4-FFF2-40B4-BE49-F238E27FC236}">
                  <a16:creationId xmlns:a16="http://schemas.microsoft.com/office/drawing/2014/main" id="{AE0819C0-020D-0CD9-1541-8AE5864C47A4}"/>
                </a:ext>
              </a:extLst>
            </p:cNvPr>
            <p:cNvSpPr/>
            <p:nvPr/>
          </p:nvSpPr>
          <p:spPr>
            <a:xfrm flipH="1">
              <a:off x="7320176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78;p30">
              <a:extLst>
                <a:ext uri="{FF2B5EF4-FFF2-40B4-BE49-F238E27FC236}">
                  <a16:creationId xmlns:a16="http://schemas.microsoft.com/office/drawing/2014/main" id="{D28784AF-BE1C-2DA1-3CB4-34B8BDC9DC85}"/>
                </a:ext>
              </a:extLst>
            </p:cNvPr>
            <p:cNvSpPr/>
            <p:nvPr/>
          </p:nvSpPr>
          <p:spPr>
            <a:xfrm flipH="1">
              <a:off x="7830383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79;p30">
              <a:extLst>
                <a:ext uri="{FF2B5EF4-FFF2-40B4-BE49-F238E27FC236}">
                  <a16:creationId xmlns:a16="http://schemas.microsoft.com/office/drawing/2014/main" id="{23432A92-8751-F77A-392B-5FE224B29D36}"/>
                </a:ext>
              </a:extLst>
            </p:cNvPr>
            <p:cNvSpPr/>
            <p:nvPr/>
          </p:nvSpPr>
          <p:spPr>
            <a:xfrm flipH="1">
              <a:off x="8340589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81;p30">
              <a:extLst>
                <a:ext uri="{FF2B5EF4-FFF2-40B4-BE49-F238E27FC236}">
                  <a16:creationId xmlns:a16="http://schemas.microsoft.com/office/drawing/2014/main" id="{D6C14D5E-4809-F53B-1773-CC071F601356}"/>
                </a:ext>
              </a:extLst>
            </p:cNvPr>
            <p:cNvSpPr/>
            <p:nvPr/>
          </p:nvSpPr>
          <p:spPr>
            <a:xfrm flipH="1">
              <a:off x="6809969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82;p30">
              <a:extLst>
                <a:ext uri="{FF2B5EF4-FFF2-40B4-BE49-F238E27FC236}">
                  <a16:creationId xmlns:a16="http://schemas.microsoft.com/office/drawing/2014/main" id="{D21BDFA8-9568-2C1D-51BB-1711E9D2253C}"/>
                </a:ext>
              </a:extLst>
            </p:cNvPr>
            <p:cNvSpPr/>
            <p:nvPr/>
          </p:nvSpPr>
          <p:spPr>
            <a:xfrm flipH="1">
              <a:off x="7320176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83;p30">
              <a:extLst>
                <a:ext uri="{FF2B5EF4-FFF2-40B4-BE49-F238E27FC236}">
                  <a16:creationId xmlns:a16="http://schemas.microsoft.com/office/drawing/2014/main" id="{534E7592-B96D-BBAA-A410-97BF88F11A3A}"/>
                </a:ext>
              </a:extLst>
            </p:cNvPr>
            <p:cNvSpPr/>
            <p:nvPr/>
          </p:nvSpPr>
          <p:spPr>
            <a:xfrm flipH="1">
              <a:off x="7830383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84;p30">
              <a:extLst>
                <a:ext uri="{FF2B5EF4-FFF2-40B4-BE49-F238E27FC236}">
                  <a16:creationId xmlns:a16="http://schemas.microsoft.com/office/drawing/2014/main" id="{887A78D4-62A0-E091-928A-B30616E9F2CA}"/>
                </a:ext>
              </a:extLst>
            </p:cNvPr>
            <p:cNvSpPr/>
            <p:nvPr/>
          </p:nvSpPr>
          <p:spPr>
            <a:xfrm flipH="1">
              <a:off x="8340589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文本框 308">
            <a:extLst>
              <a:ext uri="{FF2B5EF4-FFF2-40B4-BE49-F238E27FC236}">
                <a16:creationId xmlns:a16="http://schemas.microsoft.com/office/drawing/2014/main" id="{6C575257-4CEE-8AA7-FFF9-D3AFA43EB5EA}"/>
              </a:ext>
            </a:extLst>
          </p:cNvPr>
          <p:cNvSpPr txBox="1"/>
          <p:nvPr/>
        </p:nvSpPr>
        <p:spPr>
          <a:xfrm>
            <a:off x="9828999" y="4870279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Featurm</a:t>
            </a:r>
            <a:r>
              <a:rPr lang="en-US" altLang="zh-CN" dirty="0"/>
              <a:t> map 4x4</a:t>
            </a:r>
            <a:endParaRPr lang="zh-CN" altLang="en-US" dirty="0"/>
          </a:p>
        </p:txBody>
      </p:sp>
      <p:grpSp>
        <p:nvGrpSpPr>
          <p:cNvPr id="310" name="组合 309">
            <a:extLst>
              <a:ext uri="{FF2B5EF4-FFF2-40B4-BE49-F238E27FC236}">
                <a16:creationId xmlns:a16="http://schemas.microsoft.com/office/drawing/2014/main" id="{46178755-11D7-10DA-9A1D-658AE7814BC8}"/>
              </a:ext>
            </a:extLst>
          </p:cNvPr>
          <p:cNvGrpSpPr/>
          <p:nvPr/>
        </p:nvGrpSpPr>
        <p:grpSpPr>
          <a:xfrm>
            <a:off x="3789881" y="1605632"/>
            <a:ext cx="1731979" cy="1682820"/>
            <a:chOff x="1163273" y="1840680"/>
            <a:chExt cx="2551034" cy="2426519"/>
          </a:xfrm>
        </p:grpSpPr>
        <p:sp>
          <p:nvSpPr>
            <p:cNvPr id="311" name="Google Shape;1566;p30">
              <a:extLst>
                <a:ext uri="{FF2B5EF4-FFF2-40B4-BE49-F238E27FC236}">
                  <a16:creationId xmlns:a16="http://schemas.microsoft.com/office/drawing/2014/main" id="{AB215083-9AB5-D1A1-F806-324F2A946269}"/>
                </a:ext>
              </a:extLst>
            </p:cNvPr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567;p30">
              <a:extLst>
                <a:ext uri="{FF2B5EF4-FFF2-40B4-BE49-F238E27FC236}">
                  <a16:creationId xmlns:a16="http://schemas.microsoft.com/office/drawing/2014/main" id="{B3C82190-EFCB-6079-76D3-6064491152F5}"/>
                </a:ext>
              </a:extLst>
            </p:cNvPr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568;p30">
              <a:extLst>
                <a:ext uri="{FF2B5EF4-FFF2-40B4-BE49-F238E27FC236}">
                  <a16:creationId xmlns:a16="http://schemas.microsoft.com/office/drawing/2014/main" id="{331BD9C3-1C29-1E51-0D07-B39672A241A3}"/>
                </a:ext>
              </a:extLst>
            </p:cNvPr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569;p30">
              <a:extLst>
                <a:ext uri="{FF2B5EF4-FFF2-40B4-BE49-F238E27FC236}">
                  <a16:creationId xmlns:a16="http://schemas.microsoft.com/office/drawing/2014/main" id="{1006B133-2F61-47A9-5563-7014A71AF3E8}"/>
                </a:ext>
              </a:extLst>
            </p:cNvPr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570;p30">
              <a:extLst>
                <a:ext uri="{FF2B5EF4-FFF2-40B4-BE49-F238E27FC236}">
                  <a16:creationId xmlns:a16="http://schemas.microsoft.com/office/drawing/2014/main" id="{86433E8D-CA34-5BD8-F067-A4ECBB02A8FE}"/>
                </a:ext>
              </a:extLst>
            </p:cNvPr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571;p30">
              <a:extLst>
                <a:ext uri="{FF2B5EF4-FFF2-40B4-BE49-F238E27FC236}">
                  <a16:creationId xmlns:a16="http://schemas.microsoft.com/office/drawing/2014/main" id="{E3EDEA6F-792F-A694-2041-6C01F64033AB}"/>
                </a:ext>
              </a:extLst>
            </p:cNvPr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572;p30">
              <a:extLst>
                <a:ext uri="{FF2B5EF4-FFF2-40B4-BE49-F238E27FC236}">
                  <a16:creationId xmlns:a16="http://schemas.microsoft.com/office/drawing/2014/main" id="{447A6DA6-A1CC-DF73-84CC-9C0A847EE3EF}"/>
                </a:ext>
              </a:extLst>
            </p:cNvPr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573;p30">
              <a:extLst>
                <a:ext uri="{FF2B5EF4-FFF2-40B4-BE49-F238E27FC236}">
                  <a16:creationId xmlns:a16="http://schemas.microsoft.com/office/drawing/2014/main" id="{7F2DF5BF-CC7D-20CA-1245-BAE2D5558F46}"/>
                </a:ext>
              </a:extLst>
            </p:cNvPr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574;p30">
              <a:extLst>
                <a:ext uri="{FF2B5EF4-FFF2-40B4-BE49-F238E27FC236}">
                  <a16:creationId xmlns:a16="http://schemas.microsoft.com/office/drawing/2014/main" id="{5AFC24DD-3D93-0E93-1E57-BE6ABDBA172E}"/>
                </a:ext>
              </a:extLst>
            </p:cNvPr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575;p30">
              <a:extLst>
                <a:ext uri="{FF2B5EF4-FFF2-40B4-BE49-F238E27FC236}">
                  <a16:creationId xmlns:a16="http://schemas.microsoft.com/office/drawing/2014/main" id="{44451D64-1F67-42AD-A6B2-A209A391E941}"/>
                </a:ext>
              </a:extLst>
            </p:cNvPr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576;p30">
              <a:extLst>
                <a:ext uri="{FF2B5EF4-FFF2-40B4-BE49-F238E27FC236}">
                  <a16:creationId xmlns:a16="http://schemas.microsoft.com/office/drawing/2014/main" id="{F7CB0726-8718-AAE3-D64D-F0E9F884C0B6}"/>
                </a:ext>
              </a:extLst>
            </p:cNvPr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577;p30">
              <a:extLst>
                <a:ext uri="{FF2B5EF4-FFF2-40B4-BE49-F238E27FC236}">
                  <a16:creationId xmlns:a16="http://schemas.microsoft.com/office/drawing/2014/main" id="{8AB823CB-CBC9-03D6-005C-23139C5E4865}"/>
                </a:ext>
              </a:extLst>
            </p:cNvPr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578;p30">
              <a:extLst>
                <a:ext uri="{FF2B5EF4-FFF2-40B4-BE49-F238E27FC236}">
                  <a16:creationId xmlns:a16="http://schemas.microsoft.com/office/drawing/2014/main" id="{EB022689-9BF2-5A90-CDF1-7C7FE96AB860}"/>
                </a:ext>
              </a:extLst>
            </p:cNvPr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579;p30">
              <a:extLst>
                <a:ext uri="{FF2B5EF4-FFF2-40B4-BE49-F238E27FC236}">
                  <a16:creationId xmlns:a16="http://schemas.microsoft.com/office/drawing/2014/main" id="{3C091057-B9B1-6F1A-9C0B-BF88F5F7C3C7}"/>
                </a:ext>
              </a:extLst>
            </p:cNvPr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580;p30">
              <a:extLst>
                <a:ext uri="{FF2B5EF4-FFF2-40B4-BE49-F238E27FC236}">
                  <a16:creationId xmlns:a16="http://schemas.microsoft.com/office/drawing/2014/main" id="{FF0998DE-68C1-A039-9CB9-8E9F522A3CBD}"/>
                </a:ext>
              </a:extLst>
            </p:cNvPr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581;p30">
              <a:extLst>
                <a:ext uri="{FF2B5EF4-FFF2-40B4-BE49-F238E27FC236}">
                  <a16:creationId xmlns:a16="http://schemas.microsoft.com/office/drawing/2014/main" id="{189F20AB-03A7-FDCD-57C6-0DC2FDC63B05}"/>
                </a:ext>
              </a:extLst>
            </p:cNvPr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582;p30">
              <a:extLst>
                <a:ext uri="{FF2B5EF4-FFF2-40B4-BE49-F238E27FC236}">
                  <a16:creationId xmlns:a16="http://schemas.microsoft.com/office/drawing/2014/main" id="{B8464268-A800-EC97-7D5A-2B469370B126}"/>
                </a:ext>
              </a:extLst>
            </p:cNvPr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583;p30">
              <a:extLst>
                <a:ext uri="{FF2B5EF4-FFF2-40B4-BE49-F238E27FC236}">
                  <a16:creationId xmlns:a16="http://schemas.microsoft.com/office/drawing/2014/main" id="{6318EAD8-EF77-3EDF-4D6E-1DC8E0FB10FD}"/>
                </a:ext>
              </a:extLst>
            </p:cNvPr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584;p30">
              <a:extLst>
                <a:ext uri="{FF2B5EF4-FFF2-40B4-BE49-F238E27FC236}">
                  <a16:creationId xmlns:a16="http://schemas.microsoft.com/office/drawing/2014/main" id="{01000DB7-01D8-9193-BA1C-3DCA26785EFC}"/>
                </a:ext>
              </a:extLst>
            </p:cNvPr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585;p30">
              <a:extLst>
                <a:ext uri="{FF2B5EF4-FFF2-40B4-BE49-F238E27FC236}">
                  <a16:creationId xmlns:a16="http://schemas.microsoft.com/office/drawing/2014/main" id="{88B7B7C6-9CCF-B8F6-D92B-A8CA3CCD0DCC}"/>
                </a:ext>
              </a:extLst>
            </p:cNvPr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586;p30">
              <a:extLst>
                <a:ext uri="{FF2B5EF4-FFF2-40B4-BE49-F238E27FC236}">
                  <a16:creationId xmlns:a16="http://schemas.microsoft.com/office/drawing/2014/main" id="{D4EE1DDA-CACD-ECA7-C7B0-2866B5E1A4BE}"/>
                </a:ext>
              </a:extLst>
            </p:cNvPr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587;p30">
              <a:extLst>
                <a:ext uri="{FF2B5EF4-FFF2-40B4-BE49-F238E27FC236}">
                  <a16:creationId xmlns:a16="http://schemas.microsoft.com/office/drawing/2014/main" id="{2C8A78B6-A231-81FE-FC2D-CFC1A6FBBD45}"/>
                </a:ext>
              </a:extLst>
            </p:cNvPr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588;p30">
              <a:extLst>
                <a:ext uri="{FF2B5EF4-FFF2-40B4-BE49-F238E27FC236}">
                  <a16:creationId xmlns:a16="http://schemas.microsoft.com/office/drawing/2014/main" id="{D83DE2EF-676A-FC23-FBA3-8DC8BAAA0BDD}"/>
                </a:ext>
              </a:extLst>
            </p:cNvPr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589;p30">
              <a:extLst>
                <a:ext uri="{FF2B5EF4-FFF2-40B4-BE49-F238E27FC236}">
                  <a16:creationId xmlns:a16="http://schemas.microsoft.com/office/drawing/2014/main" id="{A77454DC-A675-3F6A-4183-5385353467AE}"/>
                </a:ext>
              </a:extLst>
            </p:cNvPr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590;p30">
              <a:extLst>
                <a:ext uri="{FF2B5EF4-FFF2-40B4-BE49-F238E27FC236}">
                  <a16:creationId xmlns:a16="http://schemas.microsoft.com/office/drawing/2014/main" id="{2E404CB6-5175-0DFD-10B0-EF1E298AE426}"/>
                </a:ext>
              </a:extLst>
            </p:cNvPr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组合 335">
            <a:extLst>
              <a:ext uri="{FF2B5EF4-FFF2-40B4-BE49-F238E27FC236}">
                <a16:creationId xmlns:a16="http://schemas.microsoft.com/office/drawing/2014/main" id="{A8CBDF45-ABBE-61BD-A4CC-43520A689B94}"/>
              </a:ext>
            </a:extLst>
          </p:cNvPr>
          <p:cNvGrpSpPr/>
          <p:nvPr/>
        </p:nvGrpSpPr>
        <p:grpSpPr>
          <a:xfrm>
            <a:off x="3793264" y="1935222"/>
            <a:ext cx="692792" cy="671672"/>
            <a:chOff x="5868547" y="1839930"/>
            <a:chExt cx="1020414" cy="9685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37" name="Google Shape;1569;p30">
              <a:extLst>
                <a:ext uri="{FF2B5EF4-FFF2-40B4-BE49-F238E27FC236}">
                  <a16:creationId xmlns:a16="http://schemas.microsoft.com/office/drawing/2014/main" id="{C0F13C5C-44A9-641A-96C4-BA899875582C}"/>
                </a:ext>
              </a:extLst>
            </p:cNvPr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570;p30">
              <a:extLst>
                <a:ext uri="{FF2B5EF4-FFF2-40B4-BE49-F238E27FC236}">
                  <a16:creationId xmlns:a16="http://schemas.microsoft.com/office/drawing/2014/main" id="{90E204FF-0C2A-5F7B-F1EF-5586C652A95F}"/>
                </a:ext>
              </a:extLst>
            </p:cNvPr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574;p30">
              <a:extLst>
                <a:ext uri="{FF2B5EF4-FFF2-40B4-BE49-F238E27FC236}">
                  <a16:creationId xmlns:a16="http://schemas.microsoft.com/office/drawing/2014/main" id="{047E1BAE-FA10-6773-8EF4-F4A9D190A32D}"/>
                </a:ext>
              </a:extLst>
            </p:cNvPr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575;p30">
              <a:extLst>
                <a:ext uri="{FF2B5EF4-FFF2-40B4-BE49-F238E27FC236}">
                  <a16:creationId xmlns:a16="http://schemas.microsoft.com/office/drawing/2014/main" id="{90988F8B-F154-E160-2BA3-60CCAD908CAD}"/>
                </a:ext>
              </a:extLst>
            </p:cNvPr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组合 340">
            <a:extLst>
              <a:ext uri="{FF2B5EF4-FFF2-40B4-BE49-F238E27FC236}">
                <a16:creationId xmlns:a16="http://schemas.microsoft.com/office/drawing/2014/main" id="{7EB1FE07-1D5F-DE1C-1514-FDF2F863078F}"/>
              </a:ext>
            </a:extLst>
          </p:cNvPr>
          <p:cNvGrpSpPr/>
          <p:nvPr/>
        </p:nvGrpSpPr>
        <p:grpSpPr>
          <a:xfrm>
            <a:off x="5711025" y="1606876"/>
            <a:ext cx="1731979" cy="1682820"/>
            <a:chOff x="1163273" y="1840680"/>
            <a:chExt cx="2551034" cy="2426519"/>
          </a:xfrm>
        </p:grpSpPr>
        <p:sp>
          <p:nvSpPr>
            <p:cNvPr id="342" name="Google Shape;1566;p30">
              <a:extLst>
                <a:ext uri="{FF2B5EF4-FFF2-40B4-BE49-F238E27FC236}">
                  <a16:creationId xmlns:a16="http://schemas.microsoft.com/office/drawing/2014/main" id="{C2595ACF-408E-9030-3C41-F585D90F15CE}"/>
                </a:ext>
              </a:extLst>
            </p:cNvPr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567;p30">
              <a:extLst>
                <a:ext uri="{FF2B5EF4-FFF2-40B4-BE49-F238E27FC236}">
                  <a16:creationId xmlns:a16="http://schemas.microsoft.com/office/drawing/2014/main" id="{E4A8FCB1-CBB9-3171-D824-A5A10E21F022}"/>
                </a:ext>
              </a:extLst>
            </p:cNvPr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568;p30">
              <a:extLst>
                <a:ext uri="{FF2B5EF4-FFF2-40B4-BE49-F238E27FC236}">
                  <a16:creationId xmlns:a16="http://schemas.microsoft.com/office/drawing/2014/main" id="{8A01E4B5-8299-5346-EC0F-B1C5DED6B2F2}"/>
                </a:ext>
              </a:extLst>
            </p:cNvPr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569;p30">
              <a:extLst>
                <a:ext uri="{FF2B5EF4-FFF2-40B4-BE49-F238E27FC236}">
                  <a16:creationId xmlns:a16="http://schemas.microsoft.com/office/drawing/2014/main" id="{3E6EA927-5A89-31C0-3459-EB3F60EF1A62}"/>
                </a:ext>
              </a:extLst>
            </p:cNvPr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570;p30">
              <a:extLst>
                <a:ext uri="{FF2B5EF4-FFF2-40B4-BE49-F238E27FC236}">
                  <a16:creationId xmlns:a16="http://schemas.microsoft.com/office/drawing/2014/main" id="{1671B069-C62F-1DAC-0C9C-231F22A6408D}"/>
                </a:ext>
              </a:extLst>
            </p:cNvPr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571;p30">
              <a:extLst>
                <a:ext uri="{FF2B5EF4-FFF2-40B4-BE49-F238E27FC236}">
                  <a16:creationId xmlns:a16="http://schemas.microsoft.com/office/drawing/2014/main" id="{226A6D5F-DC05-4931-6898-2C31C9744644}"/>
                </a:ext>
              </a:extLst>
            </p:cNvPr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572;p30">
              <a:extLst>
                <a:ext uri="{FF2B5EF4-FFF2-40B4-BE49-F238E27FC236}">
                  <a16:creationId xmlns:a16="http://schemas.microsoft.com/office/drawing/2014/main" id="{EC5320A1-17BB-1A7B-E2C0-687C3D80B5F4}"/>
                </a:ext>
              </a:extLst>
            </p:cNvPr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573;p30">
              <a:extLst>
                <a:ext uri="{FF2B5EF4-FFF2-40B4-BE49-F238E27FC236}">
                  <a16:creationId xmlns:a16="http://schemas.microsoft.com/office/drawing/2014/main" id="{7D334916-B34F-98C8-4E03-87A17BABA151}"/>
                </a:ext>
              </a:extLst>
            </p:cNvPr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574;p30">
              <a:extLst>
                <a:ext uri="{FF2B5EF4-FFF2-40B4-BE49-F238E27FC236}">
                  <a16:creationId xmlns:a16="http://schemas.microsoft.com/office/drawing/2014/main" id="{CC75A554-E30A-3209-2A70-F6F3FDF8FAE4}"/>
                </a:ext>
              </a:extLst>
            </p:cNvPr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575;p30">
              <a:extLst>
                <a:ext uri="{FF2B5EF4-FFF2-40B4-BE49-F238E27FC236}">
                  <a16:creationId xmlns:a16="http://schemas.microsoft.com/office/drawing/2014/main" id="{F65EAF4F-EAD6-C317-7AB6-AD0B25F79E2E}"/>
                </a:ext>
              </a:extLst>
            </p:cNvPr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576;p30">
              <a:extLst>
                <a:ext uri="{FF2B5EF4-FFF2-40B4-BE49-F238E27FC236}">
                  <a16:creationId xmlns:a16="http://schemas.microsoft.com/office/drawing/2014/main" id="{19695EE7-40FB-8F59-205F-57BD1C80953A}"/>
                </a:ext>
              </a:extLst>
            </p:cNvPr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577;p30">
              <a:extLst>
                <a:ext uri="{FF2B5EF4-FFF2-40B4-BE49-F238E27FC236}">
                  <a16:creationId xmlns:a16="http://schemas.microsoft.com/office/drawing/2014/main" id="{F39D632B-EEB4-3232-EA82-5C1961D61B90}"/>
                </a:ext>
              </a:extLst>
            </p:cNvPr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578;p30">
              <a:extLst>
                <a:ext uri="{FF2B5EF4-FFF2-40B4-BE49-F238E27FC236}">
                  <a16:creationId xmlns:a16="http://schemas.microsoft.com/office/drawing/2014/main" id="{7C2F8026-A99F-CC51-2182-4F50E782D2C6}"/>
                </a:ext>
              </a:extLst>
            </p:cNvPr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579;p30">
              <a:extLst>
                <a:ext uri="{FF2B5EF4-FFF2-40B4-BE49-F238E27FC236}">
                  <a16:creationId xmlns:a16="http://schemas.microsoft.com/office/drawing/2014/main" id="{74B36FEC-D2AC-43D6-C693-4FA93B98D7DD}"/>
                </a:ext>
              </a:extLst>
            </p:cNvPr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580;p30">
              <a:extLst>
                <a:ext uri="{FF2B5EF4-FFF2-40B4-BE49-F238E27FC236}">
                  <a16:creationId xmlns:a16="http://schemas.microsoft.com/office/drawing/2014/main" id="{C57065AE-3D8C-5247-18F6-28514C31478C}"/>
                </a:ext>
              </a:extLst>
            </p:cNvPr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581;p30">
              <a:extLst>
                <a:ext uri="{FF2B5EF4-FFF2-40B4-BE49-F238E27FC236}">
                  <a16:creationId xmlns:a16="http://schemas.microsoft.com/office/drawing/2014/main" id="{7BEB7DC2-036D-4B92-B5C5-A77C21AF910D}"/>
                </a:ext>
              </a:extLst>
            </p:cNvPr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582;p30">
              <a:extLst>
                <a:ext uri="{FF2B5EF4-FFF2-40B4-BE49-F238E27FC236}">
                  <a16:creationId xmlns:a16="http://schemas.microsoft.com/office/drawing/2014/main" id="{91D3D8C9-BEA1-84A4-3084-A357FF06F3B7}"/>
                </a:ext>
              </a:extLst>
            </p:cNvPr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583;p30">
              <a:extLst>
                <a:ext uri="{FF2B5EF4-FFF2-40B4-BE49-F238E27FC236}">
                  <a16:creationId xmlns:a16="http://schemas.microsoft.com/office/drawing/2014/main" id="{ED179C0C-7DF4-28C4-1782-EFC6E656022A}"/>
                </a:ext>
              </a:extLst>
            </p:cNvPr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584;p30">
              <a:extLst>
                <a:ext uri="{FF2B5EF4-FFF2-40B4-BE49-F238E27FC236}">
                  <a16:creationId xmlns:a16="http://schemas.microsoft.com/office/drawing/2014/main" id="{0CB1161E-C33C-14E8-855C-508D04371BFA}"/>
                </a:ext>
              </a:extLst>
            </p:cNvPr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585;p30">
              <a:extLst>
                <a:ext uri="{FF2B5EF4-FFF2-40B4-BE49-F238E27FC236}">
                  <a16:creationId xmlns:a16="http://schemas.microsoft.com/office/drawing/2014/main" id="{48B6B1C1-49DD-CC8E-156D-AF1825C7DD87}"/>
                </a:ext>
              </a:extLst>
            </p:cNvPr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586;p30">
              <a:extLst>
                <a:ext uri="{FF2B5EF4-FFF2-40B4-BE49-F238E27FC236}">
                  <a16:creationId xmlns:a16="http://schemas.microsoft.com/office/drawing/2014/main" id="{7C7F330E-AD9B-1EB8-6901-7274F7456392}"/>
                </a:ext>
              </a:extLst>
            </p:cNvPr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587;p30">
              <a:extLst>
                <a:ext uri="{FF2B5EF4-FFF2-40B4-BE49-F238E27FC236}">
                  <a16:creationId xmlns:a16="http://schemas.microsoft.com/office/drawing/2014/main" id="{63ABC315-0524-F1CB-6E1E-6AC896B8DC64}"/>
                </a:ext>
              </a:extLst>
            </p:cNvPr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588;p30">
              <a:extLst>
                <a:ext uri="{FF2B5EF4-FFF2-40B4-BE49-F238E27FC236}">
                  <a16:creationId xmlns:a16="http://schemas.microsoft.com/office/drawing/2014/main" id="{B4885698-E387-42CA-6A17-3D1F838B6DDB}"/>
                </a:ext>
              </a:extLst>
            </p:cNvPr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589;p30">
              <a:extLst>
                <a:ext uri="{FF2B5EF4-FFF2-40B4-BE49-F238E27FC236}">
                  <a16:creationId xmlns:a16="http://schemas.microsoft.com/office/drawing/2014/main" id="{55C48070-1A3A-94A0-A5AC-DF5EC032F57F}"/>
                </a:ext>
              </a:extLst>
            </p:cNvPr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590;p30">
              <a:extLst>
                <a:ext uri="{FF2B5EF4-FFF2-40B4-BE49-F238E27FC236}">
                  <a16:creationId xmlns:a16="http://schemas.microsoft.com/office/drawing/2014/main" id="{5957AFF4-3950-76E5-ECB6-C5C4296B613D}"/>
                </a:ext>
              </a:extLst>
            </p:cNvPr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组合 366">
            <a:extLst>
              <a:ext uri="{FF2B5EF4-FFF2-40B4-BE49-F238E27FC236}">
                <a16:creationId xmlns:a16="http://schemas.microsoft.com/office/drawing/2014/main" id="{6B983D65-8EE5-31CE-C0B5-0969FD8ED012}"/>
              </a:ext>
            </a:extLst>
          </p:cNvPr>
          <p:cNvGrpSpPr/>
          <p:nvPr/>
        </p:nvGrpSpPr>
        <p:grpSpPr>
          <a:xfrm>
            <a:off x="5720507" y="2285400"/>
            <a:ext cx="692792" cy="671672"/>
            <a:chOff x="5868547" y="1839930"/>
            <a:chExt cx="1020414" cy="9685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68" name="Google Shape;1569;p30">
              <a:extLst>
                <a:ext uri="{FF2B5EF4-FFF2-40B4-BE49-F238E27FC236}">
                  <a16:creationId xmlns:a16="http://schemas.microsoft.com/office/drawing/2014/main" id="{C71E764C-5963-F0A6-B40C-5CD77D28F75B}"/>
                </a:ext>
              </a:extLst>
            </p:cNvPr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570;p30">
              <a:extLst>
                <a:ext uri="{FF2B5EF4-FFF2-40B4-BE49-F238E27FC236}">
                  <a16:creationId xmlns:a16="http://schemas.microsoft.com/office/drawing/2014/main" id="{7AE35286-43D0-ECCE-383A-4B2D29561DCE}"/>
                </a:ext>
              </a:extLst>
            </p:cNvPr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574;p30">
              <a:extLst>
                <a:ext uri="{FF2B5EF4-FFF2-40B4-BE49-F238E27FC236}">
                  <a16:creationId xmlns:a16="http://schemas.microsoft.com/office/drawing/2014/main" id="{672369AA-4E07-871D-1C89-5976CA781BC9}"/>
                </a:ext>
              </a:extLst>
            </p:cNvPr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575;p30">
              <a:extLst>
                <a:ext uri="{FF2B5EF4-FFF2-40B4-BE49-F238E27FC236}">
                  <a16:creationId xmlns:a16="http://schemas.microsoft.com/office/drawing/2014/main" id="{CD6B4A9C-7A08-1501-A64A-678730C7B1A4}"/>
                </a:ext>
              </a:extLst>
            </p:cNvPr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组合 371">
            <a:extLst>
              <a:ext uri="{FF2B5EF4-FFF2-40B4-BE49-F238E27FC236}">
                <a16:creationId xmlns:a16="http://schemas.microsoft.com/office/drawing/2014/main" id="{03AD5D10-DE8B-FC6B-4A7C-7CE70B4805E1}"/>
              </a:ext>
            </a:extLst>
          </p:cNvPr>
          <p:cNvGrpSpPr/>
          <p:nvPr/>
        </p:nvGrpSpPr>
        <p:grpSpPr>
          <a:xfrm>
            <a:off x="7644368" y="1605632"/>
            <a:ext cx="1731979" cy="1682820"/>
            <a:chOff x="1163273" y="1840680"/>
            <a:chExt cx="2551034" cy="2426519"/>
          </a:xfrm>
        </p:grpSpPr>
        <p:sp>
          <p:nvSpPr>
            <p:cNvPr id="373" name="Google Shape;1566;p30">
              <a:extLst>
                <a:ext uri="{FF2B5EF4-FFF2-40B4-BE49-F238E27FC236}">
                  <a16:creationId xmlns:a16="http://schemas.microsoft.com/office/drawing/2014/main" id="{9591FCF5-C265-2258-ACCD-81B4C0FBD07B}"/>
                </a:ext>
              </a:extLst>
            </p:cNvPr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567;p30">
              <a:extLst>
                <a:ext uri="{FF2B5EF4-FFF2-40B4-BE49-F238E27FC236}">
                  <a16:creationId xmlns:a16="http://schemas.microsoft.com/office/drawing/2014/main" id="{6A5FF703-E66B-5203-8A60-681839BF2D95}"/>
                </a:ext>
              </a:extLst>
            </p:cNvPr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568;p30">
              <a:extLst>
                <a:ext uri="{FF2B5EF4-FFF2-40B4-BE49-F238E27FC236}">
                  <a16:creationId xmlns:a16="http://schemas.microsoft.com/office/drawing/2014/main" id="{8E3FCA63-C709-E38A-BC03-4DC9EC2A5A2F}"/>
                </a:ext>
              </a:extLst>
            </p:cNvPr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569;p30">
              <a:extLst>
                <a:ext uri="{FF2B5EF4-FFF2-40B4-BE49-F238E27FC236}">
                  <a16:creationId xmlns:a16="http://schemas.microsoft.com/office/drawing/2014/main" id="{D7991144-B53B-6E00-41E2-270AB9DCEEB9}"/>
                </a:ext>
              </a:extLst>
            </p:cNvPr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570;p30">
              <a:extLst>
                <a:ext uri="{FF2B5EF4-FFF2-40B4-BE49-F238E27FC236}">
                  <a16:creationId xmlns:a16="http://schemas.microsoft.com/office/drawing/2014/main" id="{8AD4D551-EF9D-8029-7321-B9EC2C77F993}"/>
                </a:ext>
              </a:extLst>
            </p:cNvPr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571;p30">
              <a:extLst>
                <a:ext uri="{FF2B5EF4-FFF2-40B4-BE49-F238E27FC236}">
                  <a16:creationId xmlns:a16="http://schemas.microsoft.com/office/drawing/2014/main" id="{98894BB3-66BD-2AE6-D491-03B7D9E957C4}"/>
                </a:ext>
              </a:extLst>
            </p:cNvPr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572;p30">
              <a:extLst>
                <a:ext uri="{FF2B5EF4-FFF2-40B4-BE49-F238E27FC236}">
                  <a16:creationId xmlns:a16="http://schemas.microsoft.com/office/drawing/2014/main" id="{7C94B7F3-CBC9-292C-5958-8E1CEDD248D8}"/>
                </a:ext>
              </a:extLst>
            </p:cNvPr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573;p30">
              <a:extLst>
                <a:ext uri="{FF2B5EF4-FFF2-40B4-BE49-F238E27FC236}">
                  <a16:creationId xmlns:a16="http://schemas.microsoft.com/office/drawing/2014/main" id="{7D0531C4-6974-21F2-C102-CCC37C782500}"/>
                </a:ext>
              </a:extLst>
            </p:cNvPr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574;p30">
              <a:extLst>
                <a:ext uri="{FF2B5EF4-FFF2-40B4-BE49-F238E27FC236}">
                  <a16:creationId xmlns:a16="http://schemas.microsoft.com/office/drawing/2014/main" id="{FA2120AE-4AA9-8CC0-BE36-D7E04B3A27A6}"/>
                </a:ext>
              </a:extLst>
            </p:cNvPr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575;p30">
              <a:extLst>
                <a:ext uri="{FF2B5EF4-FFF2-40B4-BE49-F238E27FC236}">
                  <a16:creationId xmlns:a16="http://schemas.microsoft.com/office/drawing/2014/main" id="{EDD1C6F8-A059-D4AA-9A29-D22E7790DFF4}"/>
                </a:ext>
              </a:extLst>
            </p:cNvPr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576;p30">
              <a:extLst>
                <a:ext uri="{FF2B5EF4-FFF2-40B4-BE49-F238E27FC236}">
                  <a16:creationId xmlns:a16="http://schemas.microsoft.com/office/drawing/2014/main" id="{6335421E-AF2A-9596-9342-4F2D53DD0709}"/>
                </a:ext>
              </a:extLst>
            </p:cNvPr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577;p30">
              <a:extLst>
                <a:ext uri="{FF2B5EF4-FFF2-40B4-BE49-F238E27FC236}">
                  <a16:creationId xmlns:a16="http://schemas.microsoft.com/office/drawing/2014/main" id="{FC11C6D8-6BEB-7D98-D6CB-08DEF718D6A4}"/>
                </a:ext>
              </a:extLst>
            </p:cNvPr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578;p30">
              <a:extLst>
                <a:ext uri="{FF2B5EF4-FFF2-40B4-BE49-F238E27FC236}">
                  <a16:creationId xmlns:a16="http://schemas.microsoft.com/office/drawing/2014/main" id="{3E830D94-5F45-0516-6E35-D8AF6A9B085F}"/>
                </a:ext>
              </a:extLst>
            </p:cNvPr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579;p30">
              <a:extLst>
                <a:ext uri="{FF2B5EF4-FFF2-40B4-BE49-F238E27FC236}">
                  <a16:creationId xmlns:a16="http://schemas.microsoft.com/office/drawing/2014/main" id="{A67551CC-BE8F-B1ED-3C01-F7878FBA39C8}"/>
                </a:ext>
              </a:extLst>
            </p:cNvPr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580;p30">
              <a:extLst>
                <a:ext uri="{FF2B5EF4-FFF2-40B4-BE49-F238E27FC236}">
                  <a16:creationId xmlns:a16="http://schemas.microsoft.com/office/drawing/2014/main" id="{B2801DB3-B5D7-E7D9-1D8D-2042A99D774E}"/>
                </a:ext>
              </a:extLst>
            </p:cNvPr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581;p30">
              <a:extLst>
                <a:ext uri="{FF2B5EF4-FFF2-40B4-BE49-F238E27FC236}">
                  <a16:creationId xmlns:a16="http://schemas.microsoft.com/office/drawing/2014/main" id="{E1128F69-3F65-3EE5-6C51-F85058B91793}"/>
                </a:ext>
              </a:extLst>
            </p:cNvPr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582;p30">
              <a:extLst>
                <a:ext uri="{FF2B5EF4-FFF2-40B4-BE49-F238E27FC236}">
                  <a16:creationId xmlns:a16="http://schemas.microsoft.com/office/drawing/2014/main" id="{4311E154-2301-88E6-13AB-52B46EB702D7}"/>
                </a:ext>
              </a:extLst>
            </p:cNvPr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583;p30">
              <a:extLst>
                <a:ext uri="{FF2B5EF4-FFF2-40B4-BE49-F238E27FC236}">
                  <a16:creationId xmlns:a16="http://schemas.microsoft.com/office/drawing/2014/main" id="{9E917BE3-54A4-1F23-B9C1-030A6AA4C408}"/>
                </a:ext>
              </a:extLst>
            </p:cNvPr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584;p30">
              <a:extLst>
                <a:ext uri="{FF2B5EF4-FFF2-40B4-BE49-F238E27FC236}">
                  <a16:creationId xmlns:a16="http://schemas.microsoft.com/office/drawing/2014/main" id="{FCEAD3F1-CB9C-F408-5D8C-C98C6B288667}"/>
                </a:ext>
              </a:extLst>
            </p:cNvPr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585;p30">
              <a:extLst>
                <a:ext uri="{FF2B5EF4-FFF2-40B4-BE49-F238E27FC236}">
                  <a16:creationId xmlns:a16="http://schemas.microsoft.com/office/drawing/2014/main" id="{AB766B93-A8ED-F1C9-92FB-8755DD36FA28}"/>
                </a:ext>
              </a:extLst>
            </p:cNvPr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586;p30">
              <a:extLst>
                <a:ext uri="{FF2B5EF4-FFF2-40B4-BE49-F238E27FC236}">
                  <a16:creationId xmlns:a16="http://schemas.microsoft.com/office/drawing/2014/main" id="{4C08389F-934D-0EFF-F34B-A278DE619073}"/>
                </a:ext>
              </a:extLst>
            </p:cNvPr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587;p30">
              <a:extLst>
                <a:ext uri="{FF2B5EF4-FFF2-40B4-BE49-F238E27FC236}">
                  <a16:creationId xmlns:a16="http://schemas.microsoft.com/office/drawing/2014/main" id="{FEDD5865-1AAF-B034-332F-CF67D337A3AF}"/>
                </a:ext>
              </a:extLst>
            </p:cNvPr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588;p30">
              <a:extLst>
                <a:ext uri="{FF2B5EF4-FFF2-40B4-BE49-F238E27FC236}">
                  <a16:creationId xmlns:a16="http://schemas.microsoft.com/office/drawing/2014/main" id="{22ADA1DB-4B57-18E6-4036-B0C62A344A34}"/>
                </a:ext>
              </a:extLst>
            </p:cNvPr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589;p30">
              <a:extLst>
                <a:ext uri="{FF2B5EF4-FFF2-40B4-BE49-F238E27FC236}">
                  <a16:creationId xmlns:a16="http://schemas.microsoft.com/office/drawing/2014/main" id="{5F1D6FC6-636B-D418-E8CE-0D07C0402996}"/>
                </a:ext>
              </a:extLst>
            </p:cNvPr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590;p30">
              <a:extLst>
                <a:ext uri="{FF2B5EF4-FFF2-40B4-BE49-F238E27FC236}">
                  <a16:creationId xmlns:a16="http://schemas.microsoft.com/office/drawing/2014/main" id="{66E11F7D-D8BA-FA97-1C5E-2CD014012F21}"/>
                </a:ext>
              </a:extLst>
            </p:cNvPr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组合 397">
            <a:extLst>
              <a:ext uri="{FF2B5EF4-FFF2-40B4-BE49-F238E27FC236}">
                <a16:creationId xmlns:a16="http://schemas.microsoft.com/office/drawing/2014/main" id="{F24A30DA-2F48-A2CF-EB3D-8A74BA08E1E7}"/>
              </a:ext>
            </a:extLst>
          </p:cNvPr>
          <p:cNvGrpSpPr/>
          <p:nvPr/>
        </p:nvGrpSpPr>
        <p:grpSpPr>
          <a:xfrm>
            <a:off x="7649996" y="2605684"/>
            <a:ext cx="692792" cy="671672"/>
            <a:chOff x="5868547" y="1839930"/>
            <a:chExt cx="1020414" cy="9685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99" name="Google Shape;1569;p30">
              <a:extLst>
                <a:ext uri="{FF2B5EF4-FFF2-40B4-BE49-F238E27FC236}">
                  <a16:creationId xmlns:a16="http://schemas.microsoft.com/office/drawing/2014/main" id="{B0E44137-C3FD-A66D-CAF7-79484D6D9052}"/>
                </a:ext>
              </a:extLst>
            </p:cNvPr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570;p30">
              <a:extLst>
                <a:ext uri="{FF2B5EF4-FFF2-40B4-BE49-F238E27FC236}">
                  <a16:creationId xmlns:a16="http://schemas.microsoft.com/office/drawing/2014/main" id="{0697C103-A7A6-5939-F74F-FDC8A2A55B00}"/>
                </a:ext>
              </a:extLst>
            </p:cNvPr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574;p30">
              <a:extLst>
                <a:ext uri="{FF2B5EF4-FFF2-40B4-BE49-F238E27FC236}">
                  <a16:creationId xmlns:a16="http://schemas.microsoft.com/office/drawing/2014/main" id="{BB0F83E7-0DBC-B5D2-33F0-E33F9EB37666}"/>
                </a:ext>
              </a:extLst>
            </p:cNvPr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575;p30">
              <a:extLst>
                <a:ext uri="{FF2B5EF4-FFF2-40B4-BE49-F238E27FC236}">
                  <a16:creationId xmlns:a16="http://schemas.microsoft.com/office/drawing/2014/main" id="{46EA3191-795F-0821-D878-D8B225229795}"/>
                </a:ext>
              </a:extLst>
            </p:cNvPr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组合 402">
            <a:extLst>
              <a:ext uri="{FF2B5EF4-FFF2-40B4-BE49-F238E27FC236}">
                <a16:creationId xmlns:a16="http://schemas.microsoft.com/office/drawing/2014/main" id="{31F0214E-E305-2F77-F9DE-B6868DF973C6}"/>
              </a:ext>
            </a:extLst>
          </p:cNvPr>
          <p:cNvGrpSpPr/>
          <p:nvPr/>
        </p:nvGrpSpPr>
        <p:grpSpPr>
          <a:xfrm>
            <a:off x="3926957" y="4305846"/>
            <a:ext cx="1701627" cy="1669944"/>
            <a:chOff x="6809969" y="1651680"/>
            <a:chExt cx="2040827" cy="194001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04" name="Google Shape;1566;p30">
              <a:extLst>
                <a:ext uri="{FF2B5EF4-FFF2-40B4-BE49-F238E27FC236}">
                  <a16:creationId xmlns:a16="http://schemas.microsoft.com/office/drawing/2014/main" id="{90FACD1F-253D-5BB2-16A4-6D22C5A8A652}"/>
                </a:ext>
              </a:extLst>
            </p:cNvPr>
            <p:cNvSpPr/>
            <p:nvPr/>
          </p:nvSpPr>
          <p:spPr>
            <a:xfrm flipH="1">
              <a:off x="6809969" y="1651680"/>
              <a:ext cx="510207" cy="484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567;p30">
              <a:extLst>
                <a:ext uri="{FF2B5EF4-FFF2-40B4-BE49-F238E27FC236}">
                  <a16:creationId xmlns:a16="http://schemas.microsoft.com/office/drawing/2014/main" id="{A7010602-A6AB-670F-BDF9-3CE34748BC37}"/>
                </a:ext>
              </a:extLst>
            </p:cNvPr>
            <p:cNvSpPr/>
            <p:nvPr/>
          </p:nvSpPr>
          <p:spPr>
            <a:xfrm flipH="1">
              <a:off x="7320176" y="1651680"/>
              <a:ext cx="510207" cy="484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568;p30">
              <a:extLst>
                <a:ext uri="{FF2B5EF4-FFF2-40B4-BE49-F238E27FC236}">
                  <a16:creationId xmlns:a16="http://schemas.microsoft.com/office/drawing/2014/main" id="{0BFC9B31-D290-2010-F81C-4AFABC424EE9}"/>
                </a:ext>
              </a:extLst>
            </p:cNvPr>
            <p:cNvSpPr/>
            <p:nvPr/>
          </p:nvSpPr>
          <p:spPr>
            <a:xfrm flipH="1">
              <a:off x="7830383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569;p30">
              <a:extLst>
                <a:ext uri="{FF2B5EF4-FFF2-40B4-BE49-F238E27FC236}">
                  <a16:creationId xmlns:a16="http://schemas.microsoft.com/office/drawing/2014/main" id="{3096F0EB-1E10-BA51-C93D-95488E77A960}"/>
                </a:ext>
              </a:extLst>
            </p:cNvPr>
            <p:cNvSpPr/>
            <p:nvPr/>
          </p:nvSpPr>
          <p:spPr>
            <a:xfrm flipH="1">
              <a:off x="8340589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571;p30">
              <a:extLst>
                <a:ext uri="{FF2B5EF4-FFF2-40B4-BE49-F238E27FC236}">
                  <a16:creationId xmlns:a16="http://schemas.microsoft.com/office/drawing/2014/main" id="{BDE35254-B546-0549-C3FF-1A370830311A}"/>
                </a:ext>
              </a:extLst>
            </p:cNvPr>
            <p:cNvSpPr/>
            <p:nvPr/>
          </p:nvSpPr>
          <p:spPr>
            <a:xfrm flipH="1">
              <a:off x="6809969" y="2135934"/>
              <a:ext cx="510207" cy="484254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572;p30">
              <a:extLst>
                <a:ext uri="{FF2B5EF4-FFF2-40B4-BE49-F238E27FC236}">
                  <a16:creationId xmlns:a16="http://schemas.microsoft.com/office/drawing/2014/main" id="{3140BE9C-9CEB-AE8E-D21A-95B77DA9F471}"/>
                </a:ext>
              </a:extLst>
            </p:cNvPr>
            <p:cNvSpPr/>
            <p:nvPr/>
          </p:nvSpPr>
          <p:spPr>
            <a:xfrm flipH="1">
              <a:off x="7320176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573;p30">
              <a:extLst>
                <a:ext uri="{FF2B5EF4-FFF2-40B4-BE49-F238E27FC236}">
                  <a16:creationId xmlns:a16="http://schemas.microsoft.com/office/drawing/2014/main" id="{BF78176F-FF8D-106C-C1C6-43DE2F5FE1DF}"/>
                </a:ext>
              </a:extLst>
            </p:cNvPr>
            <p:cNvSpPr/>
            <p:nvPr/>
          </p:nvSpPr>
          <p:spPr>
            <a:xfrm flipH="1">
              <a:off x="7830383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574;p30">
              <a:extLst>
                <a:ext uri="{FF2B5EF4-FFF2-40B4-BE49-F238E27FC236}">
                  <a16:creationId xmlns:a16="http://schemas.microsoft.com/office/drawing/2014/main" id="{3D2B4AB5-C460-038D-E4BB-A5DFF34E0C98}"/>
                </a:ext>
              </a:extLst>
            </p:cNvPr>
            <p:cNvSpPr/>
            <p:nvPr/>
          </p:nvSpPr>
          <p:spPr>
            <a:xfrm flipH="1">
              <a:off x="8340589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576;p30">
              <a:extLst>
                <a:ext uri="{FF2B5EF4-FFF2-40B4-BE49-F238E27FC236}">
                  <a16:creationId xmlns:a16="http://schemas.microsoft.com/office/drawing/2014/main" id="{6EF0E690-1F01-68A5-5D01-EA5E2737DA83}"/>
                </a:ext>
              </a:extLst>
            </p:cNvPr>
            <p:cNvSpPr/>
            <p:nvPr/>
          </p:nvSpPr>
          <p:spPr>
            <a:xfrm flipH="1">
              <a:off x="6809969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577;p30">
              <a:extLst>
                <a:ext uri="{FF2B5EF4-FFF2-40B4-BE49-F238E27FC236}">
                  <a16:creationId xmlns:a16="http://schemas.microsoft.com/office/drawing/2014/main" id="{C23BFA10-77AC-C4A6-CEDF-602972FAB612}"/>
                </a:ext>
              </a:extLst>
            </p:cNvPr>
            <p:cNvSpPr/>
            <p:nvPr/>
          </p:nvSpPr>
          <p:spPr>
            <a:xfrm flipH="1">
              <a:off x="7320176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578;p30">
              <a:extLst>
                <a:ext uri="{FF2B5EF4-FFF2-40B4-BE49-F238E27FC236}">
                  <a16:creationId xmlns:a16="http://schemas.microsoft.com/office/drawing/2014/main" id="{C11C0247-470A-72E3-3533-7AC89D71AA07}"/>
                </a:ext>
              </a:extLst>
            </p:cNvPr>
            <p:cNvSpPr/>
            <p:nvPr/>
          </p:nvSpPr>
          <p:spPr>
            <a:xfrm flipH="1">
              <a:off x="7830383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579;p30">
              <a:extLst>
                <a:ext uri="{FF2B5EF4-FFF2-40B4-BE49-F238E27FC236}">
                  <a16:creationId xmlns:a16="http://schemas.microsoft.com/office/drawing/2014/main" id="{A13C338A-4196-4A34-D179-B184AE4A4E60}"/>
                </a:ext>
              </a:extLst>
            </p:cNvPr>
            <p:cNvSpPr/>
            <p:nvPr/>
          </p:nvSpPr>
          <p:spPr>
            <a:xfrm flipH="1">
              <a:off x="8340589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581;p30">
              <a:extLst>
                <a:ext uri="{FF2B5EF4-FFF2-40B4-BE49-F238E27FC236}">
                  <a16:creationId xmlns:a16="http://schemas.microsoft.com/office/drawing/2014/main" id="{05DD9418-2923-603F-4A8E-CCDEC89341F6}"/>
                </a:ext>
              </a:extLst>
            </p:cNvPr>
            <p:cNvSpPr/>
            <p:nvPr/>
          </p:nvSpPr>
          <p:spPr>
            <a:xfrm flipH="1">
              <a:off x="6809969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582;p30">
              <a:extLst>
                <a:ext uri="{FF2B5EF4-FFF2-40B4-BE49-F238E27FC236}">
                  <a16:creationId xmlns:a16="http://schemas.microsoft.com/office/drawing/2014/main" id="{E0AC5232-E124-2892-FC9A-DACD27E02C42}"/>
                </a:ext>
              </a:extLst>
            </p:cNvPr>
            <p:cNvSpPr/>
            <p:nvPr/>
          </p:nvSpPr>
          <p:spPr>
            <a:xfrm flipH="1">
              <a:off x="7320176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583;p30">
              <a:extLst>
                <a:ext uri="{FF2B5EF4-FFF2-40B4-BE49-F238E27FC236}">
                  <a16:creationId xmlns:a16="http://schemas.microsoft.com/office/drawing/2014/main" id="{09610AE6-6CDD-4027-1CD9-F57223F8D093}"/>
                </a:ext>
              </a:extLst>
            </p:cNvPr>
            <p:cNvSpPr/>
            <p:nvPr/>
          </p:nvSpPr>
          <p:spPr>
            <a:xfrm flipH="1">
              <a:off x="7830383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584;p30">
              <a:extLst>
                <a:ext uri="{FF2B5EF4-FFF2-40B4-BE49-F238E27FC236}">
                  <a16:creationId xmlns:a16="http://schemas.microsoft.com/office/drawing/2014/main" id="{A3F57EB8-40D4-B883-04B1-48F51155E794}"/>
                </a:ext>
              </a:extLst>
            </p:cNvPr>
            <p:cNvSpPr/>
            <p:nvPr/>
          </p:nvSpPr>
          <p:spPr>
            <a:xfrm flipH="1">
              <a:off x="8340589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组合 419">
            <a:extLst>
              <a:ext uri="{FF2B5EF4-FFF2-40B4-BE49-F238E27FC236}">
                <a16:creationId xmlns:a16="http://schemas.microsoft.com/office/drawing/2014/main" id="{12A6F61A-4DDF-F271-38FB-FC332D0E627E}"/>
              </a:ext>
            </a:extLst>
          </p:cNvPr>
          <p:cNvGrpSpPr/>
          <p:nvPr/>
        </p:nvGrpSpPr>
        <p:grpSpPr>
          <a:xfrm>
            <a:off x="5948369" y="4304556"/>
            <a:ext cx="1701627" cy="1669944"/>
            <a:chOff x="6809969" y="1651680"/>
            <a:chExt cx="2040827" cy="194001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21" name="Google Shape;1566;p30">
              <a:extLst>
                <a:ext uri="{FF2B5EF4-FFF2-40B4-BE49-F238E27FC236}">
                  <a16:creationId xmlns:a16="http://schemas.microsoft.com/office/drawing/2014/main" id="{DCF587DC-E6B4-3D41-D3EA-F9618AA64D8E}"/>
                </a:ext>
              </a:extLst>
            </p:cNvPr>
            <p:cNvSpPr/>
            <p:nvPr/>
          </p:nvSpPr>
          <p:spPr>
            <a:xfrm flipH="1">
              <a:off x="6809969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567;p30">
              <a:extLst>
                <a:ext uri="{FF2B5EF4-FFF2-40B4-BE49-F238E27FC236}">
                  <a16:creationId xmlns:a16="http://schemas.microsoft.com/office/drawing/2014/main" id="{AFEC8E18-7A38-2715-8983-5D55E2AC9590}"/>
                </a:ext>
              </a:extLst>
            </p:cNvPr>
            <p:cNvSpPr/>
            <p:nvPr/>
          </p:nvSpPr>
          <p:spPr>
            <a:xfrm flipH="1">
              <a:off x="7320176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568;p30">
              <a:extLst>
                <a:ext uri="{FF2B5EF4-FFF2-40B4-BE49-F238E27FC236}">
                  <a16:creationId xmlns:a16="http://schemas.microsoft.com/office/drawing/2014/main" id="{C005A340-ED95-04A9-224F-8376073A1394}"/>
                </a:ext>
              </a:extLst>
            </p:cNvPr>
            <p:cNvSpPr/>
            <p:nvPr/>
          </p:nvSpPr>
          <p:spPr>
            <a:xfrm flipH="1">
              <a:off x="7830383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569;p30">
              <a:extLst>
                <a:ext uri="{FF2B5EF4-FFF2-40B4-BE49-F238E27FC236}">
                  <a16:creationId xmlns:a16="http://schemas.microsoft.com/office/drawing/2014/main" id="{722455CF-5010-2716-B4B5-05C556F236E6}"/>
                </a:ext>
              </a:extLst>
            </p:cNvPr>
            <p:cNvSpPr/>
            <p:nvPr/>
          </p:nvSpPr>
          <p:spPr>
            <a:xfrm flipH="1">
              <a:off x="8340589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571;p30">
              <a:extLst>
                <a:ext uri="{FF2B5EF4-FFF2-40B4-BE49-F238E27FC236}">
                  <a16:creationId xmlns:a16="http://schemas.microsoft.com/office/drawing/2014/main" id="{7B3D862C-3EDD-CEAB-F5E1-3F6E9F8492A6}"/>
                </a:ext>
              </a:extLst>
            </p:cNvPr>
            <p:cNvSpPr/>
            <p:nvPr/>
          </p:nvSpPr>
          <p:spPr>
            <a:xfrm flipH="1">
              <a:off x="6809969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572;p30">
              <a:extLst>
                <a:ext uri="{FF2B5EF4-FFF2-40B4-BE49-F238E27FC236}">
                  <a16:creationId xmlns:a16="http://schemas.microsoft.com/office/drawing/2014/main" id="{5C8A1BAB-836B-1726-FAC6-AE77570B2886}"/>
                </a:ext>
              </a:extLst>
            </p:cNvPr>
            <p:cNvSpPr/>
            <p:nvPr/>
          </p:nvSpPr>
          <p:spPr>
            <a:xfrm flipH="1">
              <a:off x="7320176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573;p30">
              <a:extLst>
                <a:ext uri="{FF2B5EF4-FFF2-40B4-BE49-F238E27FC236}">
                  <a16:creationId xmlns:a16="http://schemas.microsoft.com/office/drawing/2014/main" id="{F2E35FEC-13A0-12AC-90D4-61558DB2B26B}"/>
                </a:ext>
              </a:extLst>
            </p:cNvPr>
            <p:cNvSpPr/>
            <p:nvPr/>
          </p:nvSpPr>
          <p:spPr>
            <a:xfrm flipH="1">
              <a:off x="7830383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574;p30">
              <a:extLst>
                <a:ext uri="{FF2B5EF4-FFF2-40B4-BE49-F238E27FC236}">
                  <a16:creationId xmlns:a16="http://schemas.microsoft.com/office/drawing/2014/main" id="{6FF9EFAE-08EE-8F92-BB9A-0F21AEF91E35}"/>
                </a:ext>
              </a:extLst>
            </p:cNvPr>
            <p:cNvSpPr/>
            <p:nvPr/>
          </p:nvSpPr>
          <p:spPr>
            <a:xfrm flipH="1">
              <a:off x="8340589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576;p30">
              <a:extLst>
                <a:ext uri="{FF2B5EF4-FFF2-40B4-BE49-F238E27FC236}">
                  <a16:creationId xmlns:a16="http://schemas.microsoft.com/office/drawing/2014/main" id="{1D9BABC8-5E60-1B91-4CD0-C3DA93422CF1}"/>
                </a:ext>
              </a:extLst>
            </p:cNvPr>
            <p:cNvSpPr/>
            <p:nvPr/>
          </p:nvSpPr>
          <p:spPr>
            <a:xfrm flipH="1">
              <a:off x="6809969" y="2621688"/>
              <a:ext cx="510207" cy="484254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577;p30">
              <a:extLst>
                <a:ext uri="{FF2B5EF4-FFF2-40B4-BE49-F238E27FC236}">
                  <a16:creationId xmlns:a16="http://schemas.microsoft.com/office/drawing/2014/main" id="{B6F2187B-79DE-1CDE-7B02-B96165714ED7}"/>
                </a:ext>
              </a:extLst>
            </p:cNvPr>
            <p:cNvSpPr/>
            <p:nvPr/>
          </p:nvSpPr>
          <p:spPr>
            <a:xfrm flipH="1">
              <a:off x="7320176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578;p30">
              <a:extLst>
                <a:ext uri="{FF2B5EF4-FFF2-40B4-BE49-F238E27FC236}">
                  <a16:creationId xmlns:a16="http://schemas.microsoft.com/office/drawing/2014/main" id="{F7292B6A-7F60-7C41-5984-9858F00B266C}"/>
                </a:ext>
              </a:extLst>
            </p:cNvPr>
            <p:cNvSpPr/>
            <p:nvPr/>
          </p:nvSpPr>
          <p:spPr>
            <a:xfrm flipH="1">
              <a:off x="7830383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579;p30">
              <a:extLst>
                <a:ext uri="{FF2B5EF4-FFF2-40B4-BE49-F238E27FC236}">
                  <a16:creationId xmlns:a16="http://schemas.microsoft.com/office/drawing/2014/main" id="{707341B2-317C-5AD6-82C3-B15F75310559}"/>
                </a:ext>
              </a:extLst>
            </p:cNvPr>
            <p:cNvSpPr/>
            <p:nvPr/>
          </p:nvSpPr>
          <p:spPr>
            <a:xfrm flipH="1">
              <a:off x="8340589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581;p30">
              <a:extLst>
                <a:ext uri="{FF2B5EF4-FFF2-40B4-BE49-F238E27FC236}">
                  <a16:creationId xmlns:a16="http://schemas.microsoft.com/office/drawing/2014/main" id="{9C81DCC3-62B6-C6E2-94A7-AA9BB3706F99}"/>
                </a:ext>
              </a:extLst>
            </p:cNvPr>
            <p:cNvSpPr/>
            <p:nvPr/>
          </p:nvSpPr>
          <p:spPr>
            <a:xfrm flipH="1">
              <a:off x="6809969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582;p30">
              <a:extLst>
                <a:ext uri="{FF2B5EF4-FFF2-40B4-BE49-F238E27FC236}">
                  <a16:creationId xmlns:a16="http://schemas.microsoft.com/office/drawing/2014/main" id="{8165B86D-4E90-5620-DE80-167500ED0E28}"/>
                </a:ext>
              </a:extLst>
            </p:cNvPr>
            <p:cNvSpPr/>
            <p:nvPr/>
          </p:nvSpPr>
          <p:spPr>
            <a:xfrm flipH="1">
              <a:off x="7320176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583;p30">
              <a:extLst>
                <a:ext uri="{FF2B5EF4-FFF2-40B4-BE49-F238E27FC236}">
                  <a16:creationId xmlns:a16="http://schemas.microsoft.com/office/drawing/2014/main" id="{0069EFE6-FFCB-D997-1506-DB8DF71CDFF7}"/>
                </a:ext>
              </a:extLst>
            </p:cNvPr>
            <p:cNvSpPr/>
            <p:nvPr/>
          </p:nvSpPr>
          <p:spPr>
            <a:xfrm flipH="1">
              <a:off x="7830383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584;p30">
              <a:extLst>
                <a:ext uri="{FF2B5EF4-FFF2-40B4-BE49-F238E27FC236}">
                  <a16:creationId xmlns:a16="http://schemas.microsoft.com/office/drawing/2014/main" id="{CA306981-717D-E970-97E0-E7AA82F5E94C}"/>
                </a:ext>
              </a:extLst>
            </p:cNvPr>
            <p:cNvSpPr/>
            <p:nvPr/>
          </p:nvSpPr>
          <p:spPr>
            <a:xfrm flipH="1">
              <a:off x="8340589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组合 436">
            <a:extLst>
              <a:ext uri="{FF2B5EF4-FFF2-40B4-BE49-F238E27FC236}">
                <a16:creationId xmlns:a16="http://schemas.microsoft.com/office/drawing/2014/main" id="{7DC2BE55-6A1C-ACD5-046C-94855E4BFC06}"/>
              </a:ext>
            </a:extLst>
          </p:cNvPr>
          <p:cNvGrpSpPr/>
          <p:nvPr/>
        </p:nvGrpSpPr>
        <p:grpSpPr>
          <a:xfrm>
            <a:off x="7835873" y="4303266"/>
            <a:ext cx="1701627" cy="1669944"/>
            <a:chOff x="6809969" y="1651680"/>
            <a:chExt cx="2040827" cy="194001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38" name="Google Shape;1566;p30">
              <a:extLst>
                <a:ext uri="{FF2B5EF4-FFF2-40B4-BE49-F238E27FC236}">
                  <a16:creationId xmlns:a16="http://schemas.microsoft.com/office/drawing/2014/main" id="{88E7E73B-D6B6-C40A-4A02-B50BD02C5B1A}"/>
                </a:ext>
              </a:extLst>
            </p:cNvPr>
            <p:cNvSpPr/>
            <p:nvPr/>
          </p:nvSpPr>
          <p:spPr>
            <a:xfrm flipH="1">
              <a:off x="6809969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567;p30">
              <a:extLst>
                <a:ext uri="{FF2B5EF4-FFF2-40B4-BE49-F238E27FC236}">
                  <a16:creationId xmlns:a16="http://schemas.microsoft.com/office/drawing/2014/main" id="{53A963DF-4FDC-174D-8798-D83398740292}"/>
                </a:ext>
              </a:extLst>
            </p:cNvPr>
            <p:cNvSpPr/>
            <p:nvPr/>
          </p:nvSpPr>
          <p:spPr>
            <a:xfrm flipH="1">
              <a:off x="7320176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568;p30">
              <a:extLst>
                <a:ext uri="{FF2B5EF4-FFF2-40B4-BE49-F238E27FC236}">
                  <a16:creationId xmlns:a16="http://schemas.microsoft.com/office/drawing/2014/main" id="{4EC24617-AB89-A8E7-E777-81D21A8C206A}"/>
                </a:ext>
              </a:extLst>
            </p:cNvPr>
            <p:cNvSpPr/>
            <p:nvPr/>
          </p:nvSpPr>
          <p:spPr>
            <a:xfrm flipH="1">
              <a:off x="7830383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569;p30">
              <a:extLst>
                <a:ext uri="{FF2B5EF4-FFF2-40B4-BE49-F238E27FC236}">
                  <a16:creationId xmlns:a16="http://schemas.microsoft.com/office/drawing/2014/main" id="{3EB11B25-C46D-5621-DCE1-613AC6F20378}"/>
                </a:ext>
              </a:extLst>
            </p:cNvPr>
            <p:cNvSpPr/>
            <p:nvPr/>
          </p:nvSpPr>
          <p:spPr>
            <a:xfrm flipH="1">
              <a:off x="8340589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571;p30">
              <a:extLst>
                <a:ext uri="{FF2B5EF4-FFF2-40B4-BE49-F238E27FC236}">
                  <a16:creationId xmlns:a16="http://schemas.microsoft.com/office/drawing/2014/main" id="{30A9C7E1-A0A8-FB16-033D-AF65982542DC}"/>
                </a:ext>
              </a:extLst>
            </p:cNvPr>
            <p:cNvSpPr/>
            <p:nvPr/>
          </p:nvSpPr>
          <p:spPr>
            <a:xfrm flipH="1">
              <a:off x="6809969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572;p30">
              <a:extLst>
                <a:ext uri="{FF2B5EF4-FFF2-40B4-BE49-F238E27FC236}">
                  <a16:creationId xmlns:a16="http://schemas.microsoft.com/office/drawing/2014/main" id="{20F5153C-7EC8-9B0E-BE9F-65B600A31B7E}"/>
                </a:ext>
              </a:extLst>
            </p:cNvPr>
            <p:cNvSpPr/>
            <p:nvPr/>
          </p:nvSpPr>
          <p:spPr>
            <a:xfrm flipH="1">
              <a:off x="7320176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573;p30">
              <a:extLst>
                <a:ext uri="{FF2B5EF4-FFF2-40B4-BE49-F238E27FC236}">
                  <a16:creationId xmlns:a16="http://schemas.microsoft.com/office/drawing/2014/main" id="{795A894D-84F2-8E2B-9487-ACFF20F609F3}"/>
                </a:ext>
              </a:extLst>
            </p:cNvPr>
            <p:cNvSpPr/>
            <p:nvPr/>
          </p:nvSpPr>
          <p:spPr>
            <a:xfrm flipH="1">
              <a:off x="7830383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574;p30">
              <a:extLst>
                <a:ext uri="{FF2B5EF4-FFF2-40B4-BE49-F238E27FC236}">
                  <a16:creationId xmlns:a16="http://schemas.microsoft.com/office/drawing/2014/main" id="{C43DBEB2-2E98-272C-B60A-01137A2DF762}"/>
                </a:ext>
              </a:extLst>
            </p:cNvPr>
            <p:cNvSpPr/>
            <p:nvPr/>
          </p:nvSpPr>
          <p:spPr>
            <a:xfrm flipH="1">
              <a:off x="8340589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576;p30">
              <a:extLst>
                <a:ext uri="{FF2B5EF4-FFF2-40B4-BE49-F238E27FC236}">
                  <a16:creationId xmlns:a16="http://schemas.microsoft.com/office/drawing/2014/main" id="{64B8D460-B7DA-EC5F-9BD2-2A9D61EE2DF1}"/>
                </a:ext>
              </a:extLst>
            </p:cNvPr>
            <p:cNvSpPr/>
            <p:nvPr/>
          </p:nvSpPr>
          <p:spPr>
            <a:xfrm flipH="1">
              <a:off x="6809969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577;p30">
              <a:extLst>
                <a:ext uri="{FF2B5EF4-FFF2-40B4-BE49-F238E27FC236}">
                  <a16:creationId xmlns:a16="http://schemas.microsoft.com/office/drawing/2014/main" id="{7F5F2A8F-A0D4-EDE2-D442-22682D9BCC6B}"/>
                </a:ext>
              </a:extLst>
            </p:cNvPr>
            <p:cNvSpPr/>
            <p:nvPr/>
          </p:nvSpPr>
          <p:spPr>
            <a:xfrm flipH="1">
              <a:off x="7320176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578;p30">
              <a:extLst>
                <a:ext uri="{FF2B5EF4-FFF2-40B4-BE49-F238E27FC236}">
                  <a16:creationId xmlns:a16="http://schemas.microsoft.com/office/drawing/2014/main" id="{079C58E6-F772-1424-A31D-860E0B8ACF43}"/>
                </a:ext>
              </a:extLst>
            </p:cNvPr>
            <p:cNvSpPr/>
            <p:nvPr/>
          </p:nvSpPr>
          <p:spPr>
            <a:xfrm flipH="1">
              <a:off x="7830383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579;p30">
              <a:extLst>
                <a:ext uri="{FF2B5EF4-FFF2-40B4-BE49-F238E27FC236}">
                  <a16:creationId xmlns:a16="http://schemas.microsoft.com/office/drawing/2014/main" id="{137F866C-461C-4BA1-9FA4-E215F8DB752F}"/>
                </a:ext>
              </a:extLst>
            </p:cNvPr>
            <p:cNvSpPr/>
            <p:nvPr/>
          </p:nvSpPr>
          <p:spPr>
            <a:xfrm flipH="1">
              <a:off x="8340589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581;p30">
              <a:extLst>
                <a:ext uri="{FF2B5EF4-FFF2-40B4-BE49-F238E27FC236}">
                  <a16:creationId xmlns:a16="http://schemas.microsoft.com/office/drawing/2014/main" id="{CD0CC4BF-DA8D-44BF-1516-B000DC43FA8B}"/>
                </a:ext>
              </a:extLst>
            </p:cNvPr>
            <p:cNvSpPr/>
            <p:nvPr/>
          </p:nvSpPr>
          <p:spPr>
            <a:xfrm flipH="1">
              <a:off x="6809969" y="3107441"/>
              <a:ext cx="510207" cy="484254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582;p30">
              <a:extLst>
                <a:ext uri="{FF2B5EF4-FFF2-40B4-BE49-F238E27FC236}">
                  <a16:creationId xmlns:a16="http://schemas.microsoft.com/office/drawing/2014/main" id="{BA7B2867-F598-4465-3C15-E3BE12E5F84E}"/>
                </a:ext>
              </a:extLst>
            </p:cNvPr>
            <p:cNvSpPr/>
            <p:nvPr/>
          </p:nvSpPr>
          <p:spPr>
            <a:xfrm flipH="1">
              <a:off x="7320176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583;p30">
              <a:extLst>
                <a:ext uri="{FF2B5EF4-FFF2-40B4-BE49-F238E27FC236}">
                  <a16:creationId xmlns:a16="http://schemas.microsoft.com/office/drawing/2014/main" id="{7B23F933-ED47-4CBB-3463-494650A4C982}"/>
                </a:ext>
              </a:extLst>
            </p:cNvPr>
            <p:cNvSpPr/>
            <p:nvPr/>
          </p:nvSpPr>
          <p:spPr>
            <a:xfrm flipH="1">
              <a:off x="7830383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584;p30">
              <a:extLst>
                <a:ext uri="{FF2B5EF4-FFF2-40B4-BE49-F238E27FC236}">
                  <a16:creationId xmlns:a16="http://schemas.microsoft.com/office/drawing/2014/main" id="{C89ED74F-3D53-8AE6-EDF9-0C6DFA5CEE92}"/>
                </a:ext>
              </a:extLst>
            </p:cNvPr>
            <p:cNvSpPr/>
            <p:nvPr/>
          </p:nvSpPr>
          <p:spPr>
            <a:xfrm flipH="1">
              <a:off x="8340589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226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DD19B4-653D-E4B6-37E8-98E69D5FE198}"/>
              </a:ext>
            </a:extLst>
          </p:cNvPr>
          <p:cNvSpPr txBox="1"/>
          <p:nvPr/>
        </p:nvSpPr>
        <p:spPr>
          <a:xfrm>
            <a:off x="255181" y="19847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电路逻辑</a:t>
            </a: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D8D29BC9-4400-D2F2-63E2-5D431B4BAFC5}"/>
              </a:ext>
            </a:extLst>
          </p:cNvPr>
          <p:cNvSpPr/>
          <p:nvPr/>
        </p:nvSpPr>
        <p:spPr>
          <a:xfrm>
            <a:off x="1354165" y="2049960"/>
            <a:ext cx="8105562" cy="468295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B80F0619-FC55-56C8-0591-BA730A11F1E1}"/>
              </a:ext>
            </a:extLst>
          </p:cNvPr>
          <p:cNvGrpSpPr/>
          <p:nvPr/>
        </p:nvGrpSpPr>
        <p:grpSpPr>
          <a:xfrm>
            <a:off x="1599400" y="2528306"/>
            <a:ext cx="1731979" cy="1682820"/>
            <a:chOff x="1163273" y="1840680"/>
            <a:chExt cx="2551034" cy="2426519"/>
          </a:xfrm>
        </p:grpSpPr>
        <p:sp>
          <p:nvSpPr>
            <p:cNvPr id="200" name="Google Shape;1566;p30">
              <a:extLst>
                <a:ext uri="{FF2B5EF4-FFF2-40B4-BE49-F238E27FC236}">
                  <a16:creationId xmlns:a16="http://schemas.microsoft.com/office/drawing/2014/main" id="{EEA1B38E-1190-2C66-7BA5-BCA2A2325F80}"/>
                </a:ext>
              </a:extLst>
            </p:cNvPr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567;p30">
              <a:extLst>
                <a:ext uri="{FF2B5EF4-FFF2-40B4-BE49-F238E27FC236}">
                  <a16:creationId xmlns:a16="http://schemas.microsoft.com/office/drawing/2014/main" id="{FD919C55-82FA-474A-0771-B845D5DF1E25}"/>
                </a:ext>
              </a:extLst>
            </p:cNvPr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568;p30">
              <a:extLst>
                <a:ext uri="{FF2B5EF4-FFF2-40B4-BE49-F238E27FC236}">
                  <a16:creationId xmlns:a16="http://schemas.microsoft.com/office/drawing/2014/main" id="{099E32D0-C1CE-0DE8-ED50-3E8DAB86A9B9}"/>
                </a:ext>
              </a:extLst>
            </p:cNvPr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569;p30">
              <a:extLst>
                <a:ext uri="{FF2B5EF4-FFF2-40B4-BE49-F238E27FC236}">
                  <a16:creationId xmlns:a16="http://schemas.microsoft.com/office/drawing/2014/main" id="{D6C4F8C5-1C0F-9801-76F4-58F649AF2A0F}"/>
                </a:ext>
              </a:extLst>
            </p:cNvPr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570;p30">
              <a:extLst>
                <a:ext uri="{FF2B5EF4-FFF2-40B4-BE49-F238E27FC236}">
                  <a16:creationId xmlns:a16="http://schemas.microsoft.com/office/drawing/2014/main" id="{58F24971-4433-0958-FAA4-7BA0E7616BB3}"/>
                </a:ext>
              </a:extLst>
            </p:cNvPr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571;p30">
              <a:extLst>
                <a:ext uri="{FF2B5EF4-FFF2-40B4-BE49-F238E27FC236}">
                  <a16:creationId xmlns:a16="http://schemas.microsoft.com/office/drawing/2014/main" id="{6070B50B-D858-D7DD-2C97-2E4C0C6AA0B0}"/>
                </a:ext>
              </a:extLst>
            </p:cNvPr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572;p30">
              <a:extLst>
                <a:ext uri="{FF2B5EF4-FFF2-40B4-BE49-F238E27FC236}">
                  <a16:creationId xmlns:a16="http://schemas.microsoft.com/office/drawing/2014/main" id="{04156001-518D-75AE-BD1A-488C85DE9938}"/>
                </a:ext>
              </a:extLst>
            </p:cNvPr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573;p30">
              <a:extLst>
                <a:ext uri="{FF2B5EF4-FFF2-40B4-BE49-F238E27FC236}">
                  <a16:creationId xmlns:a16="http://schemas.microsoft.com/office/drawing/2014/main" id="{82A67864-4FEF-8C69-EE08-9DBC156738B7}"/>
                </a:ext>
              </a:extLst>
            </p:cNvPr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574;p30">
              <a:extLst>
                <a:ext uri="{FF2B5EF4-FFF2-40B4-BE49-F238E27FC236}">
                  <a16:creationId xmlns:a16="http://schemas.microsoft.com/office/drawing/2014/main" id="{D3FA4E43-783E-3C48-417A-916A75CE6525}"/>
                </a:ext>
              </a:extLst>
            </p:cNvPr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575;p30">
              <a:extLst>
                <a:ext uri="{FF2B5EF4-FFF2-40B4-BE49-F238E27FC236}">
                  <a16:creationId xmlns:a16="http://schemas.microsoft.com/office/drawing/2014/main" id="{821320BC-6B48-C66F-A92C-D0F8D4409043}"/>
                </a:ext>
              </a:extLst>
            </p:cNvPr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576;p30">
              <a:extLst>
                <a:ext uri="{FF2B5EF4-FFF2-40B4-BE49-F238E27FC236}">
                  <a16:creationId xmlns:a16="http://schemas.microsoft.com/office/drawing/2014/main" id="{ECFE18D4-94C2-8284-D58C-1F77087771A0}"/>
                </a:ext>
              </a:extLst>
            </p:cNvPr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577;p30">
              <a:extLst>
                <a:ext uri="{FF2B5EF4-FFF2-40B4-BE49-F238E27FC236}">
                  <a16:creationId xmlns:a16="http://schemas.microsoft.com/office/drawing/2014/main" id="{94184FB8-250B-E306-6FFE-625AF0BB7BBD}"/>
                </a:ext>
              </a:extLst>
            </p:cNvPr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578;p30">
              <a:extLst>
                <a:ext uri="{FF2B5EF4-FFF2-40B4-BE49-F238E27FC236}">
                  <a16:creationId xmlns:a16="http://schemas.microsoft.com/office/drawing/2014/main" id="{6CD87ECF-B95C-40A9-9F22-183F96B16350}"/>
                </a:ext>
              </a:extLst>
            </p:cNvPr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579;p30">
              <a:extLst>
                <a:ext uri="{FF2B5EF4-FFF2-40B4-BE49-F238E27FC236}">
                  <a16:creationId xmlns:a16="http://schemas.microsoft.com/office/drawing/2014/main" id="{DFFF56C2-17BD-808C-D476-87793D0650D6}"/>
                </a:ext>
              </a:extLst>
            </p:cNvPr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580;p30">
              <a:extLst>
                <a:ext uri="{FF2B5EF4-FFF2-40B4-BE49-F238E27FC236}">
                  <a16:creationId xmlns:a16="http://schemas.microsoft.com/office/drawing/2014/main" id="{15DEC1CC-AECC-D31A-8A1F-A3E8DCDAC532}"/>
                </a:ext>
              </a:extLst>
            </p:cNvPr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581;p30">
              <a:extLst>
                <a:ext uri="{FF2B5EF4-FFF2-40B4-BE49-F238E27FC236}">
                  <a16:creationId xmlns:a16="http://schemas.microsoft.com/office/drawing/2014/main" id="{26A152D3-4B46-9EF5-28ED-40FB4B82ED70}"/>
                </a:ext>
              </a:extLst>
            </p:cNvPr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582;p30">
              <a:extLst>
                <a:ext uri="{FF2B5EF4-FFF2-40B4-BE49-F238E27FC236}">
                  <a16:creationId xmlns:a16="http://schemas.microsoft.com/office/drawing/2014/main" id="{52410924-99BA-395B-AC15-0F3D462E8053}"/>
                </a:ext>
              </a:extLst>
            </p:cNvPr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583;p30">
              <a:extLst>
                <a:ext uri="{FF2B5EF4-FFF2-40B4-BE49-F238E27FC236}">
                  <a16:creationId xmlns:a16="http://schemas.microsoft.com/office/drawing/2014/main" id="{8B578076-89C9-72D7-2B9F-3F3E0EB088F9}"/>
                </a:ext>
              </a:extLst>
            </p:cNvPr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584;p30">
              <a:extLst>
                <a:ext uri="{FF2B5EF4-FFF2-40B4-BE49-F238E27FC236}">
                  <a16:creationId xmlns:a16="http://schemas.microsoft.com/office/drawing/2014/main" id="{65D007E6-BA4B-E40B-AF82-6D504BCBD9E1}"/>
                </a:ext>
              </a:extLst>
            </p:cNvPr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585;p30">
              <a:extLst>
                <a:ext uri="{FF2B5EF4-FFF2-40B4-BE49-F238E27FC236}">
                  <a16:creationId xmlns:a16="http://schemas.microsoft.com/office/drawing/2014/main" id="{D7966AFE-90EC-8AB7-C920-A8A86F6FE28E}"/>
                </a:ext>
              </a:extLst>
            </p:cNvPr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586;p30">
              <a:extLst>
                <a:ext uri="{FF2B5EF4-FFF2-40B4-BE49-F238E27FC236}">
                  <a16:creationId xmlns:a16="http://schemas.microsoft.com/office/drawing/2014/main" id="{0313B1D8-E292-4B18-7EA4-B7163A43583F}"/>
                </a:ext>
              </a:extLst>
            </p:cNvPr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587;p30">
              <a:extLst>
                <a:ext uri="{FF2B5EF4-FFF2-40B4-BE49-F238E27FC236}">
                  <a16:creationId xmlns:a16="http://schemas.microsoft.com/office/drawing/2014/main" id="{203D20AB-B063-D055-3734-6B581D5FF2CE}"/>
                </a:ext>
              </a:extLst>
            </p:cNvPr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588;p30">
              <a:extLst>
                <a:ext uri="{FF2B5EF4-FFF2-40B4-BE49-F238E27FC236}">
                  <a16:creationId xmlns:a16="http://schemas.microsoft.com/office/drawing/2014/main" id="{E189D820-41A4-476C-3AE7-F521B4DF0EF2}"/>
                </a:ext>
              </a:extLst>
            </p:cNvPr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589;p30">
              <a:extLst>
                <a:ext uri="{FF2B5EF4-FFF2-40B4-BE49-F238E27FC236}">
                  <a16:creationId xmlns:a16="http://schemas.microsoft.com/office/drawing/2014/main" id="{D590ED58-1216-3840-013C-9563F5AD7621}"/>
                </a:ext>
              </a:extLst>
            </p:cNvPr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590;p30">
              <a:extLst>
                <a:ext uri="{FF2B5EF4-FFF2-40B4-BE49-F238E27FC236}">
                  <a16:creationId xmlns:a16="http://schemas.microsoft.com/office/drawing/2014/main" id="{45F5D424-CB30-3456-EBE3-53AA3AAFFC53}"/>
                </a:ext>
              </a:extLst>
            </p:cNvPr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E3261EE2-691D-59AD-7260-50F5A29592D9}"/>
              </a:ext>
            </a:extLst>
          </p:cNvPr>
          <p:cNvGrpSpPr/>
          <p:nvPr/>
        </p:nvGrpSpPr>
        <p:grpSpPr>
          <a:xfrm>
            <a:off x="1599399" y="2527555"/>
            <a:ext cx="692792" cy="671672"/>
            <a:chOff x="5868547" y="1839930"/>
            <a:chExt cx="1020414" cy="9685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26" name="Google Shape;1569;p30">
              <a:extLst>
                <a:ext uri="{FF2B5EF4-FFF2-40B4-BE49-F238E27FC236}">
                  <a16:creationId xmlns:a16="http://schemas.microsoft.com/office/drawing/2014/main" id="{9146DCDF-1587-41FF-949D-6C0C464BEB26}"/>
                </a:ext>
              </a:extLst>
            </p:cNvPr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570;p30">
              <a:extLst>
                <a:ext uri="{FF2B5EF4-FFF2-40B4-BE49-F238E27FC236}">
                  <a16:creationId xmlns:a16="http://schemas.microsoft.com/office/drawing/2014/main" id="{39DAD39E-06FB-2FBB-DF0D-D9AC7DFF8E87}"/>
                </a:ext>
              </a:extLst>
            </p:cNvPr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574;p30">
              <a:extLst>
                <a:ext uri="{FF2B5EF4-FFF2-40B4-BE49-F238E27FC236}">
                  <a16:creationId xmlns:a16="http://schemas.microsoft.com/office/drawing/2014/main" id="{D0E5745D-91C4-4D39-FD9A-865901C2F81B}"/>
                </a:ext>
              </a:extLst>
            </p:cNvPr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575;p30">
              <a:extLst>
                <a:ext uri="{FF2B5EF4-FFF2-40B4-BE49-F238E27FC236}">
                  <a16:creationId xmlns:a16="http://schemas.microsoft.com/office/drawing/2014/main" id="{771B8F7A-4AD7-599F-5520-CBC42CCF071D}"/>
                </a:ext>
              </a:extLst>
            </p:cNvPr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文本框 229">
            <a:extLst>
              <a:ext uri="{FF2B5EF4-FFF2-40B4-BE49-F238E27FC236}">
                <a16:creationId xmlns:a16="http://schemas.microsoft.com/office/drawing/2014/main" id="{FD969E4D-EDC4-CC20-FEC6-FF959AA12802}"/>
              </a:ext>
            </a:extLst>
          </p:cNvPr>
          <p:cNvSpPr txBox="1"/>
          <p:nvPr/>
        </p:nvSpPr>
        <p:spPr>
          <a:xfrm>
            <a:off x="397282" y="504456"/>
            <a:ext cx="6904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rowNumber</a:t>
            </a:r>
            <a:r>
              <a:rPr lang="zh-CN" altLang="en-US" dirty="0"/>
              <a:t>：纵向移动步长，</a:t>
            </a:r>
            <a:r>
              <a:rPr lang="en-US" altLang="zh-CN" dirty="0" err="1"/>
              <a:t>input_Height</a:t>
            </a:r>
            <a:r>
              <a:rPr lang="en-US" altLang="zh-CN" dirty="0"/>
              <a:t> – </a:t>
            </a:r>
            <a:r>
              <a:rPr lang="en-US" altLang="zh-CN" dirty="0" err="1"/>
              <a:t>Filter_Height</a:t>
            </a:r>
            <a:r>
              <a:rPr lang="en-US" altLang="zh-CN" dirty="0"/>
              <a:t> +1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WCU_cycle:WCU</a:t>
            </a:r>
            <a:r>
              <a:rPr lang="zh-CN" altLang="en-US" dirty="0"/>
              <a:t>完成一次窗口卷积所需周期数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31" name="Google Shape;1566;p30">
            <a:extLst>
              <a:ext uri="{FF2B5EF4-FFF2-40B4-BE49-F238E27FC236}">
                <a16:creationId xmlns:a16="http://schemas.microsoft.com/office/drawing/2014/main" id="{7A9E3B17-9B0F-1A4C-6B34-AC09AB6C5D77}"/>
              </a:ext>
            </a:extLst>
          </p:cNvPr>
          <p:cNvSpPr/>
          <p:nvPr/>
        </p:nvSpPr>
        <p:spPr>
          <a:xfrm flipH="1">
            <a:off x="2785800" y="4954941"/>
            <a:ext cx="425407" cy="4168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1567;p30">
            <a:extLst>
              <a:ext uri="{FF2B5EF4-FFF2-40B4-BE49-F238E27FC236}">
                <a16:creationId xmlns:a16="http://schemas.microsoft.com/office/drawing/2014/main" id="{DE679C42-D54F-3DEE-A9EB-42D6E60C0B0E}"/>
              </a:ext>
            </a:extLst>
          </p:cNvPr>
          <p:cNvSpPr/>
          <p:nvPr/>
        </p:nvSpPr>
        <p:spPr>
          <a:xfrm flipH="1">
            <a:off x="3211207" y="4954941"/>
            <a:ext cx="425407" cy="4168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1568;p30">
            <a:extLst>
              <a:ext uri="{FF2B5EF4-FFF2-40B4-BE49-F238E27FC236}">
                <a16:creationId xmlns:a16="http://schemas.microsoft.com/office/drawing/2014/main" id="{0F558C9E-590F-E752-5338-D78F8793821F}"/>
              </a:ext>
            </a:extLst>
          </p:cNvPr>
          <p:cNvSpPr/>
          <p:nvPr/>
        </p:nvSpPr>
        <p:spPr>
          <a:xfrm flipH="1">
            <a:off x="3636614" y="4954941"/>
            <a:ext cx="425407" cy="41684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1569;p30">
            <a:extLst>
              <a:ext uri="{FF2B5EF4-FFF2-40B4-BE49-F238E27FC236}">
                <a16:creationId xmlns:a16="http://schemas.microsoft.com/office/drawing/2014/main" id="{7ACF051E-6FE7-1C0C-8EE5-A3A716AAC067}"/>
              </a:ext>
            </a:extLst>
          </p:cNvPr>
          <p:cNvSpPr/>
          <p:nvPr/>
        </p:nvSpPr>
        <p:spPr>
          <a:xfrm flipH="1">
            <a:off x="4062020" y="4954941"/>
            <a:ext cx="425407" cy="41684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1571;p30">
            <a:extLst>
              <a:ext uri="{FF2B5EF4-FFF2-40B4-BE49-F238E27FC236}">
                <a16:creationId xmlns:a16="http://schemas.microsoft.com/office/drawing/2014/main" id="{B9AD2548-3128-2D11-FC94-1D1BEA24FC04}"/>
              </a:ext>
            </a:extLst>
          </p:cNvPr>
          <p:cNvSpPr/>
          <p:nvPr/>
        </p:nvSpPr>
        <p:spPr>
          <a:xfrm flipH="1">
            <a:off x="2785800" y="5371782"/>
            <a:ext cx="425407" cy="41684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1572;p30">
            <a:extLst>
              <a:ext uri="{FF2B5EF4-FFF2-40B4-BE49-F238E27FC236}">
                <a16:creationId xmlns:a16="http://schemas.microsoft.com/office/drawing/2014/main" id="{788C79D5-0063-47C3-6C04-9E4CBD82DD90}"/>
              </a:ext>
            </a:extLst>
          </p:cNvPr>
          <p:cNvSpPr/>
          <p:nvPr/>
        </p:nvSpPr>
        <p:spPr>
          <a:xfrm flipH="1">
            <a:off x="3211207" y="5371782"/>
            <a:ext cx="425407" cy="41684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1573;p30">
            <a:extLst>
              <a:ext uri="{FF2B5EF4-FFF2-40B4-BE49-F238E27FC236}">
                <a16:creationId xmlns:a16="http://schemas.microsoft.com/office/drawing/2014/main" id="{B9B58A75-19FA-3274-B0EB-B87C02024674}"/>
              </a:ext>
            </a:extLst>
          </p:cNvPr>
          <p:cNvSpPr/>
          <p:nvPr/>
        </p:nvSpPr>
        <p:spPr>
          <a:xfrm flipH="1">
            <a:off x="3636614" y="5371782"/>
            <a:ext cx="425407" cy="41684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1574;p30">
            <a:extLst>
              <a:ext uri="{FF2B5EF4-FFF2-40B4-BE49-F238E27FC236}">
                <a16:creationId xmlns:a16="http://schemas.microsoft.com/office/drawing/2014/main" id="{F7355BB0-AC9C-362D-393F-43F0ABF95B87}"/>
              </a:ext>
            </a:extLst>
          </p:cNvPr>
          <p:cNvSpPr/>
          <p:nvPr/>
        </p:nvSpPr>
        <p:spPr>
          <a:xfrm flipH="1">
            <a:off x="4062020" y="5371782"/>
            <a:ext cx="425407" cy="41684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1576;p30">
            <a:extLst>
              <a:ext uri="{FF2B5EF4-FFF2-40B4-BE49-F238E27FC236}">
                <a16:creationId xmlns:a16="http://schemas.microsoft.com/office/drawing/2014/main" id="{5598F503-C5BC-DED9-DE57-15FF255C0356}"/>
              </a:ext>
            </a:extLst>
          </p:cNvPr>
          <p:cNvSpPr/>
          <p:nvPr/>
        </p:nvSpPr>
        <p:spPr>
          <a:xfrm flipH="1">
            <a:off x="2785800" y="5789913"/>
            <a:ext cx="425407" cy="41684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1577;p30">
            <a:extLst>
              <a:ext uri="{FF2B5EF4-FFF2-40B4-BE49-F238E27FC236}">
                <a16:creationId xmlns:a16="http://schemas.microsoft.com/office/drawing/2014/main" id="{6711B35F-A55D-019D-A8CB-E6A6A14D9CA4}"/>
              </a:ext>
            </a:extLst>
          </p:cNvPr>
          <p:cNvSpPr/>
          <p:nvPr/>
        </p:nvSpPr>
        <p:spPr>
          <a:xfrm flipH="1">
            <a:off x="3211207" y="5789913"/>
            <a:ext cx="425407" cy="41684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1578;p30">
            <a:extLst>
              <a:ext uri="{FF2B5EF4-FFF2-40B4-BE49-F238E27FC236}">
                <a16:creationId xmlns:a16="http://schemas.microsoft.com/office/drawing/2014/main" id="{1CB2D906-144E-6C24-55F4-5C91C9BA58B8}"/>
              </a:ext>
            </a:extLst>
          </p:cNvPr>
          <p:cNvSpPr/>
          <p:nvPr/>
        </p:nvSpPr>
        <p:spPr>
          <a:xfrm flipH="1">
            <a:off x="3636614" y="5789913"/>
            <a:ext cx="425407" cy="41684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1579;p30">
            <a:extLst>
              <a:ext uri="{FF2B5EF4-FFF2-40B4-BE49-F238E27FC236}">
                <a16:creationId xmlns:a16="http://schemas.microsoft.com/office/drawing/2014/main" id="{F6B7B17E-9C42-707D-F569-89B6AD600602}"/>
              </a:ext>
            </a:extLst>
          </p:cNvPr>
          <p:cNvSpPr/>
          <p:nvPr/>
        </p:nvSpPr>
        <p:spPr>
          <a:xfrm flipH="1">
            <a:off x="4062020" y="5789913"/>
            <a:ext cx="425407" cy="41684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1581;p30">
            <a:extLst>
              <a:ext uri="{FF2B5EF4-FFF2-40B4-BE49-F238E27FC236}">
                <a16:creationId xmlns:a16="http://schemas.microsoft.com/office/drawing/2014/main" id="{AA3E3C4D-94D6-C4A3-B122-A07C126642B4}"/>
              </a:ext>
            </a:extLst>
          </p:cNvPr>
          <p:cNvSpPr/>
          <p:nvPr/>
        </p:nvSpPr>
        <p:spPr>
          <a:xfrm flipH="1">
            <a:off x="2785800" y="6208044"/>
            <a:ext cx="425407" cy="41684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1582;p30">
            <a:extLst>
              <a:ext uri="{FF2B5EF4-FFF2-40B4-BE49-F238E27FC236}">
                <a16:creationId xmlns:a16="http://schemas.microsoft.com/office/drawing/2014/main" id="{9B17A45C-384C-6963-51A7-5B29659A15BE}"/>
              </a:ext>
            </a:extLst>
          </p:cNvPr>
          <p:cNvSpPr/>
          <p:nvPr/>
        </p:nvSpPr>
        <p:spPr>
          <a:xfrm flipH="1">
            <a:off x="3211207" y="6208044"/>
            <a:ext cx="425407" cy="41684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1583;p30">
            <a:extLst>
              <a:ext uri="{FF2B5EF4-FFF2-40B4-BE49-F238E27FC236}">
                <a16:creationId xmlns:a16="http://schemas.microsoft.com/office/drawing/2014/main" id="{4603164D-A109-997A-2919-19310489A531}"/>
              </a:ext>
            </a:extLst>
          </p:cNvPr>
          <p:cNvSpPr/>
          <p:nvPr/>
        </p:nvSpPr>
        <p:spPr>
          <a:xfrm flipH="1">
            <a:off x="3636614" y="6208044"/>
            <a:ext cx="425407" cy="41684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1584;p30">
            <a:extLst>
              <a:ext uri="{FF2B5EF4-FFF2-40B4-BE49-F238E27FC236}">
                <a16:creationId xmlns:a16="http://schemas.microsoft.com/office/drawing/2014/main" id="{0747C957-6BBC-9D26-EF5A-BA2CB1AA6AEE}"/>
              </a:ext>
            </a:extLst>
          </p:cNvPr>
          <p:cNvSpPr/>
          <p:nvPr/>
        </p:nvSpPr>
        <p:spPr>
          <a:xfrm flipH="1">
            <a:off x="4062020" y="6208044"/>
            <a:ext cx="425407" cy="41684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0B52260C-0DA7-DD04-F79C-4E153374192D}"/>
              </a:ext>
            </a:extLst>
          </p:cNvPr>
          <p:cNvGrpSpPr/>
          <p:nvPr/>
        </p:nvGrpSpPr>
        <p:grpSpPr>
          <a:xfrm>
            <a:off x="3485802" y="2527555"/>
            <a:ext cx="1731979" cy="1682820"/>
            <a:chOff x="1163273" y="1840680"/>
            <a:chExt cx="2551034" cy="2426519"/>
          </a:xfrm>
        </p:grpSpPr>
        <p:sp>
          <p:nvSpPr>
            <p:cNvPr id="248" name="Google Shape;1566;p30">
              <a:extLst>
                <a:ext uri="{FF2B5EF4-FFF2-40B4-BE49-F238E27FC236}">
                  <a16:creationId xmlns:a16="http://schemas.microsoft.com/office/drawing/2014/main" id="{226ADEF2-515B-E165-743D-CA8320EB28D6}"/>
                </a:ext>
              </a:extLst>
            </p:cNvPr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567;p30">
              <a:extLst>
                <a:ext uri="{FF2B5EF4-FFF2-40B4-BE49-F238E27FC236}">
                  <a16:creationId xmlns:a16="http://schemas.microsoft.com/office/drawing/2014/main" id="{EF07A3BA-DEC0-3400-3B8C-758287C6EA53}"/>
                </a:ext>
              </a:extLst>
            </p:cNvPr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568;p30">
              <a:extLst>
                <a:ext uri="{FF2B5EF4-FFF2-40B4-BE49-F238E27FC236}">
                  <a16:creationId xmlns:a16="http://schemas.microsoft.com/office/drawing/2014/main" id="{38551D4F-65F5-FE18-2B4B-A5CF13DB6309}"/>
                </a:ext>
              </a:extLst>
            </p:cNvPr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569;p30">
              <a:extLst>
                <a:ext uri="{FF2B5EF4-FFF2-40B4-BE49-F238E27FC236}">
                  <a16:creationId xmlns:a16="http://schemas.microsoft.com/office/drawing/2014/main" id="{41637DD1-8EB2-9FFC-5D8E-5B7477876F32}"/>
                </a:ext>
              </a:extLst>
            </p:cNvPr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570;p30">
              <a:extLst>
                <a:ext uri="{FF2B5EF4-FFF2-40B4-BE49-F238E27FC236}">
                  <a16:creationId xmlns:a16="http://schemas.microsoft.com/office/drawing/2014/main" id="{8BBD77D5-DC44-C5F4-793D-693B71ED0F74}"/>
                </a:ext>
              </a:extLst>
            </p:cNvPr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571;p30">
              <a:extLst>
                <a:ext uri="{FF2B5EF4-FFF2-40B4-BE49-F238E27FC236}">
                  <a16:creationId xmlns:a16="http://schemas.microsoft.com/office/drawing/2014/main" id="{45DDEA9F-2BCC-5E73-61DD-C22BBFF8085B}"/>
                </a:ext>
              </a:extLst>
            </p:cNvPr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572;p30">
              <a:extLst>
                <a:ext uri="{FF2B5EF4-FFF2-40B4-BE49-F238E27FC236}">
                  <a16:creationId xmlns:a16="http://schemas.microsoft.com/office/drawing/2014/main" id="{9C7F3431-C521-F0DF-C1C8-1B226BABCA87}"/>
                </a:ext>
              </a:extLst>
            </p:cNvPr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573;p30">
              <a:extLst>
                <a:ext uri="{FF2B5EF4-FFF2-40B4-BE49-F238E27FC236}">
                  <a16:creationId xmlns:a16="http://schemas.microsoft.com/office/drawing/2014/main" id="{D726DADC-1608-1D0F-8AEF-2F9CF8A0A1C9}"/>
                </a:ext>
              </a:extLst>
            </p:cNvPr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574;p30">
              <a:extLst>
                <a:ext uri="{FF2B5EF4-FFF2-40B4-BE49-F238E27FC236}">
                  <a16:creationId xmlns:a16="http://schemas.microsoft.com/office/drawing/2014/main" id="{5628E893-8107-7172-B545-2B3834A6C100}"/>
                </a:ext>
              </a:extLst>
            </p:cNvPr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575;p30">
              <a:extLst>
                <a:ext uri="{FF2B5EF4-FFF2-40B4-BE49-F238E27FC236}">
                  <a16:creationId xmlns:a16="http://schemas.microsoft.com/office/drawing/2014/main" id="{A1E6260C-5837-F7A4-FBD6-94527372E297}"/>
                </a:ext>
              </a:extLst>
            </p:cNvPr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576;p30">
              <a:extLst>
                <a:ext uri="{FF2B5EF4-FFF2-40B4-BE49-F238E27FC236}">
                  <a16:creationId xmlns:a16="http://schemas.microsoft.com/office/drawing/2014/main" id="{36704165-631A-3703-0BAF-9B1321085D6A}"/>
                </a:ext>
              </a:extLst>
            </p:cNvPr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577;p30">
              <a:extLst>
                <a:ext uri="{FF2B5EF4-FFF2-40B4-BE49-F238E27FC236}">
                  <a16:creationId xmlns:a16="http://schemas.microsoft.com/office/drawing/2014/main" id="{35F3E929-0C00-EFB3-28D9-B94E35AA3B2D}"/>
                </a:ext>
              </a:extLst>
            </p:cNvPr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578;p30">
              <a:extLst>
                <a:ext uri="{FF2B5EF4-FFF2-40B4-BE49-F238E27FC236}">
                  <a16:creationId xmlns:a16="http://schemas.microsoft.com/office/drawing/2014/main" id="{B34E4A76-9B1A-09D7-AB50-98AAF63C05BA}"/>
                </a:ext>
              </a:extLst>
            </p:cNvPr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579;p30">
              <a:extLst>
                <a:ext uri="{FF2B5EF4-FFF2-40B4-BE49-F238E27FC236}">
                  <a16:creationId xmlns:a16="http://schemas.microsoft.com/office/drawing/2014/main" id="{A3E379A5-47DE-968B-8963-21D22AFA66DB}"/>
                </a:ext>
              </a:extLst>
            </p:cNvPr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580;p30">
              <a:extLst>
                <a:ext uri="{FF2B5EF4-FFF2-40B4-BE49-F238E27FC236}">
                  <a16:creationId xmlns:a16="http://schemas.microsoft.com/office/drawing/2014/main" id="{BDB0A768-3680-0B25-924E-A61142726F6E}"/>
                </a:ext>
              </a:extLst>
            </p:cNvPr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581;p30">
              <a:extLst>
                <a:ext uri="{FF2B5EF4-FFF2-40B4-BE49-F238E27FC236}">
                  <a16:creationId xmlns:a16="http://schemas.microsoft.com/office/drawing/2014/main" id="{EEFDBEEA-C290-6920-42B3-5F65F4DD6ECB}"/>
                </a:ext>
              </a:extLst>
            </p:cNvPr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582;p30">
              <a:extLst>
                <a:ext uri="{FF2B5EF4-FFF2-40B4-BE49-F238E27FC236}">
                  <a16:creationId xmlns:a16="http://schemas.microsoft.com/office/drawing/2014/main" id="{0524F22E-2980-1CEE-7398-5CAD90635B19}"/>
                </a:ext>
              </a:extLst>
            </p:cNvPr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583;p30">
              <a:extLst>
                <a:ext uri="{FF2B5EF4-FFF2-40B4-BE49-F238E27FC236}">
                  <a16:creationId xmlns:a16="http://schemas.microsoft.com/office/drawing/2014/main" id="{EBD4022B-2B86-E802-FE96-E3E5712AEBBE}"/>
                </a:ext>
              </a:extLst>
            </p:cNvPr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584;p30">
              <a:extLst>
                <a:ext uri="{FF2B5EF4-FFF2-40B4-BE49-F238E27FC236}">
                  <a16:creationId xmlns:a16="http://schemas.microsoft.com/office/drawing/2014/main" id="{DCE17403-779E-C52A-E639-7F037B02B816}"/>
                </a:ext>
              </a:extLst>
            </p:cNvPr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585;p30">
              <a:extLst>
                <a:ext uri="{FF2B5EF4-FFF2-40B4-BE49-F238E27FC236}">
                  <a16:creationId xmlns:a16="http://schemas.microsoft.com/office/drawing/2014/main" id="{2C09493E-7672-1E8C-79BC-2434BF0BD446}"/>
                </a:ext>
              </a:extLst>
            </p:cNvPr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586;p30">
              <a:extLst>
                <a:ext uri="{FF2B5EF4-FFF2-40B4-BE49-F238E27FC236}">
                  <a16:creationId xmlns:a16="http://schemas.microsoft.com/office/drawing/2014/main" id="{D6236D12-F21A-3E95-FB4B-D269AB1E730B}"/>
                </a:ext>
              </a:extLst>
            </p:cNvPr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587;p30">
              <a:extLst>
                <a:ext uri="{FF2B5EF4-FFF2-40B4-BE49-F238E27FC236}">
                  <a16:creationId xmlns:a16="http://schemas.microsoft.com/office/drawing/2014/main" id="{2F3AD254-8F50-18C6-F113-C0F5C8CA2471}"/>
                </a:ext>
              </a:extLst>
            </p:cNvPr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588;p30">
              <a:extLst>
                <a:ext uri="{FF2B5EF4-FFF2-40B4-BE49-F238E27FC236}">
                  <a16:creationId xmlns:a16="http://schemas.microsoft.com/office/drawing/2014/main" id="{B637664C-524D-0F13-6CA1-EB2AEDF4B64E}"/>
                </a:ext>
              </a:extLst>
            </p:cNvPr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589;p30">
              <a:extLst>
                <a:ext uri="{FF2B5EF4-FFF2-40B4-BE49-F238E27FC236}">
                  <a16:creationId xmlns:a16="http://schemas.microsoft.com/office/drawing/2014/main" id="{F721D107-D732-1F3F-D9BA-F9D9E8364CB4}"/>
                </a:ext>
              </a:extLst>
            </p:cNvPr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590;p30">
              <a:extLst>
                <a:ext uri="{FF2B5EF4-FFF2-40B4-BE49-F238E27FC236}">
                  <a16:creationId xmlns:a16="http://schemas.microsoft.com/office/drawing/2014/main" id="{2F1B48A2-7ECB-643A-2E43-306B63F3F7AF}"/>
                </a:ext>
              </a:extLst>
            </p:cNvPr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组合 466">
            <a:extLst>
              <a:ext uri="{FF2B5EF4-FFF2-40B4-BE49-F238E27FC236}">
                <a16:creationId xmlns:a16="http://schemas.microsoft.com/office/drawing/2014/main" id="{44B326E2-F05C-0512-4F5C-EFA4C9A2C792}"/>
              </a:ext>
            </a:extLst>
          </p:cNvPr>
          <p:cNvGrpSpPr/>
          <p:nvPr/>
        </p:nvGrpSpPr>
        <p:grpSpPr>
          <a:xfrm>
            <a:off x="3833604" y="2526785"/>
            <a:ext cx="692792" cy="671672"/>
            <a:chOff x="5868547" y="1839930"/>
            <a:chExt cx="1020414" cy="96850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68" name="Google Shape;1569;p30">
              <a:extLst>
                <a:ext uri="{FF2B5EF4-FFF2-40B4-BE49-F238E27FC236}">
                  <a16:creationId xmlns:a16="http://schemas.microsoft.com/office/drawing/2014/main" id="{06B3DB80-8171-7507-E5A6-BAE23A51D0AD}"/>
                </a:ext>
              </a:extLst>
            </p:cNvPr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570;p30">
              <a:extLst>
                <a:ext uri="{FF2B5EF4-FFF2-40B4-BE49-F238E27FC236}">
                  <a16:creationId xmlns:a16="http://schemas.microsoft.com/office/drawing/2014/main" id="{5F945E17-5E0F-B295-9372-85A71DC0B01F}"/>
                </a:ext>
              </a:extLst>
            </p:cNvPr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574;p30">
              <a:extLst>
                <a:ext uri="{FF2B5EF4-FFF2-40B4-BE49-F238E27FC236}">
                  <a16:creationId xmlns:a16="http://schemas.microsoft.com/office/drawing/2014/main" id="{B1C4FB88-AF66-BCCA-CED8-08A6172AAF8D}"/>
                </a:ext>
              </a:extLst>
            </p:cNvPr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575;p30">
              <a:extLst>
                <a:ext uri="{FF2B5EF4-FFF2-40B4-BE49-F238E27FC236}">
                  <a16:creationId xmlns:a16="http://schemas.microsoft.com/office/drawing/2014/main" id="{766F476D-1129-57EC-B19F-F233345B7DBF}"/>
                </a:ext>
              </a:extLst>
            </p:cNvPr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组合 471">
            <a:extLst>
              <a:ext uri="{FF2B5EF4-FFF2-40B4-BE49-F238E27FC236}">
                <a16:creationId xmlns:a16="http://schemas.microsoft.com/office/drawing/2014/main" id="{EF699B3A-CEBA-E942-4301-DA916B6239FD}"/>
              </a:ext>
            </a:extLst>
          </p:cNvPr>
          <p:cNvGrpSpPr/>
          <p:nvPr/>
        </p:nvGrpSpPr>
        <p:grpSpPr>
          <a:xfrm>
            <a:off x="5406946" y="2528799"/>
            <a:ext cx="1731979" cy="1682820"/>
            <a:chOff x="1163273" y="1840680"/>
            <a:chExt cx="2551034" cy="2426519"/>
          </a:xfrm>
        </p:grpSpPr>
        <p:sp>
          <p:nvSpPr>
            <p:cNvPr id="473" name="Google Shape;1566;p30">
              <a:extLst>
                <a:ext uri="{FF2B5EF4-FFF2-40B4-BE49-F238E27FC236}">
                  <a16:creationId xmlns:a16="http://schemas.microsoft.com/office/drawing/2014/main" id="{A1519391-4CCC-0302-9F1D-811F799CEFD9}"/>
                </a:ext>
              </a:extLst>
            </p:cNvPr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567;p30">
              <a:extLst>
                <a:ext uri="{FF2B5EF4-FFF2-40B4-BE49-F238E27FC236}">
                  <a16:creationId xmlns:a16="http://schemas.microsoft.com/office/drawing/2014/main" id="{C8D82E4E-3582-7518-9DC2-DB1AA7E39BCE}"/>
                </a:ext>
              </a:extLst>
            </p:cNvPr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568;p30">
              <a:extLst>
                <a:ext uri="{FF2B5EF4-FFF2-40B4-BE49-F238E27FC236}">
                  <a16:creationId xmlns:a16="http://schemas.microsoft.com/office/drawing/2014/main" id="{C19B125E-0353-5E6F-18DF-88BE0950962C}"/>
                </a:ext>
              </a:extLst>
            </p:cNvPr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569;p30">
              <a:extLst>
                <a:ext uri="{FF2B5EF4-FFF2-40B4-BE49-F238E27FC236}">
                  <a16:creationId xmlns:a16="http://schemas.microsoft.com/office/drawing/2014/main" id="{40991BAA-AA61-F07A-A0F9-0C878110C8C9}"/>
                </a:ext>
              </a:extLst>
            </p:cNvPr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570;p30">
              <a:extLst>
                <a:ext uri="{FF2B5EF4-FFF2-40B4-BE49-F238E27FC236}">
                  <a16:creationId xmlns:a16="http://schemas.microsoft.com/office/drawing/2014/main" id="{88918328-09E5-17D6-413C-C1EC0EE634E4}"/>
                </a:ext>
              </a:extLst>
            </p:cNvPr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571;p30">
              <a:extLst>
                <a:ext uri="{FF2B5EF4-FFF2-40B4-BE49-F238E27FC236}">
                  <a16:creationId xmlns:a16="http://schemas.microsoft.com/office/drawing/2014/main" id="{5FB6261C-99A8-A475-9CF2-4CC68A7D282B}"/>
                </a:ext>
              </a:extLst>
            </p:cNvPr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572;p30">
              <a:extLst>
                <a:ext uri="{FF2B5EF4-FFF2-40B4-BE49-F238E27FC236}">
                  <a16:creationId xmlns:a16="http://schemas.microsoft.com/office/drawing/2014/main" id="{601CB76C-AE1E-3A9B-91CB-7AE1CA422FF8}"/>
                </a:ext>
              </a:extLst>
            </p:cNvPr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573;p30">
              <a:extLst>
                <a:ext uri="{FF2B5EF4-FFF2-40B4-BE49-F238E27FC236}">
                  <a16:creationId xmlns:a16="http://schemas.microsoft.com/office/drawing/2014/main" id="{0EE53406-D0DA-5B8A-C3DD-05B1280C47BA}"/>
                </a:ext>
              </a:extLst>
            </p:cNvPr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574;p30">
              <a:extLst>
                <a:ext uri="{FF2B5EF4-FFF2-40B4-BE49-F238E27FC236}">
                  <a16:creationId xmlns:a16="http://schemas.microsoft.com/office/drawing/2014/main" id="{8AB0833B-8861-961C-FE61-C534796F757E}"/>
                </a:ext>
              </a:extLst>
            </p:cNvPr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575;p30">
              <a:extLst>
                <a:ext uri="{FF2B5EF4-FFF2-40B4-BE49-F238E27FC236}">
                  <a16:creationId xmlns:a16="http://schemas.microsoft.com/office/drawing/2014/main" id="{22C79866-E282-354E-A428-3864D01ACB73}"/>
                </a:ext>
              </a:extLst>
            </p:cNvPr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576;p30">
              <a:extLst>
                <a:ext uri="{FF2B5EF4-FFF2-40B4-BE49-F238E27FC236}">
                  <a16:creationId xmlns:a16="http://schemas.microsoft.com/office/drawing/2014/main" id="{259D5FBA-497C-F410-90D5-A6C6D8ED4D37}"/>
                </a:ext>
              </a:extLst>
            </p:cNvPr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577;p30">
              <a:extLst>
                <a:ext uri="{FF2B5EF4-FFF2-40B4-BE49-F238E27FC236}">
                  <a16:creationId xmlns:a16="http://schemas.microsoft.com/office/drawing/2014/main" id="{C35AFB9F-0532-55DC-C26A-616CF50B6708}"/>
                </a:ext>
              </a:extLst>
            </p:cNvPr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578;p30">
              <a:extLst>
                <a:ext uri="{FF2B5EF4-FFF2-40B4-BE49-F238E27FC236}">
                  <a16:creationId xmlns:a16="http://schemas.microsoft.com/office/drawing/2014/main" id="{D2F2A93D-336B-F9EB-275C-463A507AAC33}"/>
                </a:ext>
              </a:extLst>
            </p:cNvPr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579;p30">
              <a:extLst>
                <a:ext uri="{FF2B5EF4-FFF2-40B4-BE49-F238E27FC236}">
                  <a16:creationId xmlns:a16="http://schemas.microsoft.com/office/drawing/2014/main" id="{3FDB60A4-6BB9-941C-67D3-8D1A774AB5D9}"/>
                </a:ext>
              </a:extLst>
            </p:cNvPr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580;p30">
              <a:extLst>
                <a:ext uri="{FF2B5EF4-FFF2-40B4-BE49-F238E27FC236}">
                  <a16:creationId xmlns:a16="http://schemas.microsoft.com/office/drawing/2014/main" id="{B951336D-E339-1594-7420-B16A758DA6DD}"/>
                </a:ext>
              </a:extLst>
            </p:cNvPr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581;p30">
              <a:extLst>
                <a:ext uri="{FF2B5EF4-FFF2-40B4-BE49-F238E27FC236}">
                  <a16:creationId xmlns:a16="http://schemas.microsoft.com/office/drawing/2014/main" id="{C14E680A-3565-25C2-68F1-C52D267B99D0}"/>
                </a:ext>
              </a:extLst>
            </p:cNvPr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582;p30">
              <a:extLst>
                <a:ext uri="{FF2B5EF4-FFF2-40B4-BE49-F238E27FC236}">
                  <a16:creationId xmlns:a16="http://schemas.microsoft.com/office/drawing/2014/main" id="{7CEF9EFF-C3D1-1374-017C-50EB4ECB357B}"/>
                </a:ext>
              </a:extLst>
            </p:cNvPr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583;p30">
              <a:extLst>
                <a:ext uri="{FF2B5EF4-FFF2-40B4-BE49-F238E27FC236}">
                  <a16:creationId xmlns:a16="http://schemas.microsoft.com/office/drawing/2014/main" id="{A41CF5CC-5AB7-69D0-0B15-BE3397584994}"/>
                </a:ext>
              </a:extLst>
            </p:cNvPr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584;p30">
              <a:extLst>
                <a:ext uri="{FF2B5EF4-FFF2-40B4-BE49-F238E27FC236}">
                  <a16:creationId xmlns:a16="http://schemas.microsoft.com/office/drawing/2014/main" id="{DCEE79F3-D0B0-92C2-880C-5C0A389ECDD5}"/>
                </a:ext>
              </a:extLst>
            </p:cNvPr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585;p30">
              <a:extLst>
                <a:ext uri="{FF2B5EF4-FFF2-40B4-BE49-F238E27FC236}">
                  <a16:creationId xmlns:a16="http://schemas.microsoft.com/office/drawing/2014/main" id="{AA38A53C-34EB-5508-AC56-D121CB25C580}"/>
                </a:ext>
              </a:extLst>
            </p:cNvPr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586;p30">
              <a:extLst>
                <a:ext uri="{FF2B5EF4-FFF2-40B4-BE49-F238E27FC236}">
                  <a16:creationId xmlns:a16="http://schemas.microsoft.com/office/drawing/2014/main" id="{C7805EAB-0A7E-09FC-7B66-232D7AC246ED}"/>
                </a:ext>
              </a:extLst>
            </p:cNvPr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587;p30">
              <a:extLst>
                <a:ext uri="{FF2B5EF4-FFF2-40B4-BE49-F238E27FC236}">
                  <a16:creationId xmlns:a16="http://schemas.microsoft.com/office/drawing/2014/main" id="{44DFF4EA-4F48-1C2B-3A4D-C1A601EC872F}"/>
                </a:ext>
              </a:extLst>
            </p:cNvPr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588;p30">
              <a:extLst>
                <a:ext uri="{FF2B5EF4-FFF2-40B4-BE49-F238E27FC236}">
                  <a16:creationId xmlns:a16="http://schemas.microsoft.com/office/drawing/2014/main" id="{E76596A4-258A-9094-0815-B8B91C5871E0}"/>
                </a:ext>
              </a:extLst>
            </p:cNvPr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589;p30">
              <a:extLst>
                <a:ext uri="{FF2B5EF4-FFF2-40B4-BE49-F238E27FC236}">
                  <a16:creationId xmlns:a16="http://schemas.microsoft.com/office/drawing/2014/main" id="{A0BA9BB5-6C5B-F83F-C0AD-38B9BF624785}"/>
                </a:ext>
              </a:extLst>
            </p:cNvPr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590;p30">
              <a:extLst>
                <a:ext uri="{FF2B5EF4-FFF2-40B4-BE49-F238E27FC236}">
                  <a16:creationId xmlns:a16="http://schemas.microsoft.com/office/drawing/2014/main" id="{0971FDE2-55CD-FF6E-AD38-8EEC46545CAB}"/>
                </a:ext>
              </a:extLst>
            </p:cNvPr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组合 497">
            <a:extLst>
              <a:ext uri="{FF2B5EF4-FFF2-40B4-BE49-F238E27FC236}">
                <a16:creationId xmlns:a16="http://schemas.microsoft.com/office/drawing/2014/main" id="{C6AC88C5-6A76-845C-0C52-C9C06F588B31}"/>
              </a:ext>
            </a:extLst>
          </p:cNvPr>
          <p:cNvGrpSpPr/>
          <p:nvPr/>
        </p:nvGrpSpPr>
        <p:grpSpPr>
          <a:xfrm>
            <a:off x="7340289" y="2527555"/>
            <a:ext cx="1731979" cy="1682820"/>
            <a:chOff x="1163273" y="1840680"/>
            <a:chExt cx="2551034" cy="2426519"/>
          </a:xfrm>
        </p:grpSpPr>
        <p:sp>
          <p:nvSpPr>
            <p:cNvPr id="499" name="Google Shape;1566;p30">
              <a:extLst>
                <a:ext uri="{FF2B5EF4-FFF2-40B4-BE49-F238E27FC236}">
                  <a16:creationId xmlns:a16="http://schemas.microsoft.com/office/drawing/2014/main" id="{64CF9A2C-DD97-550B-C95F-62228EACC6BD}"/>
                </a:ext>
              </a:extLst>
            </p:cNvPr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567;p30">
              <a:extLst>
                <a:ext uri="{FF2B5EF4-FFF2-40B4-BE49-F238E27FC236}">
                  <a16:creationId xmlns:a16="http://schemas.microsoft.com/office/drawing/2014/main" id="{4259D058-C363-5AD7-F992-E7BB74A90BA5}"/>
                </a:ext>
              </a:extLst>
            </p:cNvPr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1568;p30">
              <a:extLst>
                <a:ext uri="{FF2B5EF4-FFF2-40B4-BE49-F238E27FC236}">
                  <a16:creationId xmlns:a16="http://schemas.microsoft.com/office/drawing/2014/main" id="{ABB85185-3ECB-CB64-0F01-6C7557E91154}"/>
                </a:ext>
              </a:extLst>
            </p:cNvPr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569;p30">
              <a:extLst>
                <a:ext uri="{FF2B5EF4-FFF2-40B4-BE49-F238E27FC236}">
                  <a16:creationId xmlns:a16="http://schemas.microsoft.com/office/drawing/2014/main" id="{CBA948B8-B904-86AA-39FE-A01CC0C5A785}"/>
                </a:ext>
              </a:extLst>
            </p:cNvPr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570;p30">
              <a:extLst>
                <a:ext uri="{FF2B5EF4-FFF2-40B4-BE49-F238E27FC236}">
                  <a16:creationId xmlns:a16="http://schemas.microsoft.com/office/drawing/2014/main" id="{63D87A4B-F3DE-CF9B-52C3-0A7F6A4B5191}"/>
                </a:ext>
              </a:extLst>
            </p:cNvPr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571;p30">
              <a:extLst>
                <a:ext uri="{FF2B5EF4-FFF2-40B4-BE49-F238E27FC236}">
                  <a16:creationId xmlns:a16="http://schemas.microsoft.com/office/drawing/2014/main" id="{AA4277B0-E3B0-20BD-70A1-3886E8EB7115}"/>
                </a:ext>
              </a:extLst>
            </p:cNvPr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572;p30">
              <a:extLst>
                <a:ext uri="{FF2B5EF4-FFF2-40B4-BE49-F238E27FC236}">
                  <a16:creationId xmlns:a16="http://schemas.microsoft.com/office/drawing/2014/main" id="{FADA95F3-4666-E50E-F2E6-F1FB4877AE54}"/>
                </a:ext>
              </a:extLst>
            </p:cNvPr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573;p30">
              <a:extLst>
                <a:ext uri="{FF2B5EF4-FFF2-40B4-BE49-F238E27FC236}">
                  <a16:creationId xmlns:a16="http://schemas.microsoft.com/office/drawing/2014/main" id="{D7DD9445-2780-6AE5-20F7-748C8FF9C21C}"/>
                </a:ext>
              </a:extLst>
            </p:cNvPr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574;p30">
              <a:extLst>
                <a:ext uri="{FF2B5EF4-FFF2-40B4-BE49-F238E27FC236}">
                  <a16:creationId xmlns:a16="http://schemas.microsoft.com/office/drawing/2014/main" id="{2BBB2367-CBB5-C7AC-05DB-685CFA9660DD}"/>
                </a:ext>
              </a:extLst>
            </p:cNvPr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575;p30">
              <a:extLst>
                <a:ext uri="{FF2B5EF4-FFF2-40B4-BE49-F238E27FC236}">
                  <a16:creationId xmlns:a16="http://schemas.microsoft.com/office/drawing/2014/main" id="{AB6D4EE9-0907-95F4-4985-4BB3CB9FD96E}"/>
                </a:ext>
              </a:extLst>
            </p:cNvPr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576;p30">
              <a:extLst>
                <a:ext uri="{FF2B5EF4-FFF2-40B4-BE49-F238E27FC236}">
                  <a16:creationId xmlns:a16="http://schemas.microsoft.com/office/drawing/2014/main" id="{8144846D-922C-B597-11C7-90E0BA45BEE6}"/>
                </a:ext>
              </a:extLst>
            </p:cNvPr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577;p30">
              <a:extLst>
                <a:ext uri="{FF2B5EF4-FFF2-40B4-BE49-F238E27FC236}">
                  <a16:creationId xmlns:a16="http://schemas.microsoft.com/office/drawing/2014/main" id="{FD82A30B-F216-8FDB-0FEF-430D1611C015}"/>
                </a:ext>
              </a:extLst>
            </p:cNvPr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578;p30">
              <a:extLst>
                <a:ext uri="{FF2B5EF4-FFF2-40B4-BE49-F238E27FC236}">
                  <a16:creationId xmlns:a16="http://schemas.microsoft.com/office/drawing/2014/main" id="{79AEB1FE-C3AA-096F-83D5-F4BE46EE578F}"/>
                </a:ext>
              </a:extLst>
            </p:cNvPr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579;p30">
              <a:extLst>
                <a:ext uri="{FF2B5EF4-FFF2-40B4-BE49-F238E27FC236}">
                  <a16:creationId xmlns:a16="http://schemas.microsoft.com/office/drawing/2014/main" id="{D099BFD3-BB95-7456-8515-20634F21E88E}"/>
                </a:ext>
              </a:extLst>
            </p:cNvPr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580;p30">
              <a:extLst>
                <a:ext uri="{FF2B5EF4-FFF2-40B4-BE49-F238E27FC236}">
                  <a16:creationId xmlns:a16="http://schemas.microsoft.com/office/drawing/2014/main" id="{C7694800-B9A7-25AC-D579-534DEBD10C87}"/>
                </a:ext>
              </a:extLst>
            </p:cNvPr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581;p30">
              <a:extLst>
                <a:ext uri="{FF2B5EF4-FFF2-40B4-BE49-F238E27FC236}">
                  <a16:creationId xmlns:a16="http://schemas.microsoft.com/office/drawing/2014/main" id="{62338C7E-7411-C22B-83DE-1DDC89098BB4}"/>
                </a:ext>
              </a:extLst>
            </p:cNvPr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582;p30">
              <a:extLst>
                <a:ext uri="{FF2B5EF4-FFF2-40B4-BE49-F238E27FC236}">
                  <a16:creationId xmlns:a16="http://schemas.microsoft.com/office/drawing/2014/main" id="{290C48D1-7384-3803-535B-BDDAE422862C}"/>
                </a:ext>
              </a:extLst>
            </p:cNvPr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583;p30">
              <a:extLst>
                <a:ext uri="{FF2B5EF4-FFF2-40B4-BE49-F238E27FC236}">
                  <a16:creationId xmlns:a16="http://schemas.microsoft.com/office/drawing/2014/main" id="{F8A7C88C-3F83-CC7E-D247-FA04A6F6C625}"/>
                </a:ext>
              </a:extLst>
            </p:cNvPr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584;p30">
              <a:extLst>
                <a:ext uri="{FF2B5EF4-FFF2-40B4-BE49-F238E27FC236}">
                  <a16:creationId xmlns:a16="http://schemas.microsoft.com/office/drawing/2014/main" id="{1C0CAD6F-4A48-383E-6493-24655A821C95}"/>
                </a:ext>
              </a:extLst>
            </p:cNvPr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585;p30">
              <a:extLst>
                <a:ext uri="{FF2B5EF4-FFF2-40B4-BE49-F238E27FC236}">
                  <a16:creationId xmlns:a16="http://schemas.microsoft.com/office/drawing/2014/main" id="{07AAB993-C709-1704-35A6-5215A3D3EB70}"/>
                </a:ext>
              </a:extLst>
            </p:cNvPr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586;p30">
              <a:extLst>
                <a:ext uri="{FF2B5EF4-FFF2-40B4-BE49-F238E27FC236}">
                  <a16:creationId xmlns:a16="http://schemas.microsoft.com/office/drawing/2014/main" id="{0F1F9417-591C-F168-ED78-33ED1B3D1586}"/>
                </a:ext>
              </a:extLst>
            </p:cNvPr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587;p30">
              <a:extLst>
                <a:ext uri="{FF2B5EF4-FFF2-40B4-BE49-F238E27FC236}">
                  <a16:creationId xmlns:a16="http://schemas.microsoft.com/office/drawing/2014/main" id="{AF9396F2-36E2-951D-346D-FE1D7A950366}"/>
                </a:ext>
              </a:extLst>
            </p:cNvPr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588;p30">
              <a:extLst>
                <a:ext uri="{FF2B5EF4-FFF2-40B4-BE49-F238E27FC236}">
                  <a16:creationId xmlns:a16="http://schemas.microsoft.com/office/drawing/2014/main" id="{302A668A-AE4E-EC3D-A15C-06F26B1B06A7}"/>
                </a:ext>
              </a:extLst>
            </p:cNvPr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589;p30">
              <a:extLst>
                <a:ext uri="{FF2B5EF4-FFF2-40B4-BE49-F238E27FC236}">
                  <a16:creationId xmlns:a16="http://schemas.microsoft.com/office/drawing/2014/main" id="{A3EB9A2B-4F7E-C89D-436A-BD249F0DFB57}"/>
                </a:ext>
              </a:extLst>
            </p:cNvPr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590;p30">
              <a:extLst>
                <a:ext uri="{FF2B5EF4-FFF2-40B4-BE49-F238E27FC236}">
                  <a16:creationId xmlns:a16="http://schemas.microsoft.com/office/drawing/2014/main" id="{68940456-243D-1ABE-80B8-EE8158A788F0}"/>
                </a:ext>
              </a:extLst>
            </p:cNvPr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组合 523">
            <a:extLst>
              <a:ext uri="{FF2B5EF4-FFF2-40B4-BE49-F238E27FC236}">
                <a16:creationId xmlns:a16="http://schemas.microsoft.com/office/drawing/2014/main" id="{4CF4DB30-34EE-B91B-3BAE-B1FD287E43D1}"/>
              </a:ext>
            </a:extLst>
          </p:cNvPr>
          <p:cNvGrpSpPr/>
          <p:nvPr/>
        </p:nvGrpSpPr>
        <p:grpSpPr>
          <a:xfrm>
            <a:off x="6446133" y="4953651"/>
            <a:ext cx="1701627" cy="1669944"/>
            <a:chOff x="6809969" y="1651680"/>
            <a:chExt cx="2040827" cy="194001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25" name="Google Shape;1566;p30">
              <a:extLst>
                <a:ext uri="{FF2B5EF4-FFF2-40B4-BE49-F238E27FC236}">
                  <a16:creationId xmlns:a16="http://schemas.microsoft.com/office/drawing/2014/main" id="{E1940B75-7643-6C92-E19D-7C6F23306FCF}"/>
                </a:ext>
              </a:extLst>
            </p:cNvPr>
            <p:cNvSpPr/>
            <p:nvPr/>
          </p:nvSpPr>
          <p:spPr>
            <a:xfrm flipH="1">
              <a:off x="6809969" y="1651680"/>
              <a:ext cx="510207" cy="4842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567;p30">
              <a:extLst>
                <a:ext uri="{FF2B5EF4-FFF2-40B4-BE49-F238E27FC236}">
                  <a16:creationId xmlns:a16="http://schemas.microsoft.com/office/drawing/2014/main" id="{B0286F4C-CF4B-834D-2C78-C36AF1700FD0}"/>
                </a:ext>
              </a:extLst>
            </p:cNvPr>
            <p:cNvSpPr/>
            <p:nvPr/>
          </p:nvSpPr>
          <p:spPr>
            <a:xfrm flipH="1">
              <a:off x="7320176" y="1651680"/>
              <a:ext cx="510207" cy="4842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568;p30">
              <a:extLst>
                <a:ext uri="{FF2B5EF4-FFF2-40B4-BE49-F238E27FC236}">
                  <a16:creationId xmlns:a16="http://schemas.microsoft.com/office/drawing/2014/main" id="{AC7B375A-B980-D2D4-3C9A-344B3F0D28B9}"/>
                </a:ext>
              </a:extLst>
            </p:cNvPr>
            <p:cNvSpPr/>
            <p:nvPr/>
          </p:nvSpPr>
          <p:spPr>
            <a:xfrm flipH="1">
              <a:off x="7830383" y="1651680"/>
              <a:ext cx="510207" cy="4842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569;p30">
              <a:extLst>
                <a:ext uri="{FF2B5EF4-FFF2-40B4-BE49-F238E27FC236}">
                  <a16:creationId xmlns:a16="http://schemas.microsoft.com/office/drawing/2014/main" id="{9E9CD98E-9DD9-F85B-E1B0-C606931893CB}"/>
                </a:ext>
              </a:extLst>
            </p:cNvPr>
            <p:cNvSpPr/>
            <p:nvPr/>
          </p:nvSpPr>
          <p:spPr>
            <a:xfrm flipH="1">
              <a:off x="8340589" y="1651680"/>
              <a:ext cx="510207" cy="4842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571;p30">
              <a:extLst>
                <a:ext uri="{FF2B5EF4-FFF2-40B4-BE49-F238E27FC236}">
                  <a16:creationId xmlns:a16="http://schemas.microsoft.com/office/drawing/2014/main" id="{032327D5-2763-9139-5485-EB234B437E7A}"/>
                </a:ext>
              </a:extLst>
            </p:cNvPr>
            <p:cNvSpPr/>
            <p:nvPr/>
          </p:nvSpPr>
          <p:spPr>
            <a:xfrm flipH="1">
              <a:off x="6809969" y="2135934"/>
              <a:ext cx="510207" cy="48425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572;p30">
              <a:extLst>
                <a:ext uri="{FF2B5EF4-FFF2-40B4-BE49-F238E27FC236}">
                  <a16:creationId xmlns:a16="http://schemas.microsoft.com/office/drawing/2014/main" id="{1CF59664-4BA7-8680-D023-8F3D24B3051F}"/>
                </a:ext>
              </a:extLst>
            </p:cNvPr>
            <p:cNvSpPr/>
            <p:nvPr/>
          </p:nvSpPr>
          <p:spPr>
            <a:xfrm flipH="1">
              <a:off x="7320176" y="2135934"/>
              <a:ext cx="510207" cy="48425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573;p30">
              <a:extLst>
                <a:ext uri="{FF2B5EF4-FFF2-40B4-BE49-F238E27FC236}">
                  <a16:creationId xmlns:a16="http://schemas.microsoft.com/office/drawing/2014/main" id="{3542D9B6-5F65-200C-F0F9-F95F31FDF70D}"/>
                </a:ext>
              </a:extLst>
            </p:cNvPr>
            <p:cNvSpPr/>
            <p:nvPr/>
          </p:nvSpPr>
          <p:spPr>
            <a:xfrm flipH="1">
              <a:off x="7830383" y="2135934"/>
              <a:ext cx="510207" cy="48425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574;p30">
              <a:extLst>
                <a:ext uri="{FF2B5EF4-FFF2-40B4-BE49-F238E27FC236}">
                  <a16:creationId xmlns:a16="http://schemas.microsoft.com/office/drawing/2014/main" id="{A437EA68-EBCF-055F-965B-17C5B9432169}"/>
                </a:ext>
              </a:extLst>
            </p:cNvPr>
            <p:cNvSpPr/>
            <p:nvPr/>
          </p:nvSpPr>
          <p:spPr>
            <a:xfrm flipH="1">
              <a:off x="8340589" y="2135934"/>
              <a:ext cx="510207" cy="48425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576;p30">
              <a:extLst>
                <a:ext uri="{FF2B5EF4-FFF2-40B4-BE49-F238E27FC236}">
                  <a16:creationId xmlns:a16="http://schemas.microsoft.com/office/drawing/2014/main" id="{FECBAC44-EDAB-5C3D-752D-01AAF8A78D0B}"/>
                </a:ext>
              </a:extLst>
            </p:cNvPr>
            <p:cNvSpPr/>
            <p:nvPr/>
          </p:nvSpPr>
          <p:spPr>
            <a:xfrm flipH="1">
              <a:off x="6809969" y="2621688"/>
              <a:ext cx="510207" cy="48425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577;p30">
              <a:extLst>
                <a:ext uri="{FF2B5EF4-FFF2-40B4-BE49-F238E27FC236}">
                  <a16:creationId xmlns:a16="http://schemas.microsoft.com/office/drawing/2014/main" id="{018744B8-86A8-7C1B-F297-83FB9D446CD2}"/>
                </a:ext>
              </a:extLst>
            </p:cNvPr>
            <p:cNvSpPr/>
            <p:nvPr/>
          </p:nvSpPr>
          <p:spPr>
            <a:xfrm flipH="1">
              <a:off x="7320176" y="2621688"/>
              <a:ext cx="510207" cy="48425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578;p30">
              <a:extLst>
                <a:ext uri="{FF2B5EF4-FFF2-40B4-BE49-F238E27FC236}">
                  <a16:creationId xmlns:a16="http://schemas.microsoft.com/office/drawing/2014/main" id="{F4BAA56E-A0C9-3C26-8018-91F60E76D9C0}"/>
                </a:ext>
              </a:extLst>
            </p:cNvPr>
            <p:cNvSpPr/>
            <p:nvPr/>
          </p:nvSpPr>
          <p:spPr>
            <a:xfrm flipH="1">
              <a:off x="7830383" y="2621688"/>
              <a:ext cx="510207" cy="48425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579;p30">
              <a:extLst>
                <a:ext uri="{FF2B5EF4-FFF2-40B4-BE49-F238E27FC236}">
                  <a16:creationId xmlns:a16="http://schemas.microsoft.com/office/drawing/2014/main" id="{4384E745-EC73-A461-E100-06172412CB8F}"/>
                </a:ext>
              </a:extLst>
            </p:cNvPr>
            <p:cNvSpPr/>
            <p:nvPr/>
          </p:nvSpPr>
          <p:spPr>
            <a:xfrm flipH="1">
              <a:off x="8340589" y="2621688"/>
              <a:ext cx="510207" cy="48425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581;p30">
              <a:extLst>
                <a:ext uri="{FF2B5EF4-FFF2-40B4-BE49-F238E27FC236}">
                  <a16:creationId xmlns:a16="http://schemas.microsoft.com/office/drawing/2014/main" id="{981750F8-52AE-6B34-6998-E5023D5D9197}"/>
                </a:ext>
              </a:extLst>
            </p:cNvPr>
            <p:cNvSpPr/>
            <p:nvPr/>
          </p:nvSpPr>
          <p:spPr>
            <a:xfrm flipH="1">
              <a:off x="6809969" y="3107441"/>
              <a:ext cx="510207" cy="48425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582;p30">
              <a:extLst>
                <a:ext uri="{FF2B5EF4-FFF2-40B4-BE49-F238E27FC236}">
                  <a16:creationId xmlns:a16="http://schemas.microsoft.com/office/drawing/2014/main" id="{6A336F2A-DFEB-A889-314A-97B4471F6DFF}"/>
                </a:ext>
              </a:extLst>
            </p:cNvPr>
            <p:cNvSpPr/>
            <p:nvPr/>
          </p:nvSpPr>
          <p:spPr>
            <a:xfrm flipH="1">
              <a:off x="7320176" y="3107441"/>
              <a:ext cx="510207" cy="48425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583;p30">
              <a:extLst>
                <a:ext uri="{FF2B5EF4-FFF2-40B4-BE49-F238E27FC236}">
                  <a16:creationId xmlns:a16="http://schemas.microsoft.com/office/drawing/2014/main" id="{0AE60E7E-CDB8-58FD-5E37-FC74ECD59FDC}"/>
                </a:ext>
              </a:extLst>
            </p:cNvPr>
            <p:cNvSpPr/>
            <p:nvPr/>
          </p:nvSpPr>
          <p:spPr>
            <a:xfrm flipH="1">
              <a:off x="7830383" y="3107441"/>
              <a:ext cx="510207" cy="48425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584;p30">
              <a:extLst>
                <a:ext uri="{FF2B5EF4-FFF2-40B4-BE49-F238E27FC236}">
                  <a16:creationId xmlns:a16="http://schemas.microsoft.com/office/drawing/2014/main" id="{BCFD2CC7-C61C-5750-6091-C6A8E50494B0}"/>
                </a:ext>
              </a:extLst>
            </p:cNvPr>
            <p:cNvSpPr/>
            <p:nvPr/>
          </p:nvSpPr>
          <p:spPr>
            <a:xfrm flipH="1">
              <a:off x="8340589" y="3107441"/>
              <a:ext cx="510207" cy="48425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1" name="文本框 540">
            <a:extLst>
              <a:ext uri="{FF2B5EF4-FFF2-40B4-BE49-F238E27FC236}">
                <a16:creationId xmlns:a16="http://schemas.microsoft.com/office/drawing/2014/main" id="{25E0A91D-BC08-41F9-78C8-EF0BB443C9F0}"/>
              </a:ext>
            </a:extLst>
          </p:cNvPr>
          <p:cNvSpPr txBox="1"/>
          <p:nvPr/>
        </p:nvSpPr>
        <p:spPr>
          <a:xfrm>
            <a:off x="446470" y="1102924"/>
            <a:ext cx="611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所以可以将完整的一个卷积，分为 </a:t>
            </a:r>
            <a:r>
              <a:rPr lang="en-US" altLang="zh-CN" dirty="0" err="1"/>
              <a:t>rowNumber</a:t>
            </a:r>
            <a:r>
              <a:rPr lang="en-US" altLang="zh-CN" dirty="0"/>
              <a:t> </a:t>
            </a:r>
            <a:r>
              <a:rPr lang="zh-CN" altLang="en-US" dirty="0"/>
              <a:t>个横向卷积</a:t>
            </a:r>
          </a:p>
        </p:txBody>
      </p:sp>
      <p:sp>
        <p:nvSpPr>
          <p:cNvPr id="542" name="文本框 541">
            <a:extLst>
              <a:ext uri="{FF2B5EF4-FFF2-40B4-BE49-F238E27FC236}">
                <a16:creationId xmlns:a16="http://schemas.microsoft.com/office/drawing/2014/main" id="{0A4B3053-E0B2-D9A6-BFD0-DEF751722ECD}"/>
              </a:ext>
            </a:extLst>
          </p:cNvPr>
          <p:cNvSpPr txBox="1"/>
          <p:nvPr/>
        </p:nvSpPr>
        <p:spPr>
          <a:xfrm>
            <a:off x="421940" y="1374643"/>
            <a:ext cx="9337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而</a:t>
            </a:r>
            <a:r>
              <a:rPr lang="en-US" altLang="zh-CN" dirty="0"/>
              <a:t>1</a:t>
            </a:r>
            <a:r>
              <a:rPr lang="zh-CN" altLang="en-US" dirty="0"/>
              <a:t>个横向卷积又可分为 </a:t>
            </a:r>
            <a:r>
              <a:rPr lang="en-US" altLang="zh-CN" dirty="0" err="1"/>
              <a:t>input_width</a:t>
            </a:r>
            <a:r>
              <a:rPr lang="en-US" altLang="zh-CN" dirty="0"/>
              <a:t> – </a:t>
            </a:r>
            <a:r>
              <a:rPr lang="en-US" altLang="zh-CN" dirty="0" err="1"/>
              <a:t>Filter_width</a:t>
            </a:r>
            <a:r>
              <a:rPr lang="en-US" altLang="zh-CN" dirty="0"/>
              <a:t> + 1 </a:t>
            </a:r>
            <a:r>
              <a:rPr lang="zh-CN" altLang="en-US" dirty="0"/>
              <a:t>个窗口卷积，这里可以并行去做，</a:t>
            </a:r>
            <a:endParaRPr lang="en-US" altLang="zh-CN" dirty="0"/>
          </a:p>
          <a:p>
            <a:r>
              <a:rPr lang="zh-CN" altLang="en-US" dirty="0"/>
              <a:t>即设置多个</a:t>
            </a:r>
            <a:r>
              <a:rPr lang="en-US" altLang="zh-CN" dirty="0"/>
              <a:t>WCU</a:t>
            </a:r>
            <a:r>
              <a:rPr lang="zh-CN" altLang="en-US" dirty="0"/>
              <a:t>来并行做窗口卷积。</a:t>
            </a:r>
          </a:p>
        </p:txBody>
      </p:sp>
      <p:grpSp>
        <p:nvGrpSpPr>
          <p:cNvPr id="543" name="组合 542">
            <a:extLst>
              <a:ext uri="{FF2B5EF4-FFF2-40B4-BE49-F238E27FC236}">
                <a16:creationId xmlns:a16="http://schemas.microsoft.com/office/drawing/2014/main" id="{3DB8D80B-ECA1-2D60-D0FF-930A9130CCF5}"/>
              </a:ext>
            </a:extLst>
          </p:cNvPr>
          <p:cNvGrpSpPr/>
          <p:nvPr/>
        </p:nvGrpSpPr>
        <p:grpSpPr>
          <a:xfrm>
            <a:off x="6104430" y="2534701"/>
            <a:ext cx="692792" cy="671672"/>
            <a:chOff x="5868547" y="1839930"/>
            <a:chExt cx="1020414" cy="9685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44" name="Google Shape;1569;p30">
              <a:extLst>
                <a:ext uri="{FF2B5EF4-FFF2-40B4-BE49-F238E27FC236}">
                  <a16:creationId xmlns:a16="http://schemas.microsoft.com/office/drawing/2014/main" id="{31B69F04-C6DD-80A7-39AC-0CC109726CA1}"/>
                </a:ext>
              </a:extLst>
            </p:cNvPr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570;p30">
              <a:extLst>
                <a:ext uri="{FF2B5EF4-FFF2-40B4-BE49-F238E27FC236}">
                  <a16:creationId xmlns:a16="http://schemas.microsoft.com/office/drawing/2014/main" id="{04F36C84-A6E1-F7A0-69A6-C8F8FC1F993E}"/>
                </a:ext>
              </a:extLst>
            </p:cNvPr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574;p30">
              <a:extLst>
                <a:ext uri="{FF2B5EF4-FFF2-40B4-BE49-F238E27FC236}">
                  <a16:creationId xmlns:a16="http://schemas.microsoft.com/office/drawing/2014/main" id="{26BA36B9-93FF-3B4F-EC9F-A0DBF8769AC5}"/>
                </a:ext>
              </a:extLst>
            </p:cNvPr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575;p30">
              <a:extLst>
                <a:ext uri="{FF2B5EF4-FFF2-40B4-BE49-F238E27FC236}">
                  <a16:creationId xmlns:a16="http://schemas.microsoft.com/office/drawing/2014/main" id="{3FBFCC95-D019-683B-2F3B-A80E4EBD1915}"/>
                </a:ext>
              </a:extLst>
            </p:cNvPr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组合 547">
            <a:extLst>
              <a:ext uri="{FF2B5EF4-FFF2-40B4-BE49-F238E27FC236}">
                <a16:creationId xmlns:a16="http://schemas.microsoft.com/office/drawing/2014/main" id="{F5FD8FA4-AC5A-9461-2704-B53108116482}"/>
              </a:ext>
            </a:extLst>
          </p:cNvPr>
          <p:cNvGrpSpPr/>
          <p:nvPr/>
        </p:nvGrpSpPr>
        <p:grpSpPr>
          <a:xfrm>
            <a:off x="8379475" y="2526785"/>
            <a:ext cx="692792" cy="671672"/>
            <a:chOff x="5868547" y="1839930"/>
            <a:chExt cx="1020414" cy="96850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49" name="Google Shape;1569;p30">
              <a:extLst>
                <a:ext uri="{FF2B5EF4-FFF2-40B4-BE49-F238E27FC236}">
                  <a16:creationId xmlns:a16="http://schemas.microsoft.com/office/drawing/2014/main" id="{433A884B-C072-CF75-8489-00D8CDEB3D9D}"/>
                </a:ext>
              </a:extLst>
            </p:cNvPr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570;p30">
              <a:extLst>
                <a:ext uri="{FF2B5EF4-FFF2-40B4-BE49-F238E27FC236}">
                  <a16:creationId xmlns:a16="http://schemas.microsoft.com/office/drawing/2014/main" id="{2C32F17B-E179-D537-F2ED-8A194650DED0}"/>
                </a:ext>
              </a:extLst>
            </p:cNvPr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574;p30">
              <a:extLst>
                <a:ext uri="{FF2B5EF4-FFF2-40B4-BE49-F238E27FC236}">
                  <a16:creationId xmlns:a16="http://schemas.microsoft.com/office/drawing/2014/main" id="{B5B2242D-F50A-5A0C-A7DA-CE6C919EE2E6}"/>
                </a:ext>
              </a:extLst>
            </p:cNvPr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1575;p30">
              <a:extLst>
                <a:ext uri="{FF2B5EF4-FFF2-40B4-BE49-F238E27FC236}">
                  <a16:creationId xmlns:a16="http://schemas.microsoft.com/office/drawing/2014/main" id="{CDD61DAE-14B0-3AD5-1C58-5CE5AEDDF533}"/>
                </a:ext>
              </a:extLst>
            </p:cNvPr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" name="文本框 552">
            <a:extLst>
              <a:ext uri="{FF2B5EF4-FFF2-40B4-BE49-F238E27FC236}">
                <a16:creationId xmlns:a16="http://schemas.microsoft.com/office/drawing/2014/main" id="{EC7C4110-ED47-0585-D199-B938E5994F5F}"/>
              </a:ext>
            </a:extLst>
          </p:cNvPr>
          <p:cNvSpPr txBox="1"/>
          <p:nvPr/>
        </p:nvSpPr>
        <p:spPr>
          <a:xfrm>
            <a:off x="2546401" y="207758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第一个</a:t>
            </a:r>
            <a:r>
              <a:rPr lang="en-US" altLang="zh-CN" dirty="0" err="1"/>
              <a:t>WCU_cycle</a:t>
            </a:r>
            <a:endParaRPr lang="zh-CN" altLang="en-US" dirty="0"/>
          </a:p>
        </p:txBody>
      </p:sp>
      <p:sp>
        <p:nvSpPr>
          <p:cNvPr id="555" name="文本框 554">
            <a:extLst>
              <a:ext uri="{FF2B5EF4-FFF2-40B4-BE49-F238E27FC236}">
                <a16:creationId xmlns:a16="http://schemas.microsoft.com/office/drawing/2014/main" id="{8BB03997-2298-79A1-294C-0C442142AE62}"/>
              </a:ext>
            </a:extLst>
          </p:cNvPr>
          <p:cNvSpPr txBox="1"/>
          <p:nvPr/>
        </p:nvSpPr>
        <p:spPr>
          <a:xfrm>
            <a:off x="6279382" y="2042414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第二个</a:t>
            </a:r>
            <a:r>
              <a:rPr lang="en-US" altLang="zh-CN" dirty="0" err="1"/>
              <a:t>WCU_cycle</a:t>
            </a:r>
            <a:endParaRPr lang="zh-CN" altLang="en-US" dirty="0"/>
          </a:p>
        </p:txBody>
      </p:sp>
      <p:sp>
        <p:nvSpPr>
          <p:cNvPr id="556" name="箭头: 下 555">
            <a:extLst>
              <a:ext uri="{FF2B5EF4-FFF2-40B4-BE49-F238E27FC236}">
                <a16:creationId xmlns:a16="http://schemas.microsoft.com/office/drawing/2014/main" id="{0BF52305-D3C4-D649-1CAC-0A36DA8F27C3}"/>
              </a:ext>
            </a:extLst>
          </p:cNvPr>
          <p:cNvSpPr/>
          <p:nvPr/>
        </p:nvSpPr>
        <p:spPr>
          <a:xfrm>
            <a:off x="3290218" y="4373648"/>
            <a:ext cx="346396" cy="4318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7" name="箭头: 下 556">
            <a:extLst>
              <a:ext uri="{FF2B5EF4-FFF2-40B4-BE49-F238E27FC236}">
                <a16:creationId xmlns:a16="http://schemas.microsoft.com/office/drawing/2014/main" id="{071889A6-A2CC-EFF2-A3C7-054B1F4FD5D8}"/>
              </a:ext>
            </a:extLst>
          </p:cNvPr>
          <p:cNvSpPr/>
          <p:nvPr/>
        </p:nvSpPr>
        <p:spPr>
          <a:xfrm>
            <a:off x="7089786" y="4390122"/>
            <a:ext cx="346396" cy="4318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8" name="文本框 557">
            <a:extLst>
              <a:ext uri="{FF2B5EF4-FFF2-40B4-BE49-F238E27FC236}">
                <a16:creationId xmlns:a16="http://schemas.microsoft.com/office/drawing/2014/main" id="{1163F0D2-5E3F-F6F8-C893-F7F6E58C50E6}"/>
              </a:ext>
            </a:extLst>
          </p:cNvPr>
          <p:cNvSpPr txBox="1"/>
          <p:nvPr/>
        </p:nvSpPr>
        <p:spPr>
          <a:xfrm>
            <a:off x="9470614" y="2540046"/>
            <a:ext cx="28324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循环 </a:t>
            </a:r>
            <a:r>
              <a:rPr lang="en-US" altLang="zh-CN" dirty="0" err="1"/>
              <a:t>rowNumber</a:t>
            </a:r>
            <a:r>
              <a:rPr lang="en-US" altLang="zh-CN" dirty="0"/>
              <a:t> </a:t>
            </a:r>
            <a:r>
              <a:rPr lang="zh-CN" altLang="en-US" dirty="0"/>
              <a:t>次：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即将完整卷积拆分为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rowNumber</a:t>
            </a:r>
            <a:r>
              <a:rPr lang="zh-CN" altLang="en-US" dirty="0">
                <a:solidFill>
                  <a:srgbClr val="FF0000"/>
                </a:solidFill>
              </a:rPr>
              <a:t>次横向卷积，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横向卷积又可以拆分为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并行的窗口卷积</a:t>
            </a:r>
          </a:p>
        </p:txBody>
      </p:sp>
      <p:grpSp>
        <p:nvGrpSpPr>
          <p:cNvPr id="559" name="组合 558">
            <a:extLst>
              <a:ext uri="{FF2B5EF4-FFF2-40B4-BE49-F238E27FC236}">
                <a16:creationId xmlns:a16="http://schemas.microsoft.com/office/drawing/2014/main" id="{CC770EAE-DCC5-8A8E-8C79-78B133F6E13C}"/>
              </a:ext>
            </a:extLst>
          </p:cNvPr>
          <p:cNvGrpSpPr/>
          <p:nvPr/>
        </p:nvGrpSpPr>
        <p:grpSpPr>
          <a:xfrm>
            <a:off x="9967439" y="4823245"/>
            <a:ext cx="1701627" cy="1669944"/>
            <a:chOff x="6809969" y="1651680"/>
            <a:chExt cx="2040827" cy="194001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60" name="Google Shape;1566;p30">
              <a:extLst>
                <a:ext uri="{FF2B5EF4-FFF2-40B4-BE49-F238E27FC236}">
                  <a16:creationId xmlns:a16="http://schemas.microsoft.com/office/drawing/2014/main" id="{243D1DBA-358E-A492-8FFB-578A9205C98C}"/>
                </a:ext>
              </a:extLst>
            </p:cNvPr>
            <p:cNvSpPr/>
            <p:nvPr/>
          </p:nvSpPr>
          <p:spPr>
            <a:xfrm flipH="1">
              <a:off x="6809969" y="1651680"/>
              <a:ext cx="510207" cy="4842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567;p30">
              <a:extLst>
                <a:ext uri="{FF2B5EF4-FFF2-40B4-BE49-F238E27FC236}">
                  <a16:creationId xmlns:a16="http://schemas.microsoft.com/office/drawing/2014/main" id="{EF848FD4-9F1E-9FC3-D507-1CFF0CB721AD}"/>
                </a:ext>
              </a:extLst>
            </p:cNvPr>
            <p:cNvSpPr/>
            <p:nvPr/>
          </p:nvSpPr>
          <p:spPr>
            <a:xfrm flipH="1">
              <a:off x="7320176" y="1651680"/>
              <a:ext cx="510207" cy="4842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568;p30">
              <a:extLst>
                <a:ext uri="{FF2B5EF4-FFF2-40B4-BE49-F238E27FC236}">
                  <a16:creationId xmlns:a16="http://schemas.microsoft.com/office/drawing/2014/main" id="{511D6C85-0E85-E281-42BE-D4BF740A8907}"/>
                </a:ext>
              </a:extLst>
            </p:cNvPr>
            <p:cNvSpPr/>
            <p:nvPr/>
          </p:nvSpPr>
          <p:spPr>
            <a:xfrm flipH="1">
              <a:off x="7830383" y="1651680"/>
              <a:ext cx="510207" cy="4842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569;p30">
              <a:extLst>
                <a:ext uri="{FF2B5EF4-FFF2-40B4-BE49-F238E27FC236}">
                  <a16:creationId xmlns:a16="http://schemas.microsoft.com/office/drawing/2014/main" id="{0A6978E7-F42D-007C-A981-3363E6CDAD55}"/>
                </a:ext>
              </a:extLst>
            </p:cNvPr>
            <p:cNvSpPr/>
            <p:nvPr/>
          </p:nvSpPr>
          <p:spPr>
            <a:xfrm flipH="1">
              <a:off x="8340589" y="1651680"/>
              <a:ext cx="510207" cy="4842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571;p30">
              <a:extLst>
                <a:ext uri="{FF2B5EF4-FFF2-40B4-BE49-F238E27FC236}">
                  <a16:creationId xmlns:a16="http://schemas.microsoft.com/office/drawing/2014/main" id="{72E49D7B-F01E-9911-5C2C-A639EFA62EBC}"/>
                </a:ext>
              </a:extLst>
            </p:cNvPr>
            <p:cNvSpPr/>
            <p:nvPr/>
          </p:nvSpPr>
          <p:spPr>
            <a:xfrm flipH="1">
              <a:off x="6809969" y="2135934"/>
              <a:ext cx="510207" cy="4842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572;p30">
              <a:extLst>
                <a:ext uri="{FF2B5EF4-FFF2-40B4-BE49-F238E27FC236}">
                  <a16:creationId xmlns:a16="http://schemas.microsoft.com/office/drawing/2014/main" id="{59802B9F-5EE9-9B75-2141-9C8E68DF6B44}"/>
                </a:ext>
              </a:extLst>
            </p:cNvPr>
            <p:cNvSpPr/>
            <p:nvPr/>
          </p:nvSpPr>
          <p:spPr>
            <a:xfrm flipH="1">
              <a:off x="7320176" y="2135934"/>
              <a:ext cx="510207" cy="4842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573;p30">
              <a:extLst>
                <a:ext uri="{FF2B5EF4-FFF2-40B4-BE49-F238E27FC236}">
                  <a16:creationId xmlns:a16="http://schemas.microsoft.com/office/drawing/2014/main" id="{A6582C51-9031-25B9-71F8-A92DC53FE9F6}"/>
                </a:ext>
              </a:extLst>
            </p:cNvPr>
            <p:cNvSpPr/>
            <p:nvPr/>
          </p:nvSpPr>
          <p:spPr>
            <a:xfrm flipH="1">
              <a:off x="7830383" y="2135934"/>
              <a:ext cx="510207" cy="4842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574;p30">
              <a:extLst>
                <a:ext uri="{FF2B5EF4-FFF2-40B4-BE49-F238E27FC236}">
                  <a16:creationId xmlns:a16="http://schemas.microsoft.com/office/drawing/2014/main" id="{4746B22F-81E0-74EB-7ED9-168869CC1271}"/>
                </a:ext>
              </a:extLst>
            </p:cNvPr>
            <p:cNvSpPr/>
            <p:nvPr/>
          </p:nvSpPr>
          <p:spPr>
            <a:xfrm flipH="1">
              <a:off x="8340589" y="2135934"/>
              <a:ext cx="510207" cy="4842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576;p30">
              <a:extLst>
                <a:ext uri="{FF2B5EF4-FFF2-40B4-BE49-F238E27FC236}">
                  <a16:creationId xmlns:a16="http://schemas.microsoft.com/office/drawing/2014/main" id="{AAADCA52-F2B5-AC13-EE65-C362953DF7DF}"/>
                </a:ext>
              </a:extLst>
            </p:cNvPr>
            <p:cNvSpPr/>
            <p:nvPr/>
          </p:nvSpPr>
          <p:spPr>
            <a:xfrm flipH="1">
              <a:off x="6809969" y="2621688"/>
              <a:ext cx="510207" cy="4842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577;p30">
              <a:extLst>
                <a:ext uri="{FF2B5EF4-FFF2-40B4-BE49-F238E27FC236}">
                  <a16:creationId xmlns:a16="http://schemas.microsoft.com/office/drawing/2014/main" id="{6E22BE42-FD0A-4475-AFEE-3F60A99311D0}"/>
                </a:ext>
              </a:extLst>
            </p:cNvPr>
            <p:cNvSpPr/>
            <p:nvPr/>
          </p:nvSpPr>
          <p:spPr>
            <a:xfrm flipH="1">
              <a:off x="7320176" y="2621688"/>
              <a:ext cx="510207" cy="4842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578;p30">
              <a:extLst>
                <a:ext uri="{FF2B5EF4-FFF2-40B4-BE49-F238E27FC236}">
                  <a16:creationId xmlns:a16="http://schemas.microsoft.com/office/drawing/2014/main" id="{3A6BDAD3-01CC-EB73-1915-ACDC2DF5D417}"/>
                </a:ext>
              </a:extLst>
            </p:cNvPr>
            <p:cNvSpPr/>
            <p:nvPr/>
          </p:nvSpPr>
          <p:spPr>
            <a:xfrm flipH="1">
              <a:off x="7830383" y="2621688"/>
              <a:ext cx="510207" cy="4842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579;p30">
              <a:extLst>
                <a:ext uri="{FF2B5EF4-FFF2-40B4-BE49-F238E27FC236}">
                  <a16:creationId xmlns:a16="http://schemas.microsoft.com/office/drawing/2014/main" id="{C574039E-D60B-78B7-E1DB-E53D9121A410}"/>
                </a:ext>
              </a:extLst>
            </p:cNvPr>
            <p:cNvSpPr/>
            <p:nvPr/>
          </p:nvSpPr>
          <p:spPr>
            <a:xfrm flipH="1">
              <a:off x="8340589" y="2621688"/>
              <a:ext cx="510207" cy="4842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581;p30">
              <a:extLst>
                <a:ext uri="{FF2B5EF4-FFF2-40B4-BE49-F238E27FC236}">
                  <a16:creationId xmlns:a16="http://schemas.microsoft.com/office/drawing/2014/main" id="{FAE5B32C-4822-CF2B-742F-DD8981D17CAA}"/>
                </a:ext>
              </a:extLst>
            </p:cNvPr>
            <p:cNvSpPr/>
            <p:nvPr/>
          </p:nvSpPr>
          <p:spPr>
            <a:xfrm flipH="1">
              <a:off x="6809969" y="3107441"/>
              <a:ext cx="510207" cy="4842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582;p30">
              <a:extLst>
                <a:ext uri="{FF2B5EF4-FFF2-40B4-BE49-F238E27FC236}">
                  <a16:creationId xmlns:a16="http://schemas.microsoft.com/office/drawing/2014/main" id="{73A7DE6E-F00C-037E-8BB2-DCD6D2C7B37F}"/>
                </a:ext>
              </a:extLst>
            </p:cNvPr>
            <p:cNvSpPr/>
            <p:nvPr/>
          </p:nvSpPr>
          <p:spPr>
            <a:xfrm flipH="1">
              <a:off x="7320176" y="3107441"/>
              <a:ext cx="510207" cy="4842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583;p30">
              <a:extLst>
                <a:ext uri="{FF2B5EF4-FFF2-40B4-BE49-F238E27FC236}">
                  <a16:creationId xmlns:a16="http://schemas.microsoft.com/office/drawing/2014/main" id="{9CC42588-BBF4-3D9B-5632-6136C00434CE}"/>
                </a:ext>
              </a:extLst>
            </p:cNvPr>
            <p:cNvSpPr/>
            <p:nvPr/>
          </p:nvSpPr>
          <p:spPr>
            <a:xfrm flipH="1">
              <a:off x="7830383" y="3107441"/>
              <a:ext cx="510207" cy="4842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584;p30">
              <a:extLst>
                <a:ext uri="{FF2B5EF4-FFF2-40B4-BE49-F238E27FC236}">
                  <a16:creationId xmlns:a16="http://schemas.microsoft.com/office/drawing/2014/main" id="{85AF8316-81A7-795F-46D2-F4F234A5BC28}"/>
                </a:ext>
              </a:extLst>
            </p:cNvPr>
            <p:cNvSpPr/>
            <p:nvPr/>
          </p:nvSpPr>
          <p:spPr>
            <a:xfrm flipH="1">
              <a:off x="8340589" y="3107441"/>
              <a:ext cx="510207" cy="4842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箭头: 下 575">
            <a:extLst>
              <a:ext uri="{FF2B5EF4-FFF2-40B4-BE49-F238E27FC236}">
                <a16:creationId xmlns:a16="http://schemas.microsoft.com/office/drawing/2014/main" id="{42173B69-7D58-3998-A2CE-ED7AB16AF94E}"/>
              </a:ext>
            </a:extLst>
          </p:cNvPr>
          <p:cNvSpPr/>
          <p:nvPr/>
        </p:nvSpPr>
        <p:spPr>
          <a:xfrm>
            <a:off x="10559835" y="4039358"/>
            <a:ext cx="474730" cy="60130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7" name="组合 576">
            <a:extLst>
              <a:ext uri="{FF2B5EF4-FFF2-40B4-BE49-F238E27FC236}">
                <a16:creationId xmlns:a16="http://schemas.microsoft.com/office/drawing/2014/main" id="{0CB9FF7A-9715-42D0-EB9F-586A8B4417D7}"/>
              </a:ext>
            </a:extLst>
          </p:cNvPr>
          <p:cNvGrpSpPr/>
          <p:nvPr/>
        </p:nvGrpSpPr>
        <p:grpSpPr>
          <a:xfrm>
            <a:off x="369205" y="3513620"/>
            <a:ext cx="692792" cy="671672"/>
            <a:chOff x="5868547" y="1839930"/>
            <a:chExt cx="1020414" cy="9685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78" name="Google Shape;1569;p30">
              <a:extLst>
                <a:ext uri="{FF2B5EF4-FFF2-40B4-BE49-F238E27FC236}">
                  <a16:creationId xmlns:a16="http://schemas.microsoft.com/office/drawing/2014/main" id="{C095AE02-2782-1A15-BDC5-C4032AD0294F}"/>
                </a:ext>
              </a:extLst>
            </p:cNvPr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570;p30">
              <a:extLst>
                <a:ext uri="{FF2B5EF4-FFF2-40B4-BE49-F238E27FC236}">
                  <a16:creationId xmlns:a16="http://schemas.microsoft.com/office/drawing/2014/main" id="{DB7F1739-2A6F-0C0D-5830-567A24708D69}"/>
                </a:ext>
              </a:extLst>
            </p:cNvPr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574;p30">
              <a:extLst>
                <a:ext uri="{FF2B5EF4-FFF2-40B4-BE49-F238E27FC236}">
                  <a16:creationId xmlns:a16="http://schemas.microsoft.com/office/drawing/2014/main" id="{256ABD38-04BE-B032-EB4E-6002CCB3685D}"/>
                </a:ext>
              </a:extLst>
            </p:cNvPr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575;p30">
              <a:extLst>
                <a:ext uri="{FF2B5EF4-FFF2-40B4-BE49-F238E27FC236}">
                  <a16:creationId xmlns:a16="http://schemas.microsoft.com/office/drawing/2014/main" id="{7DD0DD47-F418-DDD8-7196-B6383F45EF96}"/>
                </a:ext>
              </a:extLst>
            </p:cNvPr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组合 581">
            <a:extLst>
              <a:ext uri="{FF2B5EF4-FFF2-40B4-BE49-F238E27FC236}">
                <a16:creationId xmlns:a16="http://schemas.microsoft.com/office/drawing/2014/main" id="{2D6C6D0F-E01F-BCF0-45BB-DA09CF04548F}"/>
              </a:ext>
            </a:extLst>
          </p:cNvPr>
          <p:cNvGrpSpPr/>
          <p:nvPr/>
        </p:nvGrpSpPr>
        <p:grpSpPr>
          <a:xfrm>
            <a:off x="358302" y="4769775"/>
            <a:ext cx="692792" cy="671672"/>
            <a:chOff x="5868547" y="1839930"/>
            <a:chExt cx="1020414" cy="96850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83" name="Google Shape;1569;p30">
              <a:extLst>
                <a:ext uri="{FF2B5EF4-FFF2-40B4-BE49-F238E27FC236}">
                  <a16:creationId xmlns:a16="http://schemas.microsoft.com/office/drawing/2014/main" id="{10DE9B5F-5F8B-08B7-7DEA-7E981842857E}"/>
                </a:ext>
              </a:extLst>
            </p:cNvPr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570;p30">
              <a:extLst>
                <a:ext uri="{FF2B5EF4-FFF2-40B4-BE49-F238E27FC236}">
                  <a16:creationId xmlns:a16="http://schemas.microsoft.com/office/drawing/2014/main" id="{916333FB-823F-9A7D-BCE9-658DE72BD3DA}"/>
                </a:ext>
              </a:extLst>
            </p:cNvPr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574;p30">
              <a:extLst>
                <a:ext uri="{FF2B5EF4-FFF2-40B4-BE49-F238E27FC236}">
                  <a16:creationId xmlns:a16="http://schemas.microsoft.com/office/drawing/2014/main" id="{97967920-4817-F948-E947-6BD29F0DEB3C}"/>
                </a:ext>
              </a:extLst>
            </p:cNvPr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575;p30">
              <a:extLst>
                <a:ext uri="{FF2B5EF4-FFF2-40B4-BE49-F238E27FC236}">
                  <a16:creationId xmlns:a16="http://schemas.microsoft.com/office/drawing/2014/main" id="{F3FC111F-0FE8-B482-D36D-DA2A02C6F8B6}"/>
                </a:ext>
              </a:extLst>
            </p:cNvPr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文本框 586">
            <a:extLst>
              <a:ext uri="{FF2B5EF4-FFF2-40B4-BE49-F238E27FC236}">
                <a16:creationId xmlns:a16="http://schemas.microsoft.com/office/drawing/2014/main" id="{F8A644E9-944D-5F48-AABD-D770E87CAF5B}"/>
              </a:ext>
            </a:extLst>
          </p:cNvPr>
          <p:cNvSpPr txBox="1"/>
          <p:nvPr/>
        </p:nvSpPr>
        <p:spPr>
          <a:xfrm>
            <a:off x="298576" y="3155039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WCU_1</a:t>
            </a:r>
            <a:endParaRPr lang="zh-CN" altLang="en-US" dirty="0"/>
          </a:p>
        </p:txBody>
      </p:sp>
      <p:sp>
        <p:nvSpPr>
          <p:cNvPr id="588" name="文本框 587">
            <a:extLst>
              <a:ext uri="{FF2B5EF4-FFF2-40B4-BE49-F238E27FC236}">
                <a16:creationId xmlns:a16="http://schemas.microsoft.com/office/drawing/2014/main" id="{6E6847C4-9C1B-3524-BE14-531E634D946E}"/>
              </a:ext>
            </a:extLst>
          </p:cNvPr>
          <p:cNvSpPr txBox="1"/>
          <p:nvPr/>
        </p:nvSpPr>
        <p:spPr>
          <a:xfrm>
            <a:off x="272698" y="439447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WCU_2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87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组合 396">
            <a:extLst>
              <a:ext uri="{FF2B5EF4-FFF2-40B4-BE49-F238E27FC236}">
                <a16:creationId xmlns:a16="http://schemas.microsoft.com/office/drawing/2014/main" id="{5A60176D-E62C-E713-4FB0-75AC1B74D481}"/>
              </a:ext>
            </a:extLst>
          </p:cNvPr>
          <p:cNvGrpSpPr/>
          <p:nvPr/>
        </p:nvGrpSpPr>
        <p:grpSpPr>
          <a:xfrm>
            <a:off x="4711853" y="1633559"/>
            <a:ext cx="1731979" cy="1682820"/>
            <a:chOff x="1163273" y="1840680"/>
            <a:chExt cx="2551034" cy="2426519"/>
          </a:xfrm>
        </p:grpSpPr>
        <p:sp>
          <p:nvSpPr>
            <p:cNvPr id="398" name="Google Shape;1566;p30">
              <a:extLst>
                <a:ext uri="{FF2B5EF4-FFF2-40B4-BE49-F238E27FC236}">
                  <a16:creationId xmlns:a16="http://schemas.microsoft.com/office/drawing/2014/main" id="{E11DECB7-A1BA-51A8-BE14-795CEB7C0D87}"/>
                </a:ext>
              </a:extLst>
            </p:cNvPr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567;p30">
              <a:extLst>
                <a:ext uri="{FF2B5EF4-FFF2-40B4-BE49-F238E27FC236}">
                  <a16:creationId xmlns:a16="http://schemas.microsoft.com/office/drawing/2014/main" id="{80C75F59-11F3-F4C1-08A9-6162E2E88DDD}"/>
                </a:ext>
              </a:extLst>
            </p:cNvPr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568;p30">
              <a:extLst>
                <a:ext uri="{FF2B5EF4-FFF2-40B4-BE49-F238E27FC236}">
                  <a16:creationId xmlns:a16="http://schemas.microsoft.com/office/drawing/2014/main" id="{77109A38-3CB8-36B3-4748-40BB61D2BB58}"/>
                </a:ext>
              </a:extLst>
            </p:cNvPr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569;p30">
              <a:extLst>
                <a:ext uri="{FF2B5EF4-FFF2-40B4-BE49-F238E27FC236}">
                  <a16:creationId xmlns:a16="http://schemas.microsoft.com/office/drawing/2014/main" id="{F5A2B972-9832-9ACB-8F8B-8019257CA907}"/>
                </a:ext>
              </a:extLst>
            </p:cNvPr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570;p30">
              <a:extLst>
                <a:ext uri="{FF2B5EF4-FFF2-40B4-BE49-F238E27FC236}">
                  <a16:creationId xmlns:a16="http://schemas.microsoft.com/office/drawing/2014/main" id="{0249AF18-D98E-4FC9-F112-44F7F1B11D2E}"/>
                </a:ext>
              </a:extLst>
            </p:cNvPr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571;p30">
              <a:extLst>
                <a:ext uri="{FF2B5EF4-FFF2-40B4-BE49-F238E27FC236}">
                  <a16:creationId xmlns:a16="http://schemas.microsoft.com/office/drawing/2014/main" id="{23DCDD17-9310-C6E5-1D8B-CD7B087125CC}"/>
                </a:ext>
              </a:extLst>
            </p:cNvPr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572;p30">
              <a:extLst>
                <a:ext uri="{FF2B5EF4-FFF2-40B4-BE49-F238E27FC236}">
                  <a16:creationId xmlns:a16="http://schemas.microsoft.com/office/drawing/2014/main" id="{690DDD09-D098-83DD-AF32-D2A7AF600220}"/>
                </a:ext>
              </a:extLst>
            </p:cNvPr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573;p30">
              <a:extLst>
                <a:ext uri="{FF2B5EF4-FFF2-40B4-BE49-F238E27FC236}">
                  <a16:creationId xmlns:a16="http://schemas.microsoft.com/office/drawing/2014/main" id="{6A4636A9-01D8-EAA6-6FF0-FB4E45EED4F9}"/>
                </a:ext>
              </a:extLst>
            </p:cNvPr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574;p30">
              <a:extLst>
                <a:ext uri="{FF2B5EF4-FFF2-40B4-BE49-F238E27FC236}">
                  <a16:creationId xmlns:a16="http://schemas.microsoft.com/office/drawing/2014/main" id="{DCA307D6-BA13-D48D-8B9D-30E214E37352}"/>
                </a:ext>
              </a:extLst>
            </p:cNvPr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575;p30">
              <a:extLst>
                <a:ext uri="{FF2B5EF4-FFF2-40B4-BE49-F238E27FC236}">
                  <a16:creationId xmlns:a16="http://schemas.microsoft.com/office/drawing/2014/main" id="{AFB01CB4-3334-0BB9-AE1A-42A9E6AB0F2B}"/>
                </a:ext>
              </a:extLst>
            </p:cNvPr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576;p30">
              <a:extLst>
                <a:ext uri="{FF2B5EF4-FFF2-40B4-BE49-F238E27FC236}">
                  <a16:creationId xmlns:a16="http://schemas.microsoft.com/office/drawing/2014/main" id="{8803F55C-8CF8-505C-80EB-7CEB4F762A1C}"/>
                </a:ext>
              </a:extLst>
            </p:cNvPr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577;p30">
              <a:extLst>
                <a:ext uri="{FF2B5EF4-FFF2-40B4-BE49-F238E27FC236}">
                  <a16:creationId xmlns:a16="http://schemas.microsoft.com/office/drawing/2014/main" id="{8CF8E858-8277-3FD2-9BCB-DA26486DA602}"/>
                </a:ext>
              </a:extLst>
            </p:cNvPr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578;p30">
              <a:extLst>
                <a:ext uri="{FF2B5EF4-FFF2-40B4-BE49-F238E27FC236}">
                  <a16:creationId xmlns:a16="http://schemas.microsoft.com/office/drawing/2014/main" id="{5D2FBF89-4623-710D-D7AA-48308C70F022}"/>
                </a:ext>
              </a:extLst>
            </p:cNvPr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579;p30">
              <a:extLst>
                <a:ext uri="{FF2B5EF4-FFF2-40B4-BE49-F238E27FC236}">
                  <a16:creationId xmlns:a16="http://schemas.microsoft.com/office/drawing/2014/main" id="{DD1F9C8E-1A77-3270-7C86-D619A47E43CC}"/>
                </a:ext>
              </a:extLst>
            </p:cNvPr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580;p30">
              <a:extLst>
                <a:ext uri="{FF2B5EF4-FFF2-40B4-BE49-F238E27FC236}">
                  <a16:creationId xmlns:a16="http://schemas.microsoft.com/office/drawing/2014/main" id="{0730F4F6-7DD6-91D1-47E6-2DCD79661A1D}"/>
                </a:ext>
              </a:extLst>
            </p:cNvPr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581;p30">
              <a:extLst>
                <a:ext uri="{FF2B5EF4-FFF2-40B4-BE49-F238E27FC236}">
                  <a16:creationId xmlns:a16="http://schemas.microsoft.com/office/drawing/2014/main" id="{D8D47C4A-91C5-2739-CB72-D04D10BE8D70}"/>
                </a:ext>
              </a:extLst>
            </p:cNvPr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582;p30">
              <a:extLst>
                <a:ext uri="{FF2B5EF4-FFF2-40B4-BE49-F238E27FC236}">
                  <a16:creationId xmlns:a16="http://schemas.microsoft.com/office/drawing/2014/main" id="{44128C68-3E77-92E0-482B-D774E8EE7E69}"/>
                </a:ext>
              </a:extLst>
            </p:cNvPr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583;p30">
              <a:extLst>
                <a:ext uri="{FF2B5EF4-FFF2-40B4-BE49-F238E27FC236}">
                  <a16:creationId xmlns:a16="http://schemas.microsoft.com/office/drawing/2014/main" id="{524AA7AF-36CB-6F99-E7FE-82DCFF4E8682}"/>
                </a:ext>
              </a:extLst>
            </p:cNvPr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584;p30">
              <a:extLst>
                <a:ext uri="{FF2B5EF4-FFF2-40B4-BE49-F238E27FC236}">
                  <a16:creationId xmlns:a16="http://schemas.microsoft.com/office/drawing/2014/main" id="{93D3D428-46B6-2DD7-DA38-8B7ABE6FD428}"/>
                </a:ext>
              </a:extLst>
            </p:cNvPr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585;p30">
              <a:extLst>
                <a:ext uri="{FF2B5EF4-FFF2-40B4-BE49-F238E27FC236}">
                  <a16:creationId xmlns:a16="http://schemas.microsoft.com/office/drawing/2014/main" id="{B2B4024B-2D5D-AF98-8CD9-391061AC74C5}"/>
                </a:ext>
              </a:extLst>
            </p:cNvPr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586;p30">
              <a:extLst>
                <a:ext uri="{FF2B5EF4-FFF2-40B4-BE49-F238E27FC236}">
                  <a16:creationId xmlns:a16="http://schemas.microsoft.com/office/drawing/2014/main" id="{8214A34B-CC1C-F910-A4F8-8513DEFC9EEC}"/>
                </a:ext>
              </a:extLst>
            </p:cNvPr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587;p30">
              <a:extLst>
                <a:ext uri="{FF2B5EF4-FFF2-40B4-BE49-F238E27FC236}">
                  <a16:creationId xmlns:a16="http://schemas.microsoft.com/office/drawing/2014/main" id="{0BF9A6E8-8D31-BD13-03D2-C1526C431D50}"/>
                </a:ext>
              </a:extLst>
            </p:cNvPr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588;p30">
              <a:extLst>
                <a:ext uri="{FF2B5EF4-FFF2-40B4-BE49-F238E27FC236}">
                  <a16:creationId xmlns:a16="http://schemas.microsoft.com/office/drawing/2014/main" id="{A21B7068-EF45-0C05-2721-CFBA5AE959CA}"/>
                </a:ext>
              </a:extLst>
            </p:cNvPr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589;p30">
              <a:extLst>
                <a:ext uri="{FF2B5EF4-FFF2-40B4-BE49-F238E27FC236}">
                  <a16:creationId xmlns:a16="http://schemas.microsoft.com/office/drawing/2014/main" id="{B492C22C-3B7F-17C9-249B-228C4E52FD54}"/>
                </a:ext>
              </a:extLst>
            </p:cNvPr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590;p30">
              <a:extLst>
                <a:ext uri="{FF2B5EF4-FFF2-40B4-BE49-F238E27FC236}">
                  <a16:creationId xmlns:a16="http://schemas.microsoft.com/office/drawing/2014/main" id="{3A12DB3B-14B5-2E91-299C-D5CA09D371E4}"/>
                </a:ext>
              </a:extLst>
            </p:cNvPr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712D01B7-58C4-30FD-A09B-5AD05566EB88}"/>
              </a:ext>
            </a:extLst>
          </p:cNvPr>
          <p:cNvGrpSpPr/>
          <p:nvPr/>
        </p:nvGrpSpPr>
        <p:grpSpPr>
          <a:xfrm>
            <a:off x="4534406" y="1770576"/>
            <a:ext cx="1731979" cy="1682820"/>
            <a:chOff x="1163273" y="1840680"/>
            <a:chExt cx="2551034" cy="2426519"/>
          </a:xfrm>
        </p:grpSpPr>
        <p:sp>
          <p:nvSpPr>
            <p:cNvPr id="372" name="Google Shape;1566;p30">
              <a:extLst>
                <a:ext uri="{FF2B5EF4-FFF2-40B4-BE49-F238E27FC236}">
                  <a16:creationId xmlns:a16="http://schemas.microsoft.com/office/drawing/2014/main" id="{64C1001F-1246-89CA-23DE-5F25E6CD4449}"/>
                </a:ext>
              </a:extLst>
            </p:cNvPr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567;p30">
              <a:extLst>
                <a:ext uri="{FF2B5EF4-FFF2-40B4-BE49-F238E27FC236}">
                  <a16:creationId xmlns:a16="http://schemas.microsoft.com/office/drawing/2014/main" id="{7B92E48B-3C92-F0B3-0ECB-6F8D56A6E9A9}"/>
                </a:ext>
              </a:extLst>
            </p:cNvPr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568;p30">
              <a:extLst>
                <a:ext uri="{FF2B5EF4-FFF2-40B4-BE49-F238E27FC236}">
                  <a16:creationId xmlns:a16="http://schemas.microsoft.com/office/drawing/2014/main" id="{6F87B2ED-5505-AA98-76CB-0138894EB855}"/>
                </a:ext>
              </a:extLst>
            </p:cNvPr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569;p30">
              <a:extLst>
                <a:ext uri="{FF2B5EF4-FFF2-40B4-BE49-F238E27FC236}">
                  <a16:creationId xmlns:a16="http://schemas.microsoft.com/office/drawing/2014/main" id="{F9D1779E-41A7-AF3F-0591-5B96B5BB6321}"/>
                </a:ext>
              </a:extLst>
            </p:cNvPr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570;p30">
              <a:extLst>
                <a:ext uri="{FF2B5EF4-FFF2-40B4-BE49-F238E27FC236}">
                  <a16:creationId xmlns:a16="http://schemas.microsoft.com/office/drawing/2014/main" id="{5EAE3245-C8F1-FBFD-3CD8-D000DF03B22B}"/>
                </a:ext>
              </a:extLst>
            </p:cNvPr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571;p30">
              <a:extLst>
                <a:ext uri="{FF2B5EF4-FFF2-40B4-BE49-F238E27FC236}">
                  <a16:creationId xmlns:a16="http://schemas.microsoft.com/office/drawing/2014/main" id="{A0D3B898-DFE8-3A8A-00AA-4A4C8CF29DC8}"/>
                </a:ext>
              </a:extLst>
            </p:cNvPr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572;p30">
              <a:extLst>
                <a:ext uri="{FF2B5EF4-FFF2-40B4-BE49-F238E27FC236}">
                  <a16:creationId xmlns:a16="http://schemas.microsoft.com/office/drawing/2014/main" id="{5F8DDEC5-D9C7-B392-C9A6-2E73A8F0ABB8}"/>
                </a:ext>
              </a:extLst>
            </p:cNvPr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573;p30">
              <a:extLst>
                <a:ext uri="{FF2B5EF4-FFF2-40B4-BE49-F238E27FC236}">
                  <a16:creationId xmlns:a16="http://schemas.microsoft.com/office/drawing/2014/main" id="{51631016-8A56-28CE-7CD8-733E40095599}"/>
                </a:ext>
              </a:extLst>
            </p:cNvPr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574;p30">
              <a:extLst>
                <a:ext uri="{FF2B5EF4-FFF2-40B4-BE49-F238E27FC236}">
                  <a16:creationId xmlns:a16="http://schemas.microsoft.com/office/drawing/2014/main" id="{AC3C6141-C297-55D9-A652-442D32DCC609}"/>
                </a:ext>
              </a:extLst>
            </p:cNvPr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575;p30">
              <a:extLst>
                <a:ext uri="{FF2B5EF4-FFF2-40B4-BE49-F238E27FC236}">
                  <a16:creationId xmlns:a16="http://schemas.microsoft.com/office/drawing/2014/main" id="{161B3A98-3090-E8FF-7B0D-8A7AF9682302}"/>
                </a:ext>
              </a:extLst>
            </p:cNvPr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576;p30">
              <a:extLst>
                <a:ext uri="{FF2B5EF4-FFF2-40B4-BE49-F238E27FC236}">
                  <a16:creationId xmlns:a16="http://schemas.microsoft.com/office/drawing/2014/main" id="{6EDFD6D6-699B-F9FB-6B7B-57A4FB3A60E8}"/>
                </a:ext>
              </a:extLst>
            </p:cNvPr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577;p30">
              <a:extLst>
                <a:ext uri="{FF2B5EF4-FFF2-40B4-BE49-F238E27FC236}">
                  <a16:creationId xmlns:a16="http://schemas.microsoft.com/office/drawing/2014/main" id="{13CB7DF7-90A9-21A9-9535-F0DADEB14B4B}"/>
                </a:ext>
              </a:extLst>
            </p:cNvPr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578;p30">
              <a:extLst>
                <a:ext uri="{FF2B5EF4-FFF2-40B4-BE49-F238E27FC236}">
                  <a16:creationId xmlns:a16="http://schemas.microsoft.com/office/drawing/2014/main" id="{AE7C910E-0022-C276-9A69-A60476399E72}"/>
                </a:ext>
              </a:extLst>
            </p:cNvPr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579;p30">
              <a:extLst>
                <a:ext uri="{FF2B5EF4-FFF2-40B4-BE49-F238E27FC236}">
                  <a16:creationId xmlns:a16="http://schemas.microsoft.com/office/drawing/2014/main" id="{84BD8783-5F8A-D455-EE1F-775CE3910B9B}"/>
                </a:ext>
              </a:extLst>
            </p:cNvPr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580;p30">
              <a:extLst>
                <a:ext uri="{FF2B5EF4-FFF2-40B4-BE49-F238E27FC236}">
                  <a16:creationId xmlns:a16="http://schemas.microsoft.com/office/drawing/2014/main" id="{D4FA392A-749F-9BAE-5411-CB296BC58146}"/>
                </a:ext>
              </a:extLst>
            </p:cNvPr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581;p30">
              <a:extLst>
                <a:ext uri="{FF2B5EF4-FFF2-40B4-BE49-F238E27FC236}">
                  <a16:creationId xmlns:a16="http://schemas.microsoft.com/office/drawing/2014/main" id="{0ABC07EB-F1E9-2DA4-6694-1C75153E329C}"/>
                </a:ext>
              </a:extLst>
            </p:cNvPr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582;p30">
              <a:extLst>
                <a:ext uri="{FF2B5EF4-FFF2-40B4-BE49-F238E27FC236}">
                  <a16:creationId xmlns:a16="http://schemas.microsoft.com/office/drawing/2014/main" id="{56D9E5AB-7B11-ACF0-F28F-F0E5A25D69FD}"/>
                </a:ext>
              </a:extLst>
            </p:cNvPr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583;p30">
              <a:extLst>
                <a:ext uri="{FF2B5EF4-FFF2-40B4-BE49-F238E27FC236}">
                  <a16:creationId xmlns:a16="http://schemas.microsoft.com/office/drawing/2014/main" id="{CFE63DFE-7F4E-19D4-FA78-5B40B0D5B0B7}"/>
                </a:ext>
              </a:extLst>
            </p:cNvPr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584;p30">
              <a:extLst>
                <a:ext uri="{FF2B5EF4-FFF2-40B4-BE49-F238E27FC236}">
                  <a16:creationId xmlns:a16="http://schemas.microsoft.com/office/drawing/2014/main" id="{0B841009-B9A3-C628-1CDC-8A97967674E6}"/>
                </a:ext>
              </a:extLst>
            </p:cNvPr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585;p30">
              <a:extLst>
                <a:ext uri="{FF2B5EF4-FFF2-40B4-BE49-F238E27FC236}">
                  <a16:creationId xmlns:a16="http://schemas.microsoft.com/office/drawing/2014/main" id="{2D234D6E-2D43-60AC-9113-A9CDEA4513FC}"/>
                </a:ext>
              </a:extLst>
            </p:cNvPr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586;p30">
              <a:extLst>
                <a:ext uri="{FF2B5EF4-FFF2-40B4-BE49-F238E27FC236}">
                  <a16:creationId xmlns:a16="http://schemas.microsoft.com/office/drawing/2014/main" id="{67A919D4-DB6E-E8F6-53DF-5C8FAEE972BE}"/>
                </a:ext>
              </a:extLst>
            </p:cNvPr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587;p30">
              <a:extLst>
                <a:ext uri="{FF2B5EF4-FFF2-40B4-BE49-F238E27FC236}">
                  <a16:creationId xmlns:a16="http://schemas.microsoft.com/office/drawing/2014/main" id="{967D0D97-068A-D606-8A2A-347B522D0A99}"/>
                </a:ext>
              </a:extLst>
            </p:cNvPr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588;p30">
              <a:extLst>
                <a:ext uri="{FF2B5EF4-FFF2-40B4-BE49-F238E27FC236}">
                  <a16:creationId xmlns:a16="http://schemas.microsoft.com/office/drawing/2014/main" id="{E78DB909-C5B8-B0A2-375C-3CB8BBF96141}"/>
                </a:ext>
              </a:extLst>
            </p:cNvPr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589;p30">
              <a:extLst>
                <a:ext uri="{FF2B5EF4-FFF2-40B4-BE49-F238E27FC236}">
                  <a16:creationId xmlns:a16="http://schemas.microsoft.com/office/drawing/2014/main" id="{D33C1FD6-A316-F67B-DC82-5E60484A4862}"/>
                </a:ext>
              </a:extLst>
            </p:cNvPr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590;p30">
              <a:extLst>
                <a:ext uri="{FF2B5EF4-FFF2-40B4-BE49-F238E27FC236}">
                  <a16:creationId xmlns:a16="http://schemas.microsoft.com/office/drawing/2014/main" id="{72D007BC-6D49-7BD8-2675-2C334E77E338}"/>
                </a:ext>
              </a:extLst>
            </p:cNvPr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9DD19B4-653D-E4B6-37E8-98E69D5FE198}"/>
              </a:ext>
            </a:extLst>
          </p:cNvPr>
          <p:cNvSpPr txBox="1"/>
          <p:nvPr/>
        </p:nvSpPr>
        <p:spPr>
          <a:xfrm>
            <a:off x="255181" y="19847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电路逻辑</a:t>
            </a: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FD969E4D-EDC4-CC20-FEC6-FF959AA12802}"/>
              </a:ext>
            </a:extLst>
          </p:cNvPr>
          <p:cNvSpPr txBox="1"/>
          <p:nvPr/>
        </p:nvSpPr>
        <p:spPr>
          <a:xfrm>
            <a:off x="397282" y="504456"/>
            <a:ext cx="11758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由于横向卷积并行度为</a:t>
            </a:r>
            <a:r>
              <a:rPr lang="en-US" altLang="zh-CN" dirty="0"/>
              <a:t>n = 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image_width</a:t>
            </a:r>
            <a:r>
              <a:rPr lang="en-US" altLang="zh-CN" dirty="0"/>
              <a:t> – </a:t>
            </a:r>
            <a:r>
              <a:rPr lang="en-US" altLang="zh-CN" dirty="0" err="1"/>
              <a:t>filter_width</a:t>
            </a:r>
            <a:r>
              <a:rPr lang="en-US" altLang="zh-CN" dirty="0"/>
              <a:t> + 1)/2</a:t>
            </a:r>
            <a:r>
              <a:rPr lang="zh-CN" altLang="en-US" dirty="0"/>
              <a:t>，所以需要同时提供给 </a:t>
            </a:r>
            <a:r>
              <a:rPr lang="en-US" altLang="zh-CN" dirty="0"/>
              <a:t>n</a:t>
            </a:r>
            <a:r>
              <a:rPr lang="zh-CN" altLang="en-US" dirty="0"/>
              <a:t>个 </a:t>
            </a:r>
            <a:r>
              <a:rPr lang="en-US" altLang="zh-CN" dirty="0"/>
              <a:t>WCU  image</a:t>
            </a:r>
            <a:r>
              <a:rPr lang="zh-CN" altLang="en-US" dirty="0"/>
              <a:t>输入。</a:t>
            </a:r>
            <a:endParaRPr lang="en-US" altLang="zh-CN" dirty="0"/>
          </a:p>
          <a:p>
            <a:r>
              <a:rPr lang="zh-CN" altLang="en-US" dirty="0"/>
              <a:t>思路：</a:t>
            </a:r>
            <a:r>
              <a:rPr lang="zh-CN" altLang="en-US" dirty="0">
                <a:solidFill>
                  <a:srgbClr val="FF0000"/>
                </a:solidFill>
              </a:rPr>
              <a:t>先将三维的</a:t>
            </a:r>
            <a:r>
              <a:rPr lang="en-US" altLang="zh-CN" dirty="0">
                <a:solidFill>
                  <a:srgbClr val="FF0000"/>
                </a:solidFill>
              </a:rPr>
              <a:t>image</a:t>
            </a:r>
            <a:r>
              <a:rPr lang="zh-CN" altLang="en-US" dirty="0">
                <a:solidFill>
                  <a:srgbClr val="FF0000"/>
                </a:solidFill>
              </a:rPr>
              <a:t>展开为一维</a:t>
            </a:r>
            <a:r>
              <a:rPr lang="en-US" altLang="zh-CN" dirty="0">
                <a:solidFill>
                  <a:srgbClr val="FF0000"/>
                </a:solidFill>
              </a:rPr>
              <a:t>tensor</a:t>
            </a:r>
            <a:r>
              <a:rPr lang="zh-CN" altLang="en-US" dirty="0">
                <a:solidFill>
                  <a:srgbClr val="FF0000"/>
                </a:solidFill>
              </a:rPr>
              <a:t>，然后再根据地址换算，将 </a:t>
            </a:r>
            <a:r>
              <a:rPr lang="en-US" altLang="zh-CN" dirty="0">
                <a:solidFill>
                  <a:srgbClr val="FF0000"/>
                </a:solidFill>
              </a:rPr>
              <a:t>image </a:t>
            </a:r>
            <a:r>
              <a:rPr lang="zh-CN" altLang="en-US" dirty="0">
                <a:solidFill>
                  <a:srgbClr val="FF0000"/>
                </a:solidFill>
              </a:rPr>
              <a:t>每个窗口地址区间数据传输给对应的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 </a:t>
            </a:r>
            <a:r>
              <a:rPr lang="en-US" altLang="zh-CN" dirty="0" err="1">
                <a:solidFill>
                  <a:srgbClr val="FF0000"/>
                </a:solidFill>
              </a:rPr>
              <a:t>wcu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这里涉及到了数据重排算法，目前采用最简单的循序展开，算法示意图如下所示：</a:t>
            </a:r>
            <a:endParaRPr lang="en-US" altLang="zh-CN" dirty="0"/>
          </a:p>
        </p:txBody>
      </p:sp>
      <p:grpSp>
        <p:nvGrpSpPr>
          <p:cNvPr id="260" name="组合 259">
            <a:extLst>
              <a:ext uri="{FF2B5EF4-FFF2-40B4-BE49-F238E27FC236}">
                <a16:creationId xmlns:a16="http://schemas.microsoft.com/office/drawing/2014/main" id="{4F1CE53E-8FA5-E6D9-6A15-542A172B5428}"/>
              </a:ext>
            </a:extLst>
          </p:cNvPr>
          <p:cNvGrpSpPr/>
          <p:nvPr/>
        </p:nvGrpSpPr>
        <p:grpSpPr>
          <a:xfrm>
            <a:off x="4364021" y="1885811"/>
            <a:ext cx="1731979" cy="1682820"/>
            <a:chOff x="1163273" y="1840680"/>
            <a:chExt cx="2551034" cy="2426519"/>
          </a:xfrm>
        </p:grpSpPr>
        <p:sp>
          <p:nvSpPr>
            <p:cNvPr id="261" name="Google Shape;1566;p30">
              <a:extLst>
                <a:ext uri="{FF2B5EF4-FFF2-40B4-BE49-F238E27FC236}">
                  <a16:creationId xmlns:a16="http://schemas.microsoft.com/office/drawing/2014/main" id="{039B4BEF-C1A0-E745-7F68-0DEB5C04D4C7}"/>
                </a:ext>
              </a:extLst>
            </p:cNvPr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567;p30">
              <a:extLst>
                <a:ext uri="{FF2B5EF4-FFF2-40B4-BE49-F238E27FC236}">
                  <a16:creationId xmlns:a16="http://schemas.microsoft.com/office/drawing/2014/main" id="{C1DE807A-F511-8D5F-B066-B73605136F6A}"/>
                </a:ext>
              </a:extLst>
            </p:cNvPr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568;p30">
              <a:extLst>
                <a:ext uri="{FF2B5EF4-FFF2-40B4-BE49-F238E27FC236}">
                  <a16:creationId xmlns:a16="http://schemas.microsoft.com/office/drawing/2014/main" id="{932860EC-A1DD-B70C-02E2-C59DAD4FDAA4}"/>
                </a:ext>
              </a:extLst>
            </p:cNvPr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569;p30">
              <a:extLst>
                <a:ext uri="{FF2B5EF4-FFF2-40B4-BE49-F238E27FC236}">
                  <a16:creationId xmlns:a16="http://schemas.microsoft.com/office/drawing/2014/main" id="{AC8C814B-F71F-C0AF-A06C-CDC8741CF770}"/>
                </a:ext>
              </a:extLst>
            </p:cNvPr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570;p30">
              <a:extLst>
                <a:ext uri="{FF2B5EF4-FFF2-40B4-BE49-F238E27FC236}">
                  <a16:creationId xmlns:a16="http://schemas.microsoft.com/office/drawing/2014/main" id="{6C069A4A-673C-368A-4A6F-5993723C7654}"/>
                </a:ext>
              </a:extLst>
            </p:cNvPr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571;p30">
              <a:extLst>
                <a:ext uri="{FF2B5EF4-FFF2-40B4-BE49-F238E27FC236}">
                  <a16:creationId xmlns:a16="http://schemas.microsoft.com/office/drawing/2014/main" id="{400C025D-90EB-62DD-8AF5-ED565076B597}"/>
                </a:ext>
              </a:extLst>
            </p:cNvPr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572;p30">
              <a:extLst>
                <a:ext uri="{FF2B5EF4-FFF2-40B4-BE49-F238E27FC236}">
                  <a16:creationId xmlns:a16="http://schemas.microsoft.com/office/drawing/2014/main" id="{DE11BCF6-8DE1-6C98-B29B-9F46A148257E}"/>
                </a:ext>
              </a:extLst>
            </p:cNvPr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573;p30">
              <a:extLst>
                <a:ext uri="{FF2B5EF4-FFF2-40B4-BE49-F238E27FC236}">
                  <a16:creationId xmlns:a16="http://schemas.microsoft.com/office/drawing/2014/main" id="{52E2E0C3-170A-43CA-6A3E-6B3389305FB8}"/>
                </a:ext>
              </a:extLst>
            </p:cNvPr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574;p30">
              <a:extLst>
                <a:ext uri="{FF2B5EF4-FFF2-40B4-BE49-F238E27FC236}">
                  <a16:creationId xmlns:a16="http://schemas.microsoft.com/office/drawing/2014/main" id="{1C1D32D5-1F7E-C346-656F-DC91371F13F0}"/>
                </a:ext>
              </a:extLst>
            </p:cNvPr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575;p30">
              <a:extLst>
                <a:ext uri="{FF2B5EF4-FFF2-40B4-BE49-F238E27FC236}">
                  <a16:creationId xmlns:a16="http://schemas.microsoft.com/office/drawing/2014/main" id="{19FFF001-E249-8532-9739-0607377C4392}"/>
                </a:ext>
              </a:extLst>
            </p:cNvPr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576;p30">
              <a:extLst>
                <a:ext uri="{FF2B5EF4-FFF2-40B4-BE49-F238E27FC236}">
                  <a16:creationId xmlns:a16="http://schemas.microsoft.com/office/drawing/2014/main" id="{9BCE57E4-B420-5CDC-3510-3E765C3B31E6}"/>
                </a:ext>
              </a:extLst>
            </p:cNvPr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577;p30">
              <a:extLst>
                <a:ext uri="{FF2B5EF4-FFF2-40B4-BE49-F238E27FC236}">
                  <a16:creationId xmlns:a16="http://schemas.microsoft.com/office/drawing/2014/main" id="{81CE7174-CFE0-5BEC-09D7-9BF72C29807B}"/>
                </a:ext>
              </a:extLst>
            </p:cNvPr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578;p30">
              <a:extLst>
                <a:ext uri="{FF2B5EF4-FFF2-40B4-BE49-F238E27FC236}">
                  <a16:creationId xmlns:a16="http://schemas.microsoft.com/office/drawing/2014/main" id="{40311D8F-A96D-B366-DD2F-B6C64A5B4269}"/>
                </a:ext>
              </a:extLst>
            </p:cNvPr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579;p30">
              <a:extLst>
                <a:ext uri="{FF2B5EF4-FFF2-40B4-BE49-F238E27FC236}">
                  <a16:creationId xmlns:a16="http://schemas.microsoft.com/office/drawing/2014/main" id="{94A1D4FE-F962-01B7-225D-1775768213B2}"/>
                </a:ext>
              </a:extLst>
            </p:cNvPr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580;p30">
              <a:extLst>
                <a:ext uri="{FF2B5EF4-FFF2-40B4-BE49-F238E27FC236}">
                  <a16:creationId xmlns:a16="http://schemas.microsoft.com/office/drawing/2014/main" id="{0CC378BA-38D6-B78E-F1E5-48E37F1DADCE}"/>
                </a:ext>
              </a:extLst>
            </p:cNvPr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581;p30">
              <a:extLst>
                <a:ext uri="{FF2B5EF4-FFF2-40B4-BE49-F238E27FC236}">
                  <a16:creationId xmlns:a16="http://schemas.microsoft.com/office/drawing/2014/main" id="{242376F8-98D9-E397-10D6-16A7A7027F15}"/>
                </a:ext>
              </a:extLst>
            </p:cNvPr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582;p30">
              <a:extLst>
                <a:ext uri="{FF2B5EF4-FFF2-40B4-BE49-F238E27FC236}">
                  <a16:creationId xmlns:a16="http://schemas.microsoft.com/office/drawing/2014/main" id="{4CE3F0DE-8E5B-3115-0944-C8CF24C4A925}"/>
                </a:ext>
              </a:extLst>
            </p:cNvPr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583;p30">
              <a:extLst>
                <a:ext uri="{FF2B5EF4-FFF2-40B4-BE49-F238E27FC236}">
                  <a16:creationId xmlns:a16="http://schemas.microsoft.com/office/drawing/2014/main" id="{BF558261-88AB-B6D4-61A1-30AD6A4C9922}"/>
                </a:ext>
              </a:extLst>
            </p:cNvPr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84;p30">
              <a:extLst>
                <a:ext uri="{FF2B5EF4-FFF2-40B4-BE49-F238E27FC236}">
                  <a16:creationId xmlns:a16="http://schemas.microsoft.com/office/drawing/2014/main" id="{711CE49B-B6E9-14EC-5E00-864CBB269C87}"/>
                </a:ext>
              </a:extLst>
            </p:cNvPr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85;p30">
              <a:extLst>
                <a:ext uri="{FF2B5EF4-FFF2-40B4-BE49-F238E27FC236}">
                  <a16:creationId xmlns:a16="http://schemas.microsoft.com/office/drawing/2014/main" id="{6087A542-AE2D-ECD7-3ADC-C6ACF7102B6A}"/>
                </a:ext>
              </a:extLst>
            </p:cNvPr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86;p30">
              <a:extLst>
                <a:ext uri="{FF2B5EF4-FFF2-40B4-BE49-F238E27FC236}">
                  <a16:creationId xmlns:a16="http://schemas.microsoft.com/office/drawing/2014/main" id="{8A2DB4F9-D904-27C8-8B32-DD8764FCAB0D}"/>
                </a:ext>
              </a:extLst>
            </p:cNvPr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87;p30">
              <a:extLst>
                <a:ext uri="{FF2B5EF4-FFF2-40B4-BE49-F238E27FC236}">
                  <a16:creationId xmlns:a16="http://schemas.microsoft.com/office/drawing/2014/main" id="{9570E4D6-A10F-314A-485C-400357DE1D2B}"/>
                </a:ext>
              </a:extLst>
            </p:cNvPr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88;p30">
              <a:extLst>
                <a:ext uri="{FF2B5EF4-FFF2-40B4-BE49-F238E27FC236}">
                  <a16:creationId xmlns:a16="http://schemas.microsoft.com/office/drawing/2014/main" id="{60FC6645-EEFF-7BD1-132E-656493896E7B}"/>
                </a:ext>
              </a:extLst>
            </p:cNvPr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89;p30">
              <a:extLst>
                <a:ext uri="{FF2B5EF4-FFF2-40B4-BE49-F238E27FC236}">
                  <a16:creationId xmlns:a16="http://schemas.microsoft.com/office/drawing/2014/main" id="{B672AAC0-F3FC-030F-08B5-827248BF809D}"/>
                </a:ext>
              </a:extLst>
            </p:cNvPr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90;p30">
              <a:extLst>
                <a:ext uri="{FF2B5EF4-FFF2-40B4-BE49-F238E27FC236}">
                  <a16:creationId xmlns:a16="http://schemas.microsoft.com/office/drawing/2014/main" id="{3C29E1B3-92DA-4FF0-BC62-1B0F158F2B80}"/>
                </a:ext>
              </a:extLst>
            </p:cNvPr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组合 285">
            <a:extLst>
              <a:ext uri="{FF2B5EF4-FFF2-40B4-BE49-F238E27FC236}">
                <a16:creationId xmlns:a16="http://schemas.microsoft.com/office/drawing/2014/main" id="{A0DEB235-C133-091F-A93D-BBB78D816781}"/>
              </a:ext>
            </a:extLst>
          </p:cNvPr>
          <p:cNvGrpSpPr/>
          <p:nvPr/>
        </p:nvGrpSpPr>
        <p:grpSpPr>
          <a:xfrm>
            <a:off x="4362615" y="1884290"/>
            <a:ext cx="692792" cy="671672"/>
            <a:chOff x="5868547" y="1839930"/>
            <a:chExt cx="1020414" cy="9685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87" name="Google Shape;1569;p30">
              <a:extLst>
                <a:ext uri="{FF2B5EF4-FFF2-40B4-BE49-F238E27FC236}">
                  <a16:creationId xmlns:a16="http://schemas.microsoft.com/office/drawing/2014/main" id="{CF8709CE-AF30-19A7-497C-23F4FDCE652A}"/>
                </a:ext>
              </a:extLst>
            </p:cNvPr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</a:t>
              </a:r>
              <a:endParaRPr dirty="0"/>
            </a:p>
          </p:txBody>
        </p:sp>
        <p:sp>
          <p:nvSpPr>
            <p:cNvPr id="288" name="Google Shape;1570;p30">
              <a:extLst>
                <a:ext uri="{FF2B5EF4-FFF2-40B4-BE49-F238E27FC236}">
                  <a16:creationId xmlns:a16="http://schemas.microsoft.com/office/drawing/2014/main" id="{219F0E20-9664-2412-4FCF-5129DB38186A}"/>
                </a:ext>
              </a:extLst>
            </p:cNvPr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  <p:sp>
          <p:nvSpPr>
            <p:cNvPr id="289" name="Google Shape;1574;p30">
              <a:extLst>
                <a:ext uri="{FF2B5EF4-FFF2-40B4-BE49-F238E27FC236}">
                  <a16:creationId xmlns:a16="http://schemas.microsoft.com/office/drawing/2014/main" id="{63BE32C9-957E-F66E-4F41-76A9CD802314}"/>
                </a:ext>
              </a:extLst>
            </p:cNvPr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6</a:t>
              </a:r>
              <a:endParaRPr dirty="0"/>
            </a:p>
          </p:txBody>
        </p:sp>
        <p:sp>
          <p:nvSpPr>
            <p:cNvPr id="290" name="Google Shape;1575;p30">
              <a:extLst>
                <a:ext uri="{FF2B5EF4-FFF2-40B4-BE49-F238E27FC236}">
                  <a16:creationId xmlns:a16="http://schemas.microsoft.com/office/drawing/2014/main" id="{B500D6FD-13FD-0534-27AA-D298994FED2E}"/>
                </a:ext>
              </a:extLst>
            </p:cNvPr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7</a:t>
              </a:r>
              <a:endParaRPr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35D1FB-3A89-F4BD-439D-0ECD41C4287D}"/>
              </a:ext>
            </a:extLst>
          </p:cNvPr>
          <p:cNvGrpSpPr/>
          <p:nvPr/>
        </p:nvGrpSpPr>
        <p:grpSpPr>
          <a:xfrm>
            <a:off x="7942973" y="1704785"/>
            <a:ext cx="1731979" cy="1683590"/>
            <a:chOff x="6250423" y="1884290"/>
            <a:chExt cx="1731979" cy="1683590"/>
          </a:xfrm>
        </p:grpSpPr>
        <p:grpSp>
          <p:nvGrpSpPr>
            <p:cNvPr id="291" name="组合 290">
              <a:extLst>
                <a:ext uri="{FF2B5EF4-FFF2-40B4-BE49-F238E27FC236}">
                  <a16:creationId xmlns:a16="http://schemas.microsoft.com/office/drawing/2014/main" id="{A6456B8B-2094-312B-12B9-31D792EC11E7}"/>
                </a:ext>
              </a:extLst>
            </p:cNvPr>
            <p:cNvGrpSpPr/>
            <p:nvPr/>
          </p:nvGrpSpPr>
          <p:grpSpPr>
            <a:xfrm>
              <a:off x="6250423" y="1885060"/>
              <a:ext cx="1731979" cy="1682820"/>
              <a:chOff x="1163273" y="1840680"/>
              <a:chExt cx="2551034" cy="2426519"/>
            </a:xfrm>
          </p:grpSpPr>
          <p:sp>
            <p:nvSpPr>
              <p:cNvPr id="292" name="Google Shape;1566;p30">
                <a:extLst>
                  <a:ext uri="{FF2B5EF4-FFF2-40B4-BE49-F238E27FC236}">
                    <a16:creationId xmlns:a16="http://schemas.microsoft.com/office/drawing/2014/main" id="{1E97AC38-D76E-5C97-8376-BEE893A979CC}"/>
                  </a:ext>
                </a:extLst>
              </p:cNvPr>
              <p:cNvSpPr/>
              <p:nvPr/>
            </p:nvSpPr>
            <p:spPr>
              <a:xfrm flipH="1">
                <a:off x="1163273" y="1841430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1567;p30">
                <a:extLst>
                  <a:ext uri="{FF2B5EF4-FFF2-40B4-BE49-F238E27FC236}">
                    <a16:creationId xmlns:a16="http://schemas.microsoft.com/office/drawing/2014/main" id="{8016811A-80DA-1EBA-ABEB-A2A7DEB614F9}"/>
                  </a:ext>
                </a:extLst>
              </p:cNvPr>
              <p:cNvSpPr/>
              <p:nvPr/>
            </p:nvSpPr>
            <p:spPr>
              <a:xfrm flipH="1">
                <a:off x="1673480" y="1841430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1568;p30">
                <a:extLst>
                  <a:ext uri="{FF2B5EF4-FFF2-40B4-BE49-F238E27FC236}">
                    <a16:creationId xmlns:a16="http://schemas.microsoft.com/office/drawing/2014/main" id="{5B35A479-1FCB-2100-8009-09CFD2C48596}"/>
                  </a:ext>
                </a:extLst>
              </p:cNvPr>
              <p:cNvSpPr/>
              <p:nvPr/>
            </p:nvSpPr>
            <p:spPr>
              <a:xfrm flipH="1">
                <a:off x="2183687" y="1841430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569;p30">
                <a:extLst>
                  <a:ext uri="{FF2B5EF4-FFF2-40B4-BE49-F238E27FC236}">
                    <a16:creationId xmlns:a16="http://schemas.microsoft.com/office/drawing/2014/main" id="{B816ED73-B413-4F3F-492E-A6E82FFE7807}"/>
                  </a:ext>
                </a:extLst>
              </p:cNvPr>
              <p:cNvSpPr/>
              <p:nvPr/>
            </p:nvSpPr>
            <p:spPr>
              <a:xfrm flipH="1">
                <a:off x="2693893" y="1841430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1570;p30">
                <a:extLst>
                  <a:ext uri="{FF2B5EF4-FFF2-40B4-BE49-F238E27FC236}">
                    <a16:creationId xmlns:a16="http://schemas.microsoft.com/office/drawing/2014/main" id="{BCA96A5A-4BB9-C81F-4B18-377484545C4E}"/>
                  </a:ext>
                </a:extLst>
              </p:cNvPr>
              <p:cNvSpPr/>
              <p:nvPr/>
            </p:nvSpPr>
            <p:spPr>
              <a:xfrm flipH="1">
                <a:off x="3204100" y="1840680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1571;p30">
                <a:extLst>
                  <a:ext uri="{FF2B5EF4-FFF2-40B4-BE49-F238E27FC236}">
                    <a16:creationId xmlns:a16="http://schemas.microsoft.com/office/drawing/2014/main" id="{A4062AE6-ADBE-6737-0F5F-4CC820BCF907}"/>
                  </a:ext>
                </a:extLst>
              </p:cNvPr>
              <p:cNvSpPr/>
              <p:nvPr/>
            </p:nvSpPr>
            <p:spPr>
              <a:xfrm flipH="1">
                <a:off x="1163273" y="2325684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1572;p30">
                <a:extLst>
                  <a:ext uri="{FF2B5EF4-FFF2-40B4-BE49-F238E27FC236}">
                    <a16:creationId xmlns:a16="http://schemas.microsoft.com/office/drawing/2014/main" id="{1BC1B81C-DF84-8FC9-E2F8-A58F3C8E8CCE}"/>
                  </a:ext>
                </a:extLst>
              </p:cNvPr>
              <p:cNvSpPr/>
              <p:nvPr/>
            </p:nvSpPr>
            <p:spPr>
              <a:xfrm flipH="1">
                <a:off x="1673480" y="2325684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1573;p30">
                <a:extLst>
                  <a:ext uri="{FF2B5EF4-FFF2-40B4-BE49-F238E27FC236}">
                    <a16:creationId xmlns:a16="http://schemas.microsoft.com/office/drawing/2014/main" id="{73BAC818-E6A9-7986-4388-CB963D0DCEDD}"/>
                  </a:ext>
                </a:extLst>
              </p:cNvPr>
              <p:cNvSpPr/>
              <p:nvPr/>
            </p:nvSpPr>
            <p:spPr>
              <a:xfrm flipH="1">
                <a:off x="2183687" y="2325684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1574;p30">
                <a:extLst>
                  <a:ext uri="{FF2B5EF4-FFF2-40B4-BE49-F238E27FC236}">
                    <a16:creationId xmlns:a16="http://schemas.microsoft.com/office/drawing/2014/main" id="{A9B579B5-8708-D2E6-F8A7-992C7D17DF5E}"/>
                  </a:ext>
                </a:extLst>
              </p:cNvPr>
              <p:cNvSpPr/>
              <p:nvPr/>
            </p:nvSpPr>
            <p:spPr>
              <a:xfrm flipH="1">
                <a:off x="2693893" y="2325684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1575;p30">
                <a:extLst>
                  <a:ext uri="{FF2B5EF4-FFF2-40B4-BE49-F238E27FC236}">
                    <a16:creationId xmlns:a16="http://schemas.microsoft.com/office/drawing/2014/main" id="{54218515-B01B-CEF1-FBB7-89FB39E87FE0}"/>
                  </a:ext>
                </a:extLst>
              </p:cNvPr>
              <p:cNvSpPr/>
              <p:nvPr/>
            </p:nvSpPr>
            <p:spPr>
              <a:xfrm flipH="1">
                <a:off x="3204100" y="2325684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1576;p30">
                <a:extLst>
                  <a:ext uri="{FF2B5EF4-FFF2-40B4-BE49-F238E27FC236}">
                    <a16:creationId xmlns:a16="http://schemas.microsoft.com/office/drawing/2014/main" id="{2A606964-0FA6-2DD2-DEB8-13AC2866AFC9}"/>
                  </a:ext>
                </a:extLst>
              </p:cNvPr>
              <p:cNvSpPr/>
              <p:nvPr/>
            </p:nvSpPr>
            <p:spPr>
              <a:xfrm flipH="1">
                <a:off x="1163273" y="2811438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1577;p30">
                <a:extLst>
                  <a:ext uri="{FF2B5EF4-FFF2-40B4-BE49-F238E27FC236}">
                    <a16:creationId xmlns:a16="http://schemas.microsoft.com/office/drawing/2014/main" id="{F4921E72-DED3-D62D-8169-668724871CBE}"/>
                  </a:ext>
                </a:extLst>
              </p:cNvPr>
              <p:cNvSpPr/>
              <p:nvPr/>
            </p:nvSpPr>
            <p:spPr>
              <a:xfrm flipH="1">
                <a:off x="1673480" y="2811438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1578;p30">
                <a:extLst>
                  <a:ext uri="{FF2B5EF4-FFF2-40B4-BE49-F238E27FC236}">
                    <a16:creationId xmlns:a16="http://schemas.microsoft.com/office/drawing/2014/main" id="{8959FF39-05EC-665C-22AE-1335F5F9BE86}"/>
                  </a:ext>
                </a:extLst>
              </p:cNvPr>
              <p:cNvSpPr/>
              <p:nvPr/>
            </p:nvSpPr>
            <p:spPr>
              <a:xfrm flipH="1">
                <a:off x="2183687" y="2811438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1579;p30">
                <a:extLst>
                  <a:ext uri="{FF2B5EF4-FFF2-40B4-BE49-F238E27FC236}">
                    <a16:creationId xmlns:a16="http://schemas.microsoft.com/office/drawing/2014/main" id="{1CAB0D17-8878-F582-C833-A8D0671525F9}"/>
                  </a:ext>
                </a:extLst>
              </p:cNvPr>
              <p:cNvSpPr/>
              <p:nvPr/>
            </p:nvSpPr>
            <p:spPr>
              <a:xfrm flipH="1">
                <a:off x="2693893" y="2811438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1580;p30">
                <a:extLst>
                  <a:ext uri="{FF2B5EF4-FFF2-40B4-BE49-F238E27FC236}">
                    <a16:creationId xmlns:a16="http://schemas.microsoft.com/office/drawing/2014/main" id="{33C3D106-90FC-D0FB-CD8E-8B2627BBE3D9}"/>
                  </a:ext>
                </a:extLst>
              </p:cNvPr>
              <p:cNvSpPr/>
              <p:nvPr/>
            </p:nvSpPr>
            <p:spPr>
              <a:xfrm flipH="1">
                <a:off x="3204100" y="2811438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1581;p30">
                <a:extLst>
                  <a:ext uri="{FF2B5EF4-FFF2-40B4-BE49-F238E27FC236}">
                    <a16:creationId xmlns:a16="http://schemas.microsoft.com/office/drawing/2014/main" id="{EEEE9C72-28C8-72B2-F8A8-7FCC4AD8B612}"/>
                  </a:ext>
                </a:extLst>
              </p:cNvPr>
              <p:cNvSpPr/>
              <p:nvPr/>
            </p:nvSpPr>
            <p:spPr>
              <a:xfrm flipH="1">
                <a:off x="1163273" y="3297191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1582;p30">
                <a:extLst>
                  <a:ext uri="{FF2B5EF4-FFF2-40B4-BE49-F238E27FC236}">
                    <a16:creationId xmlns:a16="http://schemas.microsoft.com/office/drawing/2014/main" id="{68E486A1-2A8D-8FB3-333A-B5AD6DAAD89A}"/>
                  </a:ext>
                </a:extLst>
              </p:cNvPr>
              <p:cNvSpPr/>
              <p:nvPr/>
            </p:nvSpPr>
            <p:spPr>
              <a:xfrm flipH="1">
                <a:off x="1673480" y="3297191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1583;p30">
                <a:extLst>
                  <a:ext uri="{FF2B5EF4-FFF2-40B4-BE49-F238E27FC236}">
                    <a16:creationId xmlns:a16="http://schemas.microsoft.com/office/drawing/2014/main" id="{EEADA0BE-3043-07E1-C04E-3EEC8242931C}"/>
                  </a:ext>
                </a:extLst>
              </p:cNvPr>
              <p:cNvSpPr/>
              <p:nvPr/>
            </p:nvSpPr>
            <p:spPr>
              <a:xfrm flipH="1">
                <a:off x="2183687" y="3297191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1584;p30">
                <a:extLst>
                  <a:ext uri="{FF2B5EF4-FFF2-40B4-BE49-F238E27FC236}">
                    <a16:creationId xmlns:a16="http://schemas.microsoft.com/office/drawing/2014/main" id="{84C65F66-82B9-C677-A918-CB8A148DC333}"/>
                  </a:ext>
                </a:extLst>
              </p:cNvPr>
              <p:cNvSpPr/>
              <p:nvPr/>
            </p:nvSpPr>
            <p:spPr>
              <a:xfrm flipH="1">
                <a:off x="2693893" y="3297191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1585;p30">
                <a:extLst>
                  <a:ext uri="{FF2B5EF4-FFF2-40B4-BE49-F238E27FC236}">
                    <a16:creationId xmlns:a16="http://schemas.microsoft.com/office/drawing/2014/main" id="{67F253EF-9E29-0041-7B85-F6464ED679B9}"/>
                  </a:ext>
                </a:extLst>
              </p:cNvPr>
              <p:cNvSpPr/>
              <p:nvPr/>
            </p:nvSpPr>
            <p:spPr>
              <a:xfrm flipH="1">
                <a:off x="3204100" y="3297191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1586;p30">
                <a:extLst>
                  <a:ext uri="{FF2B5EF4-FFF2-40B4-BE49-F238E27FC236}">
                    <a16:creationId xmlns:a16="http://schemas.microsoft.com/office/drawing/2014/main" id="{D8CC0A40-5CC4-1B12-1FFE-1F44C3A9AA3E}"/>
                  </a:ext>
                </a:extLst>
              </p:cNvPr>
              <p:cNvSpPr/>
              <p:nvPr/>
            </p:nvSpPr>
            <p:spPr>
              <a:xfrm flipH="1">
                <a:off x="1163273" y="3782945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1587;p30">
                <a:extLst>
                  <a:ext uri="{FF2B5EF4-FFF2-40B4-BE49-F238E27FC236}">
                    <a16:creationId xmlns:a16="http://schemas.microsoft.com/office/drawing/2014/main" id="{8A08E2F6-15D7-E287-C3FA-7723F80A0829}"/>
                  </a:ext>
                </a:extLst>
              </p:cNvPr>
              <p:cNvSpPr/>
              <p:nvPr/>
            </p:nvSpPr>
            <p:spPr>
              <a:xfrm flipH="1">
                <a:off x="1673480" y="3782945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1588;p30">
                <a:extLst>
                  <a:ext uri="{FF2B5EF4-FFF2-40B4-BE49-F238E27FC236}">
                    <a16:creationId xmlns:a16="http://schemas.microsoft.com/office/drawing/2014/main" id="{2AB7DBF0-88B7-010A-25FA-C15E4D8CCD57}"/>
                  </a:ext>
                </a:extLst>
              </p:cNvPr>
              <p:cNvSpPr/>
              <p:nvPr/>
            </p:nvSpPr>
            <p:spPr>
              <a:xfrm flipH="1">
                <a:off x="2183687" y="3782945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1589;p30">
                <a:extLst>
                  <a:ext uri="{FF2B5EF4-FFF2-40B4-BE49-F238E27FC236}">
                    <a16:creationId xmlns:a16="http://schemas.microsoft.com/office/drawing/2014/main" id="{AE5D71D3-585F-2C88-42EC-C9CCF43AF0E2}"/>
                  </a:ext>
                </a:extLst>
              </p:cNvPr>
              <p:cNvSpPr/>
              <p:nvPr/>
            </p:nvSpPr>
            <p:spPr>
              <a:xfrm flipH="1">
                <a:off x="2693893" y="3782945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1590;p30">
                <a:extLst>
                  <a:ext uri="{FF2B5EF4-FFF2-40B4-BE49-F238E27FC236}">
                    <a16:creationId xmlns:a16="http://schemas.microsoft.com/office/drawing/2014/main" id="{D3206313-1341-2C6A-E476-A536ACC867D2}"/>
                  </a:ext>
                </a:extLst>
              </p:cNvPr>
              <p:cNvSpPr/>
              <p:nvPr/>
            </p:nvSpPr>
            <p:spPr>
              <a:xfrm flipH="1">
                <a:off x="3204100" y="3782945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" name="组合 316">
              <a:extLst>
                <a:ext uri="{FF2B5EF4-FFF2-40B4-BE49-F238E27FC236}">
                  <a16:creationId xmlns:a16="http://schemas.microsoft.com/office/drawing/2014/main" id="{A27457F6-46D6-928E-56EA-82C7418F7583}"/>
                </a:ext>
              </a:extLst>
            </p:cNvPr>
            <p:cNvGrpSpPr/>
            <p:nvPr/>
          </p:nvGrpSpPr>
          <p:grpSpPr>
            <a:xfrm>
              <a:off x="6598225" y="1884290"/>
              <a:ext cx="692792" cy="671672"/>
              <a:chOff x="5868547" y="1839930"/>
              <a:chExt cx="1020414" cy="96850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18" name="Google Shape;1569;p30">
                <a:extLst>
                  <a:ext uri="{FF2B5EF4-FFF2-40B4-BE49-F238E27FC236}">
                    <a16:creationId xmlns:a16="http://schemas.microsoft.com/office/drawing/2014/main" id="{C850393F-EE6A-7B25-F064-BFACF8596833}"/>
                  </a:ext>
                </a:extLst>
              </p:cNvPr>
              <p:cNvSpPr/>
              <p:nvPr/>
            </p:nvSpPr>
            <p:spPr>
              <a:xfrm flipH="1">
                <a:off x="5868547" y="1839930"/>
                <a:ext cx="510207" cy="484254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2</a:t>
                </a:r>
                <a:endParaRPr dirty="0"/>
              </a:p>
            </p:txBody>
          </p:sp>
          <p:sp>
            <p:nvSpPr>
              <p:cNvPr id="319" name="Google Shape;1570;p30">
                <a:extLst>
                  <a:ext uri="{FF2B5EF4-FFF2-40B4-BE49-F238E27FC236}">
                    <a16:creationId xmlns:a16="http://schemas.microsoft.com/office/drawing/2014/main" id="{16E83EA2-FB22-9AF6-DC0E-5AFF54561367}"/>
                  </a:ext>
                </a:extLst>
              </p:cNvPr>
              <p:cNvSpPr/>
              <p:nvPr/>
            </p:nvSpPr>
            <p:spPr>
              <a:xfrm flipH="1">
                <a:off x="6378754" y="1839930"/>
                <a:ext cx="510207" cy="484254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3</a:t>
                </a:r>
                <a:endParaRPr dirty="0"/>
              </a:p>
            </p:txBody>
          </p:sp>
          <p:sp>
            <p:nvSpPr>
              <p:cNvPr id="320" name="Google Shape;1574;p30">
                <a:extLst>
                  <a:ext uri="{FF2B5EF4-FFF2-40B4-BE49-F238E27FC236}">
                    <a16:creationId xmlns:a16="http://schemas.microsoft.com/office/drawing/2014/main" id="{57BC5ED8-1D15-4855-8D6A-4C3218EB565B}"/>
                  </a:ext>
                </a:extLst>
              </p:cNvPr>
              <p:cNvSpPr/>
              <p:nvPr/>
            </p:nvSpPr>
            <p:spPr>
              <a:xfrm flipH="1">
                <a:off x="5868547" y="2324184"/>
                <a:ext cx="510207" cy="484254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7</a:t>
                </a:r>
                <a:endParaRPr dirty="0"/>
              </a:p>
            </p:txBody>
          </p:sp>
          <p:sp>
            <p:nvSpPr>
              <p:cNvPr id="321" name="Google Shape;1575;p30">
                <a:extLst>
                  <a:ext uri="{FF2B5EF4-FFF2-40B4-BE49-F238E27FC236}">
                    <a16:creationId xmlns:a16="http://schemas.microsoft.com/office/drawing/2014/main" id="{0B1F1753-D572-A917-3A49-022C8856392F}"/>
                  </a:ext>
                </a:extLst>
              </p:cNvPr>
              <p:cNvSpPr/>
              <p:nvPr/>
            </p:nvSpPr>
            <p:spPr>
              <a:xfrm flipH="1">
                <a:off x="6378754" y="2324184"/>
                <a:ext cx="510207" cy="484254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8</a:t>
                </a:r>
                <a:endParaRPr dirty="0"/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B862066-EF4B-FDCA-9FFA-2DA90AACB243}"/>
              </a:ext>
            </a:extLst>
          </p:cNvPr>
          <p:cNvGrpSpPr/>
          <p:nvPr/>
        </p:nvGrpSpPr>
        <p:grpSpPr>
          <a:xfrm>
            <a:off x="3978707" y="4066255"/>
            <a:ext cx="1385584" cy="335836"/>
            <a:chOff x="514879" y="3972107"/>
            <a:chExt cx="1385584" cy="335836"/>
          </a:xfrm>
        </p:grpSpPr>
        <p:sp>
          <p:nvSpPr>
            <p:cNvPr id="359" name="Google Shape;1569;p30">
              <a:extLst>
                <a:ext uri="{FF2B5EF4-FFF2-40B4-BE49-F238E27FC236}">
                  <a16:creationId xmlns:a16="http://schemas.microsoft.com/office/drawing/2014/main" id="{CCAAFB21-E9D5-0A1B-C70C-F522732AE8AA}"/>
                </a:ext>
              </a:extLst>
            </p:cNvPr>
            <p:cNvSpPr/>
            <p:nvPr/>
          </p:nvSpPr>
          <p:spPr>
            <a:xfrm flipH="1">
              <a:off x="514879" y="3972107"/>
              <a:ext cx="346396" cy="3358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</a:t>
              </a:r>
              <a:endParaRPr dirty="0"/>
            </a:p>
          </p:txBody>
        </p:sp>
        <p:sp>
          <p:nvSpPr>
            <p:cNvPr id="360" name="Google Shape;1570;p30">
              <a:extLst>
                <a:ext uri="{FF2B5EF4-FFF2-40B4-BE49-F238E27FC236}">
                  <a16:creationId xmlns:a16="http://schemas.microsoft.com/office/drawing/2014/main" id="{8039C951-2C72-BFB5-0983-A205CC346018}"/>
                </a:ext>
              </a:extLst>
            </p:cNvPr>
            <p:cNvSpPr/>
            <p:nvPr/>
          </p:nvSpPr>
          <p:spPr>
            <a:xfrm flipH="1">
              <a:off x="861275" y="3972107"/>
              <a:ext cx="346396" cy="3358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  <p:sp>
          <p:nvSpPr>
            <p:cNvPr id="361" name="Google Shape;1574;p30">
              <a:extLst>
                <a:ext uri="{FF2B5EF4-FFF2-40B4-BE49-F238E27FC236}">
                  <a16:creationId xmlns:a16="http://schemas.microsoft.com/office/drawing/2014/main" id="{4AB00E7E-AC4D-E6B3-B9EC-CA74C89674F6}"/>
                </a:ext>
              </a:extLst>
            </p:cNvPr>
            <p:cNvSpPr/>
            <p:nvPr/>
          </p:nvSpPr>
          <p:spPr>
            <a:xfrm flipH="1">
              <a:off x="1207672" y="3972107"/>
              <a:ext cx="346396" cy="3358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6</a:t>
              </a:r>
              <a:endParaRPr dirty="0"/>
            </a:p>
          </p:txBody>
        </p:sp>
        <p:sp>
          <p:nvSpPr>
            <p:cNvPr id="362" name="Google Shape;1575;p30">
              <a:extLst>
                <a:ext uri="{FF2B5EF4-FFF2-40B4-BE49-F238E27FC236}">
                  <a16:creationId xmlns:a16="http://schemas.microsoft.com/office/drawing/2014/main" id="{6CBFDC52-7721-E6C8-AAC7-3FCB86576962}"/>
                </a:ext>
              </a:extLst>
            </p:cNvPr>
            <p:cNvSpPr/>
            <p:nvPr/>
          </p:nvSpPr>
          <p:spPr>
            <a:xfrm flipH="1">
              <a:off x="1554067" y="3972107"/>
              <a:ext cx="346396" cy="3358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dirty="0"/>
                <a:t>7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AFCEA68E-015E-E587-044C-E854105A16A6}"/>
              </a:ext>
            </a:extLst>
          </p:cNvPr>
          <p:cNvSpPr/>
          <p:nvPr/>
        </p:nvSpPr>
        <p:spPr>
          <a:xfrm>
            <a:off x="4221618" y="5002557"/>
            <a:ext cx="899762" cy="7167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WCU1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257A6B5-50FE-0A02-22F6-7B7F31274254}"/>
              </a:ext>
            </a:extLst>
          </p:cNvPr>
          <p:cNvGrpSpPr/>
          <p:nvPr/>
        </p:nvGrpSpPr>
        <p:grpSpPr>
          <a:xfrm>
            <a:off x="5364291" y="4066255"/>
            <a:ext cx="1385584" cy="335836"/>
            <a:chOff x="517879" y="4602754"/>
            <a:chExt cx="1385584" cy="335836"/>
          </a:xfrm>
        </p:grpSpPr>
        <p:sp>
          <p:nvSpPr>
            <p:cNvPr id="364" name="Google Shape;1569;p30">
              <a:extLst>
                <a:ext uri="{FF2B5EF4-FFF2-40B4-BE49-F238E27FC236}">
                  <a16:creationId xmlns:a16="http://schemas.microsoft.com/office/drawing/2014/main" id="{7636EE1F-A838-474D-9754-FEC8A9E7E312}"/>
                </a:ext>
              </a:extLst>
            </p:cNvPr>
            <p:cNvSpPr/>
            <p:nvPr/>
          </p:nvSpPr>
          <p:spPr>
            <a:xfrm flipH="1">
              <a:off x="517879" y="4602754"/>
              <a:ext cx="346396" cy="335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  <p:sp>
          <p:nvSpPr>
            <p:cNvPr id="365" name="Google Shape;1570;p30">
              <a:extLst>
                <a:ext uri="{FF2B5EF4-FFF2-40B4-BE49-F238E27FC236}">
                  <a16:creationId xmlns:a16="http://schemas.microsoft.com/office/drawing/2014/main" id="{D068254C-54A0-D13D-28DE-EBA581CB6D26}"/>
                </a:ext>
              </a:extLst>
            </p:cNvPr>
            <p:cNvSpPr/>
            <p:nvPr/>
          </p:nvSpPr>
          <p:spPr>
            <a:xfrm flipH="1">
              <a:off x="864275" y="4602754"/>
              <a:ext cx="346396" cy="335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</a:t>
              </a:r>
              <a:endParaRPr dirty="0"/>
            </a:p>
          </p:txBody>
        </p:sp>
        <p:sp>
          <p:nvSpPr>
            <p:cNvPr id="366" name="Google Shape;1574;p30">
              <a:extLst>
                <a:ext uri="{FF2B5EF4-FFF2-40B4-BE49-F238E27FC236}">
                  <a16:creationId xmlns:a16="http://schemas.microsoft.com/office/drawing/2014/main" id="{A287193B-51CA-17EF-E3E8-9067D7F553C0}"/>
                </a:ext>
              </a:extLst>
            </p:cNvPr>
            <p:cNvSpPr/>
            <p:nvPr/>
          </p:nvSpPr>
          <p:spPr>
            <a:xfrm flipH="1">
              <a:off x="1210672" y="4602754"/>
              <a:ext cx="346396" cy="335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7</a:t>
              </a:r>
              <a:endParaRPr dirty="0"/>
            </a:p>
          </p:txBody>
        </p:sp>
        <p:sp>
          <p:nvSpPr>
            <p:cNvPr id="367" name="Google Shape;1575;p30">
              <a:extLst>
                <a:ext uri="{FF2B5EF4-FFF2-40B4-BE49-F238E27FC236}">
                  <a16:creationId xmlns:a16="http://schemas.microsoft.com/office/drawing/2014/main" id="{17EDBA67-6BCF-CA8A-DF28-8EAE5F2A876E}"/>
                </a:ext>
              </a:extLst>
            </p:cNvPr>
            <p:cNvSpPr/>
            <p:nvPr/>
          </p:nvSpPr>
          <p:spPr>
            <a:xfrm flipH="1">
              <a:off x="1557067" y="4602754"/>
              <a:ext cx="346396" cy="335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dirty="0"/>
                <a:t>8</a:t>
              </a:r>
            </a:p>
          </p:txBody>
        </p:sp>
      </p:grpSp>
      <p:sp>
        <p:nvSpPr>
          <p:cNvPr id="368" name="矩形 367">
            <a:extLst>
              <a:ext uri="{FF2B5EF4-FFF2-40B4-BE49-F238E27FC236}">
                <a16:creationId xmlns:a16="http://schemas.microsoft.com/office/drawing/2014/main" id="{0646BE9D-D680-321C-1759-EEE9F9692F66}"/>
              </a:ext>
            </a:extLst>
          </p:cNvPr>
          <p:cNvSpPr/>
          <p:nvPr/>
        </p:nvSpPr>
        <p:spPr>
          <a:xfrm>
            <a:off x="5816504" y="5002556"/>
            <a:ext cx="899762" cy="7167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WCU2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DAE501F-6355-8CAE-24B7-93BBEE186899}"/>
              </a:ext>
            </a:extLst>
          </p:cNvPr>
          <p:cNvCxnSpPr>
            <a:cxnSpLocks/>
          </p:cNvCxnSpPr>
          <p:nvPr/>
        </p:nvCxnSpPr>
        <p:spPr>
          <a:xfrm>
            <a:off x="3941050" y="1956953"/>
            <a:ext cx="496735" cy="862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7DFB564-38AE-6DFF-0CE6-31DD3E1F345F}"/>
              </a:ext>
            </a:extLst>
          </p:cNvPr>
          <p:cNvSpPr txBox="1"/>
          <p:nvPr/>
        </p:nvSpPr>
        <p:spPr>
          <a:xfrm>
            <a:off x="3055056" y="172142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Addr:0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文本框 368">
                <a:extLst>
                  <a:ext uri="{FF2B5EF4-FFF2-40B4-BE49-F238E27FC236}">
                    <a16:creationId xmlns:a16="http://schemas.microsoft.com/office/drawing/2014/main" id="{487FAA7A-8E2A-70DA-0577-A4E4522F99F3}"/>
                  </a:ext>
                </a:extLst>
              </p:cNvPr>
              <p:cNvSpPr txBox="1"/>
              <p:nvPr/>
            </p:nvSpPr>
            <p:spPr>
              <a:xfrm>
                <a:off x="5789682" y="3613624"/>
                <a:ext cx="2244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Addr:C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H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W - 1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69" name="文本框 368">
                <a:extLst>
                  <a:ext uri="{FF2B5EF4-FFF2-40B4-BE49-F238E27FC236}">
                    <a16:creationId xmlns:a16="http://schemas.microsoft.com/office/drawing/2014/main" id="{487FAA7A-8E2A-70DA-0577-A4E4522F9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682" y="3613624"/>
                <a:ext cx="2244816" cy="369332"/>
              </a:xfrm>
              <a:prstGeom prst="rect">
                <a:avLst/>
              </a:prstGeom>
              <a:blipFill>
                <a:blip r:embed="rId3"/>
                <a:stretch>
                  <a:fillRect l="-244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28F2339C-68E4-AC1C-4FAB-3431E6E11FD6}"/>
              </a:ext>
            </a:extLst>
          </p:cNvPr>
          <p:cNvCxnSpPr>
            <a:cxnSpLocks/>
          </p:cNvCxnSpPr>
          <p:nvPr/>
        </p:nvCxnSpPr>
        <p:spPr>
          <a:xfrm flipH="1" flipV="1">
            <a:off x="6374484" y="3140771"/>
            <a:ext cx="107868" cy="351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23A3653-88EA-5A97-F909-592A713BE551}"/>
              </a:ext>
            </a:extLst>
          </p:cNvPr>
          <p:cNvSpPr/>
          <p:nvPr/>
        </p:nvSpPr>
        <p:spPr>
          <a:xfrm>
            <a:off x="4519332" y="4494171"/>
            <a:ext cx="304333" cy="46643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3" name="箭头: 下 422">
            <a:extLst>
              <a:ext uri="{FF2B5EF4-FFF2-40B4-BE49-F238E27FC236}">
                <a16:creationId xmlns:a16="http://schemas.microsoft.com/office/drawing/2014/main" id="{6CBDC315-C38A-35A3-79EF-8DBE19D3E46B}"/>
              </a:ext>
            </a:extLst>
          </p:cNvPr>
          <p:cNvSpPr/>
          <p:nvPr/>
        </p:nvSpPr>
        <p:spPr>
          <a:xfrm>
            <a:off x="6124085" y="4461536"/>
            <a:ext cx="304333" cy="46643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14A8C73-36B6-6EC0-2179-BB17DDC813DB}"/>
              </a:ext>
            </a:extLst>
          </p:cNvPr>
          <p:cNvSpPr txBox="1"/>
          <p:nvPr/>
        </p:nvSpPr>
        <p:spPr>
          <a:xfrm>
            <a:off x="2684813" y="360778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输入重排后：</a:t>
            </a:r>
          </a:p>
        </p:txBody>
      </p:sp>
      <p:sp>
        <p:nvSpPr>
          <p:cNvPr id="424" name="文本框 423">
            <a:extLst>
              <a:ext uri="{FF2B5EF4-FFF2-40B4-BE49-F238E27FC236}">
                <a16:creationId xmlns:a16="http://schemas.microsoft.com/office/drawing/2014/main" id="{7071B2ED-72E8-25B5-0FEF-EFE3AC0CC323}"/>
              </a:ext>
            </a:extLst>
          </p:cNvPr>
          <p:cNvSpPr txBox="1"/>
          <p:nvPr/>
        </p:nvSpPr>
        <p:spPr>
          <a:xfrm>
            <a:off x="-2140" y="367612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输入重排前：</a:t>
            </a:r>
          </a:p>
        </p:txBody>
      </p:sp>
      <p:grpSp>
        <p:nvGrpSpPr>
          <p:cNvPr id="426" name="组合 425">
            <a:extLst>
              <a:ext uri="{FF2B5EF4-FFF2-40B4-BE49-F238E27FC236}">
                <a16:creationId xmlns:a16="http://schemas.microsoft.com/office/drawing/2014/main" id="{45D0EE42-232B-56AE-A735-85399F0E2DF7}"/>
              </a:ext>
            </a:extLst>
          </p:cNvPr>
          <p:cNvGrpSpPr/>
          <p:nvPr/>
        </p:nvGrpSpPr>
        <p:grpSpPr>
          <a:xfrm>
            <a:off x="385210" y="4119234"/>
            <a:ext cx="2152672" cy="2052152"/>
            <a:chOff x="1163273" y="1840680"/>
            <a:chExt cx="2551034" cy="2426519"/>
          </a:xfrm>
        </p:grpSpPr>
        <p:sp>
          <p:nvSpPr>
            <p:cNvPr id="432" name="Google Shape;1566;p30">
              <a:extLst>
                <a:ext uri="{FF2B5EF4-FFF2-40B4-BE49-F238E27FC236}">
                  <a16:creationId xmlns:a16="http://schemas.microsoft.com/office/drawing/2014/main" id="{49BCED12-924B-2DF9-D2D6-A7C22E119DB5}"/>
                </a:ext>
              </a:extLst>
            </p:cNvPr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</a:t>
              </a:r>
              <a:endParaRPr dirty="0"/>
            </a:p>
          </p:txBody>
        </p:sp>
        <p:sp>
          <p:nvSpPr>
            <p:cNvPr id="433" name="Google Shape;1567;p30">
              <a:extLst>
                <a:ext uri="{FF2B5EF4-FFF2-40B4-BE49-F238E27FC236}">
                  <a16:creationId xmlns:a16="http://schemas.microsoft.com/office/drawing/2014/main" id="{8AA0E4A7-D60B-55C8-7BA2-11076DF66B35}"/>
                </a:ext>
              </a:extLst>
            </p:cNvPr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  <p:sp>
          <p:nvSpPr>
            <p:cNvPr id="434" name="Google Shape;1568;p30">
              <a:extLst>
                <a:ext uri="{FF2B5EF4-FFF2-40B4-BE49-F238E27FC236}">
                  <a16:creationId xmlns:a16="http://schemas.microsoft.com/office/drawing/2014/main" id="{EED901B5-33BD-655E-E494-668985FD35A2}"/>
                </a:ext>
              </a:extLst>
            </p:cNvPr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</a:t>
              </a:r>
              <a:endParaRPr dirty="0"/>
            </a:p>
          </p:txBody>
        </p:sp>
        <p:sp>
          <p:nvSpPr>
            <p:cNvPr id="435" name="Google Shape;1569;p30">
              <a:extLst>
                <a:ext uri="{FF2B5EF4-FFF2-40B4-BE49-F238E27FC236}">
                  <a16:creationId xmlns:a16="http://schemas.microsoft.com/office/drawing/2014/main" id="{1496A7B6-0A11-9760-CDDA-4D3EE1BE655D}"/>
                </a:ext>
              </a:extLst>
            </p:cNvPr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4</a:t>
              </a:r>
              <a:endParaRPr dirty="0"/>
            </a:p>
          </p:txBody>
        </p:sp>
        <p:sp>
          <p:nvSpPr>
            <p:cNvPr id="436" name="Google Shape;1570;p30">
              <a:extLst>
                <a:ext uri="{FF2B5EF4-FFF2-40B4-BE49-F238E27FC236}">
                  <a16:creationId xmlns:a16="http://schemas.microsoft.com/office/drawing/2014/main" id="{D401BC23-D0E9-281D-C02B-6E87F53F2DB1}"/>
                </a:ext>
              </a:extLst>
            </p:cNvPr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5</a:t>
              </a:r>
              <a:endParaRPr dirty="0"/>
            </a:p>
          </p:txBody>
        </p:sp>
        <p:sp>
          <p:nvSpPr>
            <p:cNvPr id="437" name="Google Shape;1571;p30">
              <a:extLst>
                <a:ext uri="{FF2B5EF4-FFF2-40B4-BE49-F238E27FC236}">
                  <a16:creationId xmlns:a16="http://schemas.microsoft.com/office/drawing/2014/main" id="{C7367AD0-C02A-659A-DFFD-3C7F681D30BD}"/>
                </a:ext>
              </a:extLst>
            </p:cNvPr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6</a:t>
              </a:r>
              <a:endParaRPr dirty="0"/>
            </a:p>
          </p:txBody>
        </p:sp>
        <p:sp>
          <p:nvSpPr>
            <p:cNvPr id="438" name="Google Shape;1572;p30">
              <a:extLst>
                <a:ext uri="{FF2B5EF4-FFF2-40B4-BE49-F238E27FC236}">
                  <a16:creationId xmlns:a16="http://schemas.microsoft.com/office/drawing/2014/main" id="{EC8F6E87-998C-15C8-1A02-AD6CA817EC43}"/>
                </a:ext>
              </a:extLst>
            </p:cNvPr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7</a:t>
              </a:r>
              <a:endParaRPr dirty="0"/>
            </a:p>
          </p:txBody>
        </p:sp>
        <p:sp>
          <p:nvSpPr>
            <p:cNvPr id="439" name="Google Shape;1573;p30">
              <a:extLst>
                <a:ext uri="{FF2B5EF4-FFF2-40B4-BE49-F238E27FC236}">
                  <a16:creationId xmlns:a16="http://schemas.microsoft.com/office/drawing/2014/main" id="{30FCD10B-8A30-3267-27D9-FB7E97637379}"/>
                </a:ext>
              </a:extLst>
            </p:cNvPr>
            <p:cNvSpPr/>
            <p:nvPr/>
          </p:nvSpPr>
          <p:spPr>
            <a:xfrm flipH="1">
              <a:off x="2183687" y="2325684"/>
              <a:ext cx="510208" cy="4842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8</a:t>
              </a:r>
              <a:endParaRPr dirty="0"/>
            </a:p>
          </p:txBody>
        </p:sp>
        <p:sp>
          <p:nvSpPr>
            <p:cNvPr id="440" name="Google Shape;1574;p30">
              <a:extLst>
                <a:ext uri="{FF2B5EF4-FFF2-40B4-BE49-F238E27FC236}">
                  <a16:creationId xmlns:a16="http://schemas.microsoft.com/office/drawing/2014/main" id="{EAF19D12-C407-2D35-BD3A-B1AACB65FD38}"/>
                </a:ext>
              </a:extLst>
            </p:cNvPr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9</a:t>
              </a:r>
              <a:endParaRPr dirty="0"/>
            </a:p>
          </p:txBody>
        </p:sp>
        <p:sp>
          <p:nvSpPr>
            <p:cNvPr id="441" name="Google Shape;1575;p30">
              <a:extLst>
                <a:ext uri="{FF2B5EF4-FFF2-40B4-BE49-F238E27FC236}">
                  <a16:creationId xmlns:a16="http://schemas.microsoft.com/office/drawing/2014/main" id="{75F1CB09-0DF2-D5A6-4C92-313E639BF42C}"/>
                </a:ext>
              </a:extLst>
            </p:cNvPr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dirty="0"/>
                <a:t>10</a:t>
              </a:r>
              <a:endParaRPr dirty="0"/>
            </a:p>
          </p:txBody>
        </p:sp>
        <p:sp>
          <p:nvSpPr>
            <p:cNvPr id="442" name="Google Shape;1576;p30">
              <a:extLst>
                <a:ext uri="{FF2B5EF4-FFF2-40B4-BE49-F238E27FC236}">
                  <a16:creationId xmlns:a16="http://schemas.microsoft.com/office/drawing/2014/main" id="{02F220E8-F398-FC5F-A32E-FDF7B6BA099E}"/>
                </a:ext>
              </a:extLst>
            </p:cNvPr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11</a:t>
              </a:r>
              <a:endParaRPr dirty="0"/>
            </a:p>
          </p:txBody>
        </p:sp>
        <p:sp>
          <p:nvSpPr>
            <p:cNvPr id="443" name="Google Shape;1577;p30">
              <a:extLst>
                <a:ext uri="{FF2B5EF4-FFF2-40B4-BE49-F238E27FC236}">
                  <a16:creationId xmlns:a16="http://schemas.microsoft.com/office/drawing/2014/main" id="{1883D49B-4DBF-EE13-2790-C5F4BF0F7D37}"/>
                </a:ext>
              </a:extLst>
            </p:cNvPr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dirty="0"/>
                <a:t>12</a:t>
              </a:r>
              <a:endParaRPr dirty="0"/>
            </a:p>
          </p:txBody>
        </p:sp>
        <p:sp>
          <p:nvSpPr>
            <p:cNvPr id="444" name="Google Shape;1578;p30">
              <a:extLst>
                <a:ext uri="{FF2B5EF4-FFF2-40B4-BE49-F238E27FC236}">
                  <a16:creationId xmlns:a16="http://schemas.microsoft.com/office/drawing/2014/main" id="{F2EACF2B-90D6-54E1-32F1-141666BE07AD}"/>
                </a:ext>
              </a:extLst>
            </p:cNvPr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13</a:t>
              </a:r>
              <a:endParaRPr dirty="0"/>
            </a:p>
          </p:txBody>
        </p:sp>
        <p:sp>
          <p:nvSpPr>
            <p:cNvPr id="445" name="Google Shape;1579;p30">
              <a:extLst>
                <a:ext uri="{FF2B5EF4-FFF2-40B4-BE49-F238E27FC236}">
                  <a16:creationId xmlns:a16="http://schemas.microsoft.com/office/drawing/2014/main" id="{CCCA08FE-A25E-DC2A-BF6C-0C8EB0A11F6E}"/>
                </a:ext>
              </a:extLst>
            </p:cNvPr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14</a:t>
              </a:r>
              <a:endParaRPr dirty="0"/>
            </a:p>
          </p:txBody>
        </p:sp>
        <p:sp>
          <p:nvSpPr>
            <p:cNvPr id="446" name="Google Shape;1580;p30">
              <a:extLst>
                <a:ext uri="{FF2B5EF4-FFF2-40B4-BE49-F238E27FC236}">
                  <a16:creationId xmlns:a16="http://schemas.microsoft.com/office/drawing/2014/main" id="{90BEBDF7-865C-D646-ABA5-C87136AA060B}"/>
                </a:ext>
              </a:extLst>
            </p:cNvPr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15</a:t>
              </a:r>
              <a:endParaRPr dirty="0"/>
            </a:p>
          </p:txBody>
        </p:sp>
        <p:sp>
          <p:nvSpPr>
            <p:cNvPr id="447" name="Google Shape;1581;p30">
              <a:extLst>
                <a:ext uri="{FF2B5EF4-FFF2-40B4-BE49-F238E27FC236}">
                  <a16:creationId xmlns:a16="http://schemas.microsoft.com/office/drawing/2014/main" id="{303E0BD8-E534-C906-4DC7-BEABBF76D433}"/>
                </a:ext>
              </a:extLst>
            </p:cNvPr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16</a:t>
              </a:r>
              <a:endParaRPr dirty="0"/>
            </a:p>
          </p:txBody>
        </p:sp>
        <p:sp>
          <p:nvSpPr>
            <p:cNvPr id="448" name="Google Shape;1582;p30">
              <a:extLst>
                <a:ext uri="{FF2B5EF4-FFF2-40B4-BE49-F238E27FC236}">
                  <a16:creationId xmlns:a16="http://schemas.microsoft.com/office/drawing/2014/main" id="{B0730E93-5913-0992-0B7E-1B12DA797ACC}"/>
                </a:ext>
              </a:extLst>
            </p:cNvPr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17</a:t>
              </a:r>
              <a:endParaRPr dirty="0"/>
            </a:p>
          </p:txBody>
        </p:sp>
        <p:sp>
          <p:nvSpPr>
            <p:cNvPr id="449" name="Google Shape;1583;p30">
              <a:extLst>
                <a:ext uri="{FF2B5EF4-FFF2-40B4-BE49-F238E27FC236}">
                  <a16:creationId xmlns:a16="http://schemas.microsoft.com/office/drawing/2014/main" id="{A9BA1659-89EF-19EB-DBDB-721DF4E61A75}"/>
                </a:ext>
              </a:extLst>
            </p:cNvPr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18</a:t>
              </a:r>
              <a:endParaRPr dirty="0"/>
            </a:p>
          </p:txBody>
        </p:sp>
        <p:sp>
          <p:nvSpPr>
            <p:cNvPr id="450" name="Google Shape;1584;p30">
              <a:extLst>
                <a:ext uri="{FF2B5EF4-FFF2-40B4-BE49-F238E27FC236}">
                  <a16:creationId xmlns:a16="http://schemas.microsoft.com/office/drawing/2014/main" id="{22F5E843-348F-401B-62CE-50A131344074}"/>
                </a:ext>
              </a:extLst>
            </p:cNvPr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19</a:t>
              </a:r>
              <a:endParaRPr dirty="0"/>
            </a:p>
          </p:txBody>
        </p:sp>
        <p:sp>
          <p:nvSpPr>
            <p:cNvPr id="451" name="Google Shape;1585;p30">
              <a:extLst>
                <a:ext uri="{FF2B5EF4-FFF2-40B4-BE49-F238E27FC236}">
                  <a16:creationId xmlns:a16="http://schemas.microsoft.com/office/drawing/2014/main" id="{B6AFDD98-D337-BA04-3F89-BFA662BE92D9}"/>
                </a:ext>
              </a:extLst>
            </p:cNvPr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20</a:t>
              </a:r>
              <a:endParaRPr dirty="0"/>
            </a:p>
          </p:txBody>
        </p:sp>
        <p:sp>
          <p:nvSpPr>
            <p:cNvPr id="452" name="Google Shape;1586;p30">
              <a:extLst>
                <a:ext uri="{FF2B5EF4-FFF2-40B4-BE49-F238E27FC236}">
                  <a16:creationId xmlns:a16="http://schemas.microsoft.com/office/drawing/2014/main" id="{AE9187A4-30C8-0B20-8413-A1259679E5FD}"/>
                </a:ext>
              </a:extLst>
            </p:cNvPr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21</a:t>
              </a:r>
              <a:endParaRPr dirty="0"/>
            </a:p>
          </p:txBody>
        </p:sp>
        <p:sp>
          <p:nvSpPr>
            <p:cNvPr id="453" name="Google Shape;1587;p30">
              <a:extLst>
                <a:ext uri="{FF2B5EF4-FFF2-40B4-BE49-F238E27FC236}">
                  <a16:creationId xmlns:a16="http://schemas.microsoft.com/office/drawing/2014/main" id="{413DB091-6872-6749-59BC-7A2684F94AE1}"/>
                </a:ext>
              </a:extLst>
            </p:cNvPr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22</a:t>
              </a:r>
              <a:endParaRPr dirty="0"/>
            </a:p>
          </p:txBody>
        </p:sp>
        <p:sp>
          <p:nvSpPr>
            <p:cNvPr id="554" name="Google Shape;1588;p30">
              <a:extLst>
                <a:ext uri="{FF2B5EF4-FFF2-40B4-BE49-F238E27FC236}">
                  <a16:creationId xmlns:a16="http://schemas.microsoft.com/office/drawing/2014/main" id="{72428332-CFAB-97B0-AEC1-54BA775EA570}"/>
                </a:ext>
              </a:extLst>
            </p:cNvPr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23</a:t>
              </a:r>
              <a:endParaRPr dirty="0"/>
            </a:p>
          </p:txBody>
        </p:sp>
        <p:sp>
          <p:nvSpPr>
            <p:cNvPr id="589" name="Google Shape;1589;p30">
              <a:extLst>
                <a:ext uri="{FF2B5EF4-FFF2-40B4-BE49-F238E27FC236}">
                  <a16:creationId xmlns:a16="http://schemas.microsoft.com/office/drawing/2014/main" id="{FD7807E5-2A74-5715-5BA0-E76481266196}"/>
                </a:ext>
              </a:extLst>
            </p:cNvPr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24</a:t>
              </a:r>
              <a:endParaRPr dirty="0"/>
            </a:p>
          </p:txBody>
        </p:sp>
        <p:sp>
          <p:nvSpPr>
            <p:cNvPr id="590" name="Google Shape;1590;p30">
              <a:extLst>
                <a:ext uri="{FF2B5EF4-FFF2-40B4-BE49-F238E27FC236}">
                  <a16:creationId xmlns:a16="http://schemas.microsoft.com/office/drawing/2014/main" id="{02ED8956-C101-4308-EDFB-FA11CA333BFD}"/>
                </a:ext>
              </a:extLst>
            </p:cNvPr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25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09491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DD19B4-653D-E4B6-37E8-98E69D5FE198}"/>
              </a:ext>
            </a:extLst>
          </p:cNvPr>
          <p:cNvSpPr txBox="1"/>
          <p:nvPr/>
        </p:nvSpPr>
        <p:spPr>
          <a:xfrm>
            <a:off x="255181" y="19847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电路逻辑</a:t>
            </a:r>
          </a:p>
        </p:txBody>
      </p:sp>
      <p:grpSp>
        <p:nvGrpSpPr>
          <p:cNvPr id="260" name="组合 259">
            <a:extLst>
              <a:ext uri="{FF2B5EF4-FFF2-40B4-BE49-F238E27FC236}">
                <a16:creationId xmlns:a16="http://schemas.microsoft.com/office/drawing/2014/main" id="{4F1CE53E-8FA5-E6D9-6A15-542A172B5428}"/>
              </a:ext>
            </a:extLst>
          </p:cNvPr>
          <p:cNvGrpSpPr/>
          <p:nvPr/>
        </p:nvGrpSpPr>
        <p:grpSpPr>
          <a:xfrm>
            <a:off x="6657820" y="833763"/>
            <a:ext cx="1731979" cy="1682820"/>
            <a:chOff x="1163273" y="1840680"/>
            <a:chExt cx="2551034" cy="2426519"/>
          </a:xfrm>
        </p:grpSpPr>
        <p:sp>
          <p:nvSpPr>
            <p:cNvPr id="261" name="Google Shape;1566;p30">
              <a:extLst>
                <a:ext uri="{FF2B5EF4-FFF2-40B4-BE49-F238E27FC236}">
                  <a16:creationId xmlns:a16="http://schemas.microsoft.com/office/drawing/2014/main" id="{039B4BEF-C1A0-E745-7F68-0DEB5C04D4C7}"/>
                </a:ext>
              </a:extLst>
            </p:cNvPr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567;p30">
              <a:extLst>
                <a:ext uri="{FF2B5EF4-FFF2-40B4-BE49-F238E27FC236}">
                  <a16:creationId xmlns:a16="http://schemas.microsoft.com/office/drawing/2014/main" id="{C1DE807A-F511-8D5F-B066-B73605136F6A}"/>
                </a:ext>
              </a:extLst>
            </p:cNvPr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568;p30">
              <a:extLst>
                <a:ext uri="{FF2B5EF4-FFF2-40B4-BE49-F238E27FC236}">
                  <a16:creationId xmlns:a16="http://schemas.microsoft.com/office/drawing/2014/main" id="{932860EC-A1DD-B70C-02E2-C59DAD4FDAA4}"/>
                </a:ext>
              </a:extLst>
            </p:cNvPr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</a:t>
              </a:r>
              <a:endParaRPr dirty="0"/>
            </a:p>
          </p:txBody>
        </p:sp>
        <p:sp>
          <p:nvSpPr>
            <p:cNvPr id="264" name="Google Shape;1569;p30">
              <a:extLst>
                <a:ext uri="{FF2B5EF4-FFF2-40B4-BE49-F238E27FC236}">
                  <a16:creationId xmlns:a16="http://schemas.microsoft.com/office/drawing/2014/main" id="{AC8C814B-F71F-C0AF-A06C-CDC8741CF770}"/>
                </a:ext>
              </a:extLst>
            </p:cNvPr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4</a:t>
              </a:r>
              <a:endParaRPr dirty="0"/>
            </a:p>
          </p:txBody>
        </p:sp>
        <p:sp>
          <p:nvSpPr>
            <p:cNvPr id="265" name="Google Shape;1570;p30">
              <a:extLst>
                <a:ext uri="{FF2B5EF4-FFF2-40B4-BE49-F238E27FC236}">
                  <a16:creationId xmlns:a16="http://schemas.microsoft.com/office/drawing/2014/main" id="{6C069A4A-673C-368A-4A6F-5993723C7654}"/>
                </a:ext>
              </a:extLst>
            </p:cNvPr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571;p30">
              <a:extLst>
                <a:ext uri="{FF2B5EF4-FFF2-40B4-BE49-F238E27FC236}">
                  <a16:creationId xmlns:a16="http://schemas.microsoft.com/office/drawing/2014/main" id="{400C025D-90EB-62DD-8AF5-ED565076B597}"/>
                </a:ext>
              </a:extLst>
            </p:cNvPr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572;p30">
              <a:extLst>
                <a:ext uri="{FF2B5EF4-FFF2-40B4-BE49-F238E27FC236}">
                  <a16:creationId xmlns:a16="http://schemas.microsoft.com/office/drawing/2014/main" id="{DE11BCF6-8DE1-6C98-B29B-9F46A148257E}"/>
                </a:ext>
              </a:extLst>
            </p:cNvPr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573;p30">
              <a:extLst>
                <a:ext uri="{FF2B5EF4-FFF2-40B4-BE49-F238E27FC236}">
                  <a16:creationId xmlns:a16="http://schemas.microsoft.com/office/drawing/2014/main" id="{52E2E0C3-170A-43CA-6A3E-6B3389305FB8}"/>
                </a:ext>
              </a:extLst>
            </p:cNvPr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8</a:t>
              </a:r>
              <a:endParaRPr dirty="0"/>
            </a:p>
          </p:txBody>
        </p:sp>
        <p:sp>
          <p:nvSpPr>
            <p:cNvPr id="269" name="Google Shape;1574;p30">
              <a:extLst>
                <a:ext uri="{FF2B5EF4-FFF2-40B4-BE49-F238E27FC236}">
                  <a16:creationId xmlns:a16="http://schemas.microsoft.com/office/drawing/2014/main" id="{1C1D32D5-1F7E-C346-656F-DC91371F13F0}"/>
                </a:ext>
              </a:extLst>
            </p:cNvPr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9</a:t>
              </a:r>
              <a:endParaRPr dirty="0"/>
            </a:p>
          </p:txBody>
        </p:sp>
        <p:sp>
          <p:nvSpPr>
            <p:cNvPr id="270" name="Google Shape;1575;p30">
              <a:extLst>
                <a:ext uri="{FF2B5EF4-FFF2-40B4-BE49-F238E27FC236}">
                  <a16:creationId xmlns:a16="http://schemas.microsoft.com/office/drawing/2014/main" id="{19FFF001-E249-8532-9739-0607377C4392}"/>
                </a:ext>
              </a:extLst>
            </p:cNvPr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576;p30">
              <a:extLst>
                <a:ext uri="{FF2B5EF4-FFF2-40B4-BE49-F238E27FC236}">
                  <a16:creationId xmlns:a16="http://schemas.microsoft.com/office/drawing/2014/main" id="{9BCE57E4-B420-5CDC-3510-3E765C3B31E6}"/>
                </a:ext>
              </a:extLst>
            </p:cNvPr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577;p30">
              <a:extLst>
                <a:ext uri="{FF2B5EF4-FFF2-40B4-BE49-F238E27FC236}">
                  <a16:creationId xmlns:a16="http://schemas.microsoft.com/office/drawing/2014/main" id="{81CE7174-CFE0-5BEC-09D7-9BF72C29807B}"/>
                </a:ext>
              </a:extLst>
            </p:cNvPr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578;p30">
              <a:extLst>
                <a:ext uri="{FF2B5EF4-FFF2-40B4-BE49-F238E27FC236}">
                  <a16:creationId xmlns:a16="http://schemas.microsoft.com/office/drawing/2014/main" id="{40311D8F-A96D-B366-DD2F-B6C64A5B4269}"/>
                </a:ext>
              </a:extLst>
            </p:cNvPr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579;p30">
              <a:extLst>
                <a:ext uri="{FF2B5EF4-FFF2-40B4-BE49-F238E27FC236}">
                  <a16:creationId xmlns:a16="http://schemas.microsoft.com/office/drawing/2014/main" id="{94A1D4FE-F962-01B7-225D-1775768213B2}"/>
                </a:ext>
              </a:extLst>
            </p:cNvPr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580;p30">
              <a:extLst>
                <a:ext uri="{FF2B5EF4-FFF2-40B4-BE49-F238E27FC236}">
                  <a16:creationId xmlns:a16="http://schemas.microsoft.com/office/drawing/2014/main" id="{0CC378BA-38D6-B78E-F1E5-48E37F1DADCE}"/>
                </a:ext>
              </a:extLst>
            </p:cNvPr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581;p30">
              <a:extLst>
                <a:ext uri="{FF2B5EF4-FFF2-40B4-BE49-F238E27FC236}">
                  <a16:creationId xmlns:a16="http://schemas.microsoft.com/office/drawing/2014/main" id="{242376F8-98D9-E397-10D6-16A7A7027F15}"/>
                </a:ext>
              </a:extLst>
            </p:cNvPr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582;p30">
              <a:extLst>
                <a:ext uri="{FF2B5EF4-FFF2-40B4-BE49-F238E27FC236}">
                  <a16:creationId xmlns:a16="http://schemas.microsoft.com/office/drawing/2014/main" id="{4CE3F0DE-8E5B-3115-0944-C8CF24C4A925}"/>
                </a:ext>
              </a:extLst>
            </p:cNvPr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583;p30">
              <a:extLst>
                <a:ext uri="{FF2B5EF4-FFF2-40B4-BE49-F238E27FC236}">
                  <a16:creationId xmlns:a16="http://schemas.microsoft.com/office/drawing/2014/main" id="{BF558261-88AB-B6D4-61A1-30AD6A4C9922}"/>
                </a:ext>
              </a:extLst>
            </p:cNvPr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84;p30">
              <a:extLst>
                <a:ext uri="{FF2B5EF4-FFF2-40B4-BE49-F238E27FC236}">
                  <a16:creationId xmlns:a16="http://schemas.microsoft.com/office/drawing/2014/main" id="{711CE49B-B6E9-14EC-5E00-864CBB269C87}"/>
                </a:ext>
              </a:extLst>
            </p:cNvPr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85;p30">
              <a:extLst>
                <a:ext uri="{FF2B5EF4-FFF2-40B4-BE49-F238E27FC236}">
                  <a16:creationId xmlns:a16="http://schemas.microsoft.com/office/drawing/2014/main" id="{6087A542-AE2D-ECD7-3ADC-C6ACF7102B6A}"/>
                </a:ext>
              </a:extLst>
            </p:cNvPr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86;p30">
              <a:extLst>
                <a:ext uri="{FF2B5EF4-FFF2-40B4-BE49-F238E27FC236}">
                  <a16:creationId xmlns:a16="http://schemas.microsoft.com/office/drawing/2014/main" id="{8A2DB4F9-D904-27C8-8B32-DD8764FCAB0D}"/>
                </a:ext>
              </a:extLst>
            </p:cNvPr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87;p30">
              <a:extLst>
                <a:ext uri="{FF2B5EF4-FFF2-40B4-BE49-F238E27FC236}">
                  <a16:creationId xmlns:a16="http://schemas.microsoft.com/office/drawing/2014/main" id="{9570E4D6-A10F-314A-485C-400357DE1D2B}"/>
                </a:ext>
              </a:extLst>
            </p:cNvPr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88;p30">
              <a:extLst>
                <a:ext uri="{FF2B5EF4-FFF2-40B4-BE49-F238E27FC236}">
                  <a16:creationId xmlns:a16="http://schemas.microsoft.com/office/drawing/2014/main" id="{60FC6645-EEFF-7BD1-132E-656493896E7B}"/>
                </a:ext>
              </a:extLst>
            </p:cNvPr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89;p30">
              <a:extLst>
                <a:ext uri="{FF2B5EF4-FFF2-40B4-BE49-F238E27FC236}">
                  <a16:creationId xmlns:a16="http://schemas.microsoft.com/office/drawing/2014/main" id="{B672AAC0-F3FC-030F-08B5-827248BF809D}"/>
                </a:ext>
              </a:extLst>
            </p:cNvPr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90;p30">
              <a:extLst>
                <a:ext uri="{FF2B5EF4-FFF2-40B4-BE49-F238E27FC236}">
                  <a16:creationId xmlns:a16="http://schemas.microsoft.com/office/drawing/2014/main" id="{3C29E1B3-92DA-4FF0-BC62-1B0F158F2B80}"/>
                </a:ext>
              </a:extLst>
            </p:cNvPr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组合 285">
            <a:extLst>
              <a:ext uri="{FF2B5EF4-FFF2-40B4-BE49-F238E27FC236}">
                <a16:creationId xmlns:a16="http://schemas.microsoft.com/office/drawing/2014/main" id="{A0DEB235-C133-091F-A93D-BBB78D816781}"/>
              </a:ext>
            </a:extLst>
          </p:cNvPr>
          <p:cNvGrpSpPr/>
          <p:nvPr/>
        </p:nvGrpSpPr>
        <p:grpSpPr>
          <a:xfrm>
            <a:off x="6656414" y="832242"/>
            <a:ext cx="692792" cy="671672"/>
            <a:chOff x="5868547" y="1839930"/>
            <a:chExt cx="1020414" cy="9685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87" name="Google Shape;1569;p30">
              <a:extLst>
                <a:ext uri="{FF2B5EF4-FFF2-40B4-BE49-F238E27FC236}">
                  <a16:creationId xmlns:a16="http://schemas.microsoft.com/office/drawing/2014/main" id="{CF8709CE-AF30-19A7-497C-23F4FDCE652A}"/>
                </a:ext>
              </a:extLst>
            </p:cNvPr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</a:t>
              </a:r>
              <a:endParaRPr dirty="0"/>
            </a:p>
          </p:txBody>
        </p:sp>
        <p:sp>
          <p:nvSpPr>
            <p:cNvPr id="288" name="Google Shape;1570;p30">
              <a:extLst>
                <a:ext uri="{FF2B5EF4-FFF2-40B4-BE49-F238E27FC236}">
                  <a16:creationId xmlns:a16="http://schemas.microsoft.com/office/drawing/2014/main" id="{219F0E20-9664-2412-4FCF-5129DB38186A}"/>
                </a:ext>
              </a:extLst>
            </p:cNvPr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  <p:sp>
          <p:nvSpPr>
            <p:cNvPr id="289" name="Google Shape;1574;p30">
              <a:extLst>
                <a:ext uri="{FF2B5EF4-FFF2-40B4-BE49-F238E27FC236}">
                  <a16:creationId xmlns:a16="http://schemas.microsoft.com/office/drawing/2014/main" id="{63BE32C9-957E-F66E-4F41-76A9CD802314}"/>
                </a:ext>
              </a:extLst>
            </p:cNvPr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6</a:t>
              </a:r>
              <a:endParaRPr dirty="0"/>
            </a:p>
          </p:txBody>
        </p:sp>
        <p:sp>
          <p:nvSpPr>
            <p:cNvPr id="290" name="Google Shape;1575;p30">
              <a:extLst>
                <a:ext uri="{FF2B5EF4-FFF2-40B4-BE49-F238E27FC236}">
                  <a16:creationId xmlns:a16="http://schemas.microsoft.com/office/drawing/2014/main" id="{B500D6FD-13FD-0534-27AA-D298994FED2E}"/>
                </a:ext>
              </a:extLst>
            </p:cNvPr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7</a:t>
              </a:r>
              <a:endParaRPr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B862066-EF4B-FDCA-9FFA-2DA90AACB243}"/>
              </a:ext>
            </a:extLst>
          </p:cNvPr>
          <p:cNvGrpSpPr/>
          <p:nvPr/>
        </p:nvGrpSpPr>
        <p:grpSpPr>
          <a:xfrm>
            <a:off x="9211282" y="832242"/>
            <a:ext cx="1385584" cy="335836"/>
            <a:chOff x="514879" y="3972107"/>
            <a:chExt cx="1385584" cy="335836"/>
          </a:xfrm>
        </p:grpSpPr>
        <p:sp>
          <p:nvSpPr>
            <p:cNvPr id="359" name="Google Shape;1569;p30">
              <a:extLst>
                <a:ext uri="{FF2B5EF4-FFF2-40B4-BE49-F238E27FC236}">
                  <a16:creationId xmlns:a16="http://schemas.microsoft.com/office/drawing/2014/main" id="{CCAAFB21-E9D5-0A1B-C70C-F522732AE8AA}"/>
                </a:ext>
              </a:extLst>
            </p:cNvPr>
            <p:cNvSpPr/>
            <p:nvPr/>
          </p:nvSpPr>
          <p:spPr>
            <a:xfrm flipH="1">
              <a:off x="514879" y="3972107"/>
              <a:ext cx="346396" cy="3358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</a:t>
              </a:r>
              <a:endParaRPr dirty="0"/>
            </a:p>
          </p:txBody>
        </p:sp>
        <p:sp>
          <p:nvSpPr>
            <p:cNvPr id="360" name="Google Shape;1570;p30">
              <a:extLst>
                <a:ext uri="{FF2B5EF4-FFF2-40B4-BE49-F238E27FC236}">
                  <a16:creationId xmlns:a16="http://schemas.microsoft.com/office/drawing/2014/main" id="{8039C951-2C72-BFB5-0983-A205CC346018}"/>
                </a:ext>
              </a:extLst>
            </p:cNvPr>
            <p:cNvSpPr/>
            <p:nvPr/>
          </p:nvSpPr>
          <p:spPr>
            <a:xfrm flipH="1">
              <a:off x="861275" y="3972107"/>
              <a:ext cx="346396" cy="3358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  <p:sp>
          <p:nvSpPr>
            <p:cNvPr id="361" name="Google Shape;1574;p30">
              <a:extLst>
                <a:ext uri="{FF2B5EF4-FFF2-40B4-BE49-F238E27FC236}">
                  <a16:creationId xmlns:a16="http://schemas.microsoft.com/office/drawing/2014/main" id="{4AB00E7E-AC4D-E6B3-B9EC-CA74C89674F6}"/>
                </a:ext>
              </a:extLst>
            </p:cNvPr>
            <p:cNvSpPr/>
            <p:nvPr/>
          </p:nvSpPr>
          <p:spPr>
            <a:xfrm flipH="1">
              <a:off x="1207672" y="3972107"/>
              <a:ext cx="346396" cy="3358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6</a:t>
              </a:r>
              <a:endParaRPr dirty="0"/>
            </a:p>
          </p:txBody>
        </p:sp>
        <p:sp>
          <p:nvSpPr>
            <p:cNvPr id="362" name="Google Shape;1575;p30">
              <a:extLst>
                <a:ext uri="{FF2B5EF4-FFF2-40B4-BE49-F238E27FC236}">
                  <a16:creationId xmlns:a16="http://schemas.microsoft.com/office/drawing/2014/main" id="{6CBFDC52-7721-E6C8-AAC7-3FCB86576962}"/>
                </a:ext>
              </a:extLst>
            </p:cNvPr>
            <p:cNvSpPr/>
            <p:nvPr/>
          </p:nvSpPr>
          <p:spPr>
            <a:xfrm flipH="1">
              <a:off x="1554067" y="3972107"/>
              <a:ext cx="346396" cy="3358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dirty="0"/>
                <a:t>7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257A6B5-50FE-0A02-22F6-7B7F31274254}"/>
              </a:ext>
            </a:extLst>
          </p:cNvPr>
          <p:cNvGrpSpPr/>
          <p:nvPr/>
        </p:nvGrpSpPr>
        <p:grpSpPr>
          <a:xfrm>
            <a:off x="9235641" y="1576159"/>
            <a:ext cx="1385584" cy="335836"/>
            <a:chOff x="517879" y="4602754"/>
            <a:chExt cx="1385584" cy="335836"/>
          </a:xfrm>
        </p:grpSpPr>
        <p:sp>
          <p:nvSpPr>
            <p:cNvPr id="364" name="Google Shape;1569;p30">
              <a:extLst>
                <a:ext uri="{FF2B5EF4-FFF2-40B4-BE49-F238E27FC236}">
                  <a16:creationId xmlns:a16="http://schemas.microsoft.com/office/drawing/2014/main" id="{7636EE1F-A838-474D-9754-FEC8A9E7E312}"/>
                </a:ext>
              </a:extLst>
            </p:cNvPr>
            <p:cNvSpPr/>
            <p:nvPr/>
          </p:nvSpPr>
          <p:spPr>
            <a:xfrm flipH="1">
              <a:off x="517879" y="4602754"/>
              <a:ext cx="346396" cy="335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  <p:sp>
          <p:nvSpPr>
            <p:cNvPr id="365" name="Google Shape;1570;p30">
              <a:extLst>
                <a:ext uri="{FF2B5EF4-FFF2-40B4-BE49-F238E27FC236}">
                  <a16:creationId xmlns:a16="http://schemas.microsoft.com/office/drawing/2014/main" id="{D068254C-54A0-D13D-28DE-EBA581CB6D26}"/>
                </a:ext>
              </a:extLst>
            </p:cNvPr>
            <p:cNvSpPr/>
            <p:nvPr/>
          </p:nvSpPr>
          <p:spPr>
            <a:xfrm flipH="1">
              <a:off x="864275" y="4602754"/>
              <a:ext cx="346396" cy="335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</a:t>
              </a:r>
              <a:endParaRPr dirty="0"/>
            </a:p>
          </p:txBody>
        </p:sp>
        <p:sp>
          <p:nvSpPr>
            <p:cNvPr id="366" name="Google Shape;1574;p30">
              <a:extLst>
                <a:ext uri="{FF2B5EF4-FFF2-40B4-BE49-F238E27FC236}">
                  <a16:creationId xmlns:a16="http://schemas.microsoft.com/office/drawing/2014/main" id="{A287193B-51CA-17EF-E3E8-9067D7F553C0}"/>
                </a:ext>
              </a:extLst>
            </p:cNvPr>
            <p:cNvSpPr/>
            <p:nvPr/>
          </p:nvSpPr>
          <p:spPr>
            <a:xfrm flipH="1">
              <a:off x="1210672" y="4602754"/>
              <a:ext cx="346396" cy="335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7</a:t>
              </a:r>
              <a:endParaRPr dirty="0"/>
            </a:p>
          </p:txBody>
        </p:sp>
        <p:sp>
          <p:nvSpPr>
            <p:cNvPr id="367" name="Google Shape;1575;p30">
              <a:extLst>
                <a:ext uri="{FF2B5EF4-FFF2-40B4-BE49-F238E27FC236}">
                  <a16:creationId xmlns:a16="http://schemas.microsoft.com/office/drawing/2014/main" id="{17EDBA67-6BCF-CA8A-DF28-8EAE5F2A876E}"/>
                </a:ext>
              </a:extLst>
            </p:cNvPr>
            <p:cNvSpPr/>
            <p:nvPr/>
          </p:nvSpPr>
          <p:spPr>
            <a:xfrm flipH="1">
              <a:off x="1557067" y="4602754"/>
              <a:ext cx="346396" cy="335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dirty="0"/>
                <a:t>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C1C8E7D-9174-81C0-2D15-168CAFCD0A32}"/>
                  </a:ext>
                </a:extLst>
              </p:cNvPr>
              <p:cNvSpPr txBox="1"/>
              <p:nvPr/>
            </p:nvSpPr>
            <p:spPr>
              <a:xfrm>
                <a:off x="-7278" y="502005"/>
                <a:ext cx="6620734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输入重排思路：</a:t>
                </a:r>
                <a:endParaRPr lang="en-US" altLang="zh-CN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zh-CN" altLang="en-US" dirty="0"/>
                  <a:t>首先设置重排数据单位是 </a:t>
                </a:r>
                <a:r>
                  <a:rPr lang="en-US" altLang="zh-CN" dirty="0" err="1"/>
                  <a:t>filter_width</a:t>
                </a:r>
                <a:r>
                  <a:rPr lang="zh-CN" altLang="en-US" dirty="0"/>
                  <a:t>个数据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即地址每次递增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err="1">
                    <a:solidFill>
                      <a:srgbClr val="FF0000"/>
                    </a:solidFill>
                  </a:rPr>
                  <a:t>F_w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DATA_WIDTH</a:t>
                </a:r>
              </a:p>
              <a:p>
                <a:pPr lvl="1"/>
                <a:r>
                  <a:rPr lang="zh-CN" altLang="en-US" dirty="0"/>
                  <a:t>即</a:t>
                </a:r>
                <a:r>
                  <a:rPr lang="en-US" altLang="zh-CN" dirty="0"/>
                  <a:t>filter</a:t>
                </a:r>
                <a:r>
                  <a:rPr lang="zh-CN" altLang="en-US" dirty="0"/>
                  <a:t>宽度的数据位宽，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是指处于窗口第几行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2. </a:t>
                </a:r>
                <a:r>
                  <a:rPr lang="zh-CN" altLang="en-US" b="1" dirty="0"/>
                  <a:t>窗口内循环</a:t>
                </a:r>
                <a:r>
                  <a:rPr lang="zh-CN" altLang="en-US" dirty="0"/>
                  <a:t>，从红色框变为蓝色框，即先将当前窗口的数据都重排好，地址每次递增</a:t>
                </a:r>
                <a:endParaRPr lang="en-US" altLang="zh-CN" dirty="0"/>
              </a:p>
              <a:p>
                <a:pPr lvl="1"/>
                <a:r>
                  <a:rPr lang="en-US" altLang="zh-CN" dirty="0" err="1">
                    <a:solidFill>
                      <a:srgbClr val="FF0000"/>
                    </a:solidFill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dirty="0" err="1">
                    <a:solidFill>
                      <a:srgbClr val="FF0000"/>
                    </a:solidFill>
                  </a:rPr>
                  <a:t>Image_W</a:t>
                </a:r>
                <a:r>
                  <a:rPr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DATA_WIDTH</a:t>
                </a:r>
              </a:p>
              <a:p>
                <a:pPr lvl="1"/>
                <a:r>
                  <a:rPr lang="zh-CN" altLang="en-US" dirty="0"/>
                  <a:t>即一行数据位宽，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是指处于窗口第几行</a:t>
                </a:r>
                <a:endParaRPr lang="en-US" altLang="zh-CN" dirty="0"/>
              </a:p>
              <a:p>
                <a:pPr lvl="1"/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dirty="0"/>
                  <a:t>3.</a:t>
                </a:r>
                <a:r>
                  <a:rPr lang="zh-CN" altLang="en-US" b="1" dirty="0"/>
                  <a:t>通道循环</a:t>
                </a:r>
                <a:r>
                  <a:rPr lang="zh-CN" altLang="en-US" dirty="0"/>
                  <a:t>，由于</a:t>
                </a:r>
                <a:r>
                  <a:rPr lang="en-US" altLang="zh-CN" dirty="0"/>
                  <a:t>image</a:t>
                </a:r>
                <a:r>
                  <a:rPr lang="zh-CN" altLang="en-US" dirty="0"/>
                  <a:t>可能是多通道，那么将相同位置的窗口先进行重排。地址每次递增</a:t>
                </a:r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k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Image_ H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Image_ W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DATA_WIDTH</a:t>
                </a:r>
              </a:p>
              <a:p>
                <a:pPr lvl="1"/>
                <a:r>
                  <a:rPr lang="zh-CN" altLang="en-US" dirty="0"/>
                  <a:t>即</a:t>
                </a:r>
                <a:r>
                  <a:rPr lang="en-US" altLang="zh-CN" dirty="0"/>
                  <a:t>image</a:t>
                </a:r>
                <a:r>
                  <a:rPr lang="zh-CN" altLang="en-US" dirty="0"/>
                  <a:t>一个通道的数据位宽，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是指处于</a:t>
                </a:r>
                <a:r>
                  <a:rPr lang="en-US" altLang="zh-CN" dirty="0"/>
                  <a:t>image</a:t>
                </a:r>
                <a:r>
                  <a:rPr lang="zh-CN" altLang="en-US" dirty="0"/>
                  <a:t>第几通道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4.</a:t>
                </a:r>
                <a:r>
                  <a:rPr lang="zh-CN" altLang="en-US" b="1" dirty="0"/>
                  <a:t>窗口外循环（切片循环）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从紫色</a:t>
                </a:r>
                <a:r>
                  <a:rPr lang="en-US" altLang="zh-CN" dirty="0"/>
                  <a:t>filter</a:t>
                </a:r>
                <a:r>
                  <a:rPr lang="zh-CN" altLang="en-US" dirty="0"/>
                  <a:t>移动到红色</a:t>
                </a:r>
                <a:r>
                  <a:rPr lang="en-US" altLang="zh-CN" dirty="0"/>
                  <a:t>filter</a:t>
                </a:r>
                <a:r>
                  <a:rPr lang="zh-CN" altLang="en-US" dirty="0"/>
                  <a:t>，即进行横向卷积中的下一窗口重排，地址每次递增</a:t>
                </a:r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DATA_WIDTH</a:t>
                </a:r>
              </a:p>
              <a:p>
                <a:pPr lvl="1"/>
                <a:r>
                  <a:rPr lang="zh-CN" altLang="en-US" dirty="0"/>
                  <a:t>即横向步长数据位宽，这里步长为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，所以就是单个数据位宽，</a:t>
                </a:r>
                <a:r>
                  <a:rPr lang="en-US" altLang="zh-CN" dirty="0"/>
                  <a:t>c </a:t>
                </a:r>
                <a:r>
                  <a:rPr lang="zh-CN" altLang="en-US" dirty="0"/>
                  <a:t>是指处于</a:t>
                </a:r>
                <a:r>
                  <a:rPr lang="en-US" altLang="zh-CN" dirty="0"/>
                  <a:t>image </a:t>
                </a:r>
                <a:r>
                  <a:rPr lang="zh-CN" altLang="en-US" dirty="0"/>
                  <a:t>第几个窗口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C1C8E7D-9174-81C0-2D15-168CAFCD0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78" y="502005"/>
                <a:ext cx="6620734" cy="5909310"/>
              </a:xfrm>
              <a:prstGeom prst="rect">
                <a:avLst/>
              </a:prstGeom>
              <a:blipFill>
                <a:blip r:embed="rId3"/>
                <a:stretch>
                  <a:fillRect l="-829" t="-412" r="-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4BD2F93E-70C8-01FF-A48C-1911FA09C5B6}"/>
              </a:ext>
            </a:extLst>
          </p:cNvPr>
          <p:cNvSpPr/>
          <p:nvPr/>
        </p:nvSpPr>
        <p:spPr>
          <a:xfrm>
            <a:off x="6991525" y="128624"/>
            <a:ext cx="2534273" cy="584200"/>
          </a:xfrm>
          <a:custGeom>
            <a:avLst/>
            <a:gdLst>
              <a:gd name="connsiteX0" fmla="*/ 0 w 2534273"/>
              <a:gd name="connsiteY0" fmla="*/ 488950 h 584200"/>
              <a:gd name="connsiteX1" fmla="*/ 25400 w 2534273"/>
              <a:gd name="connsiteY1" fmla="*/ 457200 h 584200"/>
              <a:gd name="connsiteX2" fmla="*/ 298450 w 2534273"/>
              <a:gd name="connsiteY2" fmla="*/ 228600 h 584200"/>
              <a:gd name="connsiteX3" fmla="*/ 641350 w 2534273"/>
              <a:gd name="connsiteY3" fmla="*/ 63500 h 584200"/>
              <a:gd name="connsiteX4" fmla="*/ 1181100 w 2534273"/>
              <a:gd name="connsiteY4" fmla="*/ 0 h 584200"/>
              <a:gd name="connsiteX5" fmla="*/ 1714500 w 2534273"/>
              <a:gd name="connsiteY5" fmla="*/ 6350 h 584200"/>
              <a:gd name="connsiteX6" fmla="*/ 1968500 w 2534273"/>
              <a:gd name="connsiteY6" fmla="*/ 57150 h 584200"/>
              <a:gd name="connsiteX7" fmla="*/ 2146300 w 2534273"/>
              <a:gd name="connsiteY7" fmla="*/ 184150 h 584200"/>
              <a:gd name="connsiteX8" fmla="*/ 2228850 w 2534273"/>
              <a:gd name="connsiteY8" fmla="*/ 247650 h 584200"/>
              <a:gd name="connsiteX9" fmla="*/ 2330450 w 2534273"/>
              <a:gd name="connsiteY9" fmla="*/ 317500 h 584200"/>
              <a:gd name="connsiteX10" fmla="*/ 2381250 w 2534273"/>
              <a:gd name="connsiteY10" fmla="*/ 349250 h 584200"/>
              <a:gd name="connsiteX11" fmla="*/ 2476500 w 2534273"/>
              <a:gd name="connsiteY11" fmla="*/ 438150 h 584200"/>
              <a:gd name="connsiteX12" fmla="*/ 2495550 w 2534273"/>
              <a:gd name="connsiteY12" fmla="*/ 463550 h 584200"/>
              <a:gd name="connsiteX13" fmla="*/ 2527300 w 2534273"/>
              <a:gd name="connsiteY13" fmla="*/ 527050 h 584200"/>
              <a:gd name="connsiteX14" fmla="*/ 2533650 w 2534273"/>
              <a:gd name="connsiteY14" fmla="*/ 546100 h 584200"/>
              <a:gd name="connsiteX15" fmla="*/ 2533650 w 2534273"/>
              <a:gd name="connsiteY15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34273" h="584200">
                <a:moveTo>
                  <a:pt x="0" y="488950"/>
                </a:moveTo>
                <a:cubicBezTo>
                  <a:pt x="8467" y="478367"/>
                  <a:pt x="16053" y="467014"/>
                  <a:pt x="25400" y="457200"/>
                </a:cubicBezTo>
                <a:cubicBezTo>
                  <a:pt x="126035" y="351533"/>
                  <a:pt x="164625" y="315469"/>
                  <a:pt x="298450" y="228600"/>
                </a:cubicBezTo>
                <a:cubicBezTo>
                  <a:pt x="395504" y="165600"/>
                  <a:pt x="525161" y="92981"/>
                  <a:pt x="641350" y="63500"/>
                </a:cubicBezTo>
                <a:cubicBezTo>
                  <a:pt x="883499" y="2059"/>
                  <a:pt x="935751" y="11683"/>
                  <a:pt x="1181100" y="0"/>
                </a:cubicBezTo>
                <a:lnTo>
                  <a:pt x="1714500" y="6350"/>
                </a:lnTo>
                <a:cubicBezTo>
                  <a:pt x="1806868" y="10587"/>
                  <a:pt x="1882069" y="34102"/>
                  <a:pt x="1968500" y="57150"/>
                </a:cubicBezTo>
                <a:lnTo>
                  <a:pt x="2146300" y="184150"/>
                </a:lnTo>
                <a:cubicBezTo>
                  <a:pt x="2174317" y="204650"/>
                  <a:pt x="2199081" y="229789"/>
                  <a:pt x="2228850" y="247650"/>
                </a:cubicBezTo>
                <a:cubicBezTo>
                  <a:pt x="2395280" y="347508"/>
                  <a:pt x="2213946" y="234283"/>
                  <a:pt x="2330450" y="317500"/>
                </a:cubicBezTo>
                <a:cubicBezTo>
                  <a:pt x="2346699" y="329107"/>
                  <a:pt x="2365366" y="337148"/>
                  <a:pt x="2381250" y="349250"/>
                </a:cubicBezTo>
                <a:cubicBezTo>
                  <a:pt x="2482158" y="426132"/>
                  <a:pt x="2441152" y="388663"/>
                  <a:pt x="2476500" y="438150"/>
                </a:cubicBezTo>
                <a:cubicBezTo>
                  <a:pt x="2482651" y="446762"/>
                  <a:pt x="2490299" y="454361"/>
                  <a:pt x="2495550" y="463550"/>
                </a:cubicBezTo>
                <a:cubicBezTo>
                  <a:pt x="2507291" y="484097"/>
                  <a:pt x="2519816" y="504599"/>
                  <a:pt x="2527300" y="527050"/>
                </a:cubicBezTo>
                <a:cubicBezTo>
                  <a:pt x="2529417" y="533400"/>
                  <a:pt x="2532911" y="539447"/>
                  <a:pt x="2533650" y="546100"/>
                </a:cubicBezTo>
                <a:cubicBezTo>
                  <a:pt x="2535052" y="558722"/>
                  <a:pt x="2533650" y="571500"/>
                  <a:pt x="2533650" y="5842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BB2413F4-21AC-943F-6927-D60A75ED449F}"/>
              </a:ext>
            </a:extLst>
          </p:cNvPr>
          <p:cNvSpPr/>
          <p:nvPr/>
        </p:nvSpPr>
        <p:spPr>
          <a:xfrm>
            <a:off x="6664297" y="1125309"/>
            <a:ext cx="741511" cy="450850"/>
          </a:xfrm>
          <a:prstGeom prst="rect">
            <a:avLst/>
          </a:prstGeom>
          <a:noFill/>
          <a:ln w="571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14F62A0D-9570-A60E-6E6F-A4E4551BB6B7}"/>
              </a:ext>
            </a:extLst>
          </p:cNvPr>
          <p:cNvSpPr/>
          <p:nvPr/>
        </p:nvSpPr>
        <p:spPr>
          <a:xfrm>
            <a:off x="9186922" y="769974"/>
            <a:ext cx="741511" cy="45085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449950-2578-7C73-C234-9EA9E63B613D}"/>
              </a:ext>
            </a:extLst>
          </p:cNvPr>
          <p:cNvSpPr/>
          <p:nvPr/>
        </p:nvSpPr>
        <p:spPr>
          <a:xfrm>
            <a:off x="6656413" y="769973"/>
            <a:ext cx="741511" cy="45085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CA9361B-8767-20F2-C5FA-5A7E0AFB3B5E}"/>
              </a:ext>
            </a:extLst>
          </p:cNvPr>
          <p:cNvSpPr txBox="1"/>
          <p:nvPr/>
        </p:nvSpPr>
        <p:spPr>
          <a:xfrm>
            <a:off x="5529385" y="294992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Channel:0</a:t>
            </a:r>
            <a:endParaRPr lang="zh-CN" altLang="en-US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D18C2AD8-68BB-6354-4CEA-F3706106EC31}"/>
              </a:ext>
            </a:extLst>
          </p:cNvPr>
          <p:cNvSpPr txBox="1"/>
          <p:nvPr/>
        </p:nvSpPr>
        <p:spPr>
          <a:xfrm>
            <a:off x="5459447" y="2635448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Channel:1</a:t>
            </a:r>
            <a:endParaRPr lang="zh-CN" altLang="en-US" dirty="0"/>
          </a:p>
        </p:txBody>
      </p: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63E22F0A-8469-B395-85C5-48CB741D769C}"/>
              </a:ext>
            </a:extLst>
          </p:cNvPr>
          <p:cNvGrpSpPr/>
          <p:nvPr/>
        </p:nvGrpSpPr>
        <p:grpSpPr>
          <a:xfrm>
            <a:off x="6664297" y="2806218"/>
            <a:ext cx="2213003" cy="2083282"/>
            <a:chOff x="1163273" y="1840680"/>
            <a:chExt cx="2551034" cy="2426519"/>
          </a:xfrm>
        </p:grpSpPr>
        <p:sp>
          <p:nvSpPr>
            <p:cNvPr id="178" name="Google Shape;1566;p30">
              <a:extLst>
                <a:ext uri="{FF2B5EF4-FFF2-40B4-BE49-F238E27FC236}">
                  <a16:creationId xmlns:a16="http://schemas.microsoft.com/office/drawing/2014/main" id="{73912959-A362-841A-7814-FE5CD0DED89C}"/>
                </a:ext>
              </a:extLst>
            </p:cNvPr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26</a:t>
              </a:r>
              <a:endParaRPr dirty="0"/>
            </a:p>
          </p:txBody>
        </p:sp>
        <p:sp>
          <p:nvSpPr>
            <p:cNvPr id="179" name="Google Shape;1567;p30">
              <a:extLst>
                <a:ext uri="{FF2B5EF4-FFF2-40B4-BE49-F238E27FC236}">
                  <a16:creationId xmlns:a16="http://schemas.microsoft.com/office/drawing/2014/main" id="{14B7081B-7EA2-A4F5-DDC2-2CDCA3CBB910}"/>
                </a:ext>
              </a:extLst>
            </p:cNvPr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27</a:t>
              </a:r>
              <a:endParaRPr dirty="0"/>
            </a:p>
          </p:txBody>
        </p:sp>
        <p:sp>
          <p:nvSpPr>
            <p:cNvPr id="180" name="Google Shape;1568;p30">
              <a:extLst>
                <a:ext uri="{FF2B5EF4-FFF2-40B4-BE49-F238E27FC236}">
                  <a16:creationId xmlns:a16="http://schemas.microsoft.com/office/drawing/2014/main" id="{6A96FAA1-B017-8262-26FE-94E6600D0E7D}"/>
                </a:ext>
              </a:extLst>
            </p:cNvPr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28</a:t>
              </a:r>
              <a:endParaRPr dirty="0"/>
            </a:p>
          </p:txBody>
        </p:sp>
        <p:sp>
          <p:nvSpPr>
            <p:cNvPr id="181" name="Google Shape;1569;p30">
              <a:extLst>
                <a:ext uri="{FF2B5EF4-FFF2-40B4-BE49-F238E27FC236}">
                  <a16:creationId xmlns:a16="http://schemas.microsoft.com/office/drawing/2014/main" id="{E3D9D605-B413-8C3D-9FB2-3B36679D8EE5}"/>
                </a:ext>
              </a:extLst>
            </p:cNvPr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29</a:t>
              </a:r>
              <a:endParaRPr dirty="0"/>
            </a:p>
          </p:txBody>
        </p:sp>
        <p:sp>
          <p:nvSpPr>
            <p:cNvPr id="182" name="Google Shape;1570;p30">
              <a:extLst>
                <a:ext uri="{FF2B5EF4-FFF2-40B4-BE49-F238E27FC236}">
                  <a16:creationId xmlns:a16="http://schemas.microsoft.com/office/drawing/2014/main" id="{3DB240E4-098F-BA10-C257-9F04D0E31016}"/>
                </a:ext>
              </a:extLst>
            </p:cNvPr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30</a:t>
              </a:r>
              <a:endParaRPr dirty="0"/>
            </a:p>
          </p:txBody>
        </p:sp>
        <p:sp>
          <p:nvSpPr>
            <p:cNvPr id="183" name="Google Shape;1571;p30">
              <a:extLst>
                <a:ext uri="{FF2B5EF4-FFF2-40B4-BE49-F238E27FC236}">
                  <a16:creationId xmlns:a16="http://schemas.microsoft.com/office/drawing/2014/main" id="{C04B1795-62D6-C8D0-8931-4E94AD56723F}"/>
                </a:ext>
              </a:extLst>
            </p:cNvPr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31</a:t>
              </a:r>
              <a:endParaRPr dirty="0"/>
            </a:p>
          </p:txBody>
        </p:sp>
        <p:sp>
          <p:nvSpPr>
            <p:cNvPr id="184" name="Google Shape;1572;p30">
              <a:extLst>
                <a:ext uri="{FF2B5EF4-FFF2-40B4-BE49-F238E27FC236}">
                  <a16:creationId xmlns:a16="http://schemas.microsoft.com/office/drawing/2014/main" id="{5ED9D41A-FBF2-9EE0-334E-6082CEA06D19}"/>
                </a:ext>
              </a:extLst>
            </p:cNvPr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32</a:t>
              </a:r>
              <a:endParaRPr dirty="0"/>
            </a:p>
          </p:txBody>
        </p:sp>
        <p:sp>
          <p:nvSpPr>
            <p:cNvPr id="185" name="Google Shape;1573;p30">
              <a:extLst>
                <a:ext uri="{FF2B5EF4-FFF2-40B4-BE49-F238E27FC236}">
                  <a16:creationId xmlns:a16="http://schemas.microsoft.com/office/drawing/2014/main" id="{66855131-6A5E-22F6-BCF3-7AFC69685E91}"/>
                </a:ext>
              </a:extLst>
            </p:cNvPr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33</a:t>
              </a:r>
              <a:endParaRPr dirty="0"/>
            </a:p>
          </p:txBody>
        </p:sp>
        <p:sp>
          <p:nvSpPr>
            <p:cNvPr id="186" name="Google Shape;1574;p30">
              <a:extLst>
                <a:ext uri="{FF2B5EF4-FFF2-40B4-BE49-F238E27FC236}">
                  <a16:creationId xmlns:a16="http://schemas.microsoft.com/office/drawing/2014/main" id="{DBE447CF-8553-D1AA-08DF-C683FCC1E8F6}"/>
                </a:ext>
              </a:extLst>
            </p:cNvPr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34</a:t>
              </a:r>
              <a:endParaRPr dirty="0"/>
            </a:p>
          </p:txBody>
        </p:sp>
        <p:sp>
          <p:nvSpPr>
            <p:cNvPr id="187" name="Google Shape;1575;p30">
              <a:extLst>
                <a:ext uri="{FF2B5EF4-FFF2-40B4-BE49-F238E27FC236}">
                  <a16:creationId xmlns:a16="http://schemas.microsoft.com/office/drawing/2014/main" id="{3F1E6AF7-5BB3-80ED-0918-759258268623}"/>
                </a:ext>
              </a:extLst>
            </p:cNvPr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576;p30">
              <a:extLst>
                <a:ext uri="{FF2B5EF4-FFF2-40B4-BE49-F238E27FC236}">
                  <a16:creationId xmlns:a16="http://schemas.microsoft.com/office/drawing/2014/main" id="{C4FACF50-5A5B-5FAB-CBB6-7DA241AE4A0F}"/>
                </a:ext>
              </a:extLst>
            </p:cNvPr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577;p30">
              <a:extLst>
                <a:ext uri="{FF2B5EF4-FFF2-40B4-BE49-F238E27FC236}">
                  <a16:creationId xmlns:a16="http://schemas.microsoft.com/office/drawing/2014/main" id="{991F798F-78DF-2D52-D5FE-648C11D782F5}"/>
                </a:ext>
              </a:extLst>
            </p:cNvPr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578;p30">
              <a:extLst>
                <a:ext uri="{FF2B5EF4-FFF2-40B4-BE49-F238E27FC236}">
                  <a16:creationId xmlns:a16="http://schemas.microsoft.com/office/drawing/2014/main" id="{416C7376-D2B5-28AA-58EA-6DE3864D056B}"/>
                </a:ext>
              </a:extLst>
            </p:cNvPr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579;p30">
              <a:extLst>
                <a:ext uri="{FF2B5EF4-FFF2-40B4-BE49-F238E27FC236}">
                  <a16:creationId xmlns:a16="http://schemas.microsoft.com/office/drawing/2014/main" id="{D0237D03-7565-48B3-69F0-9CE820586C38}"/>
                </a:ext>
              </a:extLst>
            </p:cNvPr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580;p30">
              <a:extLst>
                <a:ext uri="{FF2B5EF4-FFF2-40B4-BE49-F238E27FC236}">
                  <a16:creationId xmlns:a16="http://schemas.microsoft.com/office/drawing/2014/main" id="{F6E79503-4036-5990-84A2-A5356C8E060D}"/>
                </a:ext>
              </a:extLst>
            </p:cNvPr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581;p30">
              <a:extLst>
                <a:ext uri="{FF2B5EF4-FFF2-40B4-BE49-F238E27FC236}">
                  <a16:creationId xmlns:a16="http://schemas.microsoft.com/office/drawing/2014/main" id="{1097AAD8-7BD0-203D-FD81-A60997CF7DB5}"/>
                </a:ext>
              </a:extLst>
            </p:cNvPr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582;p30">
              <a:extLst>
                <a:ext uri="{FF2B5EF4-FFF2-40B4-BE49-F238E27FC236}">
                  <a16:creationId xmlns:a16="http://schemas.microsoft.com/office/drawing/2014/main" id="{9A021006-D63B-44CF-FAF2-341D9BCD1F80}"/>
                </a:ext>
              </a:extLst>
            </p:cNvPr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583;p30">
              <a:extLst>
                <a:ext uri="{FF2B5EF4-FFF2-40B4-BE49-F238E27FC236}">
                  <a16:creationId xmlns:a16="http://schemas.microsoft.com/office/drawing/2014/main" id="{6EB2DB1A-BBFD-AB5D-A9C8-E66340B2A328}"/>
                </a:ext>
              </a:extLst>
            </p:cNvPr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584;p30">
              <a:extLst>
                <a:ext uri="{FF2B5EF4-FFF2-40B4-BE49-F238E27FC236}">
                  <a16:creationId xmlns:a16="http://schemas.microsoft.com/office/drawing/2014/main" id="{E475D621-8644-0088-B2B3-B8D8197E7EF7}"/>
                </a:ext>
              </a:extLst>
            </p:cNvPr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585;p30">
              <a:extLst>
                <a:ext uri="{FF2B5EF4-FFF2-40B4-BE49-F238E27FC236}">
                  <a16:creationId xmlns:a16="http://schemas.microsoft.com/office/drawing/2014/main" id="{7929F8A2-046C-516F-441A-92AB87B29A64}"/>
                </a:ext>
              </a:extLst>
            </p:cNvPr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586;p30">
              <a:extLst>
                <a:ext uri="{FF2B5EF4-FFF2-40B4-BE49-F238E27FC236}">
                  <a16:creationId xmlns:a16="http://schemas.microsoft.com/office/drawing/2014/main" id="{69EE8A6C-7865-7466-8A32-3F5F2F6C3A95}"/>
                </a:ext>
              </a:extLst>
            </p:cNvPr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587;p30">
              <a:extLst>
                <a:ext uri="{FF2B5EF4-FFF2-40B4-BE49-F238E27FC236}">
                  <a16:creationId xmlns:a16="http://schemas.microsoft.com/office/drawing/2014/main" id="{611669C9-7E1E-C598-3A85-414648500016}"/>
                </a:ext>
              </a:extLst>
            </p:cNvPr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588;p30">
              <a:extLst>
                <a:ext uri="{FF2B5EF4-FFF2-40B4-BE49-F238E27FC236}">
                  <a16:creationId xmlns:a16="http://schemas.microsoft.com/office/drawing/2014/main" id="{71916942-D4C4-67C8-FF36-F017F95D6D79}"/>
                </a:ext>
              </a:extLst>
            </p:cNvPr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589;p30">
              <a:extLst>
                <a:ext uri="{FF2B5EF4-FFF2-40B4-BE49-F238E27FC236}">
                  <a16:creationId xmlns:a16="http://schemas.microsoft.com/office/drawing/2014/main" id="{81089C07-4A67-6740-7AF2-C2ACE23B94FE}"/>
                </a:ext>
              </a:extLst>
            </p:cNvPr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590;p30">
              <a:extLst>
                <a:ext uri="{FF2B5EF4-FFF2-40B4-BE49-F238E27FC236}">
                  <a16:creationId xmlns:a16="http://schemas.microsoft.com/office/drawing/2014/main" id="{012C4F80-5A3F-E7CB-6E78-AAAAD35F08B2}"/>
                </a:ext>
              </a:extLst>
            </p:cNvPr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8A7C82D6-A2DC-A420-BD07-1E5C6FD873DE}"/>
              </a:ext>
            </a:extLst>
          </p:cNvPr>
          <p:cNvGrpSpPr/>
          <p:nvPr/>
        </p:nvGrpSpPr>
        <p:grpSpPr>
          <a:xfrm>
            <a:off x="10604374" y="834283"/>
            <a:ext cx="1385584" cy="335836"/>
            <a:chOff x="517879" y="4602754"/>
            <a:chExt cx="1385584" cy="33583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04" name="Google Shape;1569;p30">
              <a:extLst>
                <a:ext uri="{FF2B5EF4-FFF2-40B4-BE49-F238E27FC236}">
                  <a16:creationId xmlns:a16="http://schemas.microsoft.com/office/drawing/2014/main" id="{3136AC19-89A1-5377-7096-3FD3A1EA0192}"/>
                </a:ext>
              </a:extLst>
            </p:cNvPr>
            <p:cNvSpPr/>
            <p:nvPr/>
          </p:nvSpPr>
          <p:spPr>
            <a:xfrm flipH="1">
              <a:off x="517879" y="4602754"/>
              <a:ext cx="346396" cy="335836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26</a:t>
              </a:r>
              <a:endParaRPr sz="1100" dirty="0"/>
            </a:p>
          </p:txBody>
        </p:sp>
        <p:sp>
          <p:nvSpPr>
            <p:cNvPr id="205" name="Google Shape;1570;p30">
              <a:extLst>
                <a:ext uri="{FF2B5EF4-FFF2-40B4-BE49-F238E27FC236}">
                  <a16:creationId xmlns:a16="http://schemas.microsoft.com/office/drawing/2014/main" id="{1627708D-524C-89B3-5D2E-7587A6A1C3E1}"/>
                </a:ext>
              </a:extLst>
            </p:cNvPr>
            <p:cNvSpPr/>
            <p:nvPr/>
          </p:nvSpPr>
          <p:spPr>
            <a:xfrm flipH="1">
              <a:off x="864275" y="4602754"/>
              <a:ext cx="346396" cy="335836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27</a:t>
              </a:r>
              <a:endParaRPr sz="1100" dirty="0"/>
            </a:p>
          </p:txBody>
        </p:sp>
        <p:sp>
          <p:nvSpPr>
            <p:cNvPr id="206" name="Google Shape;1574;p30">
              <a:extLst>
                <a:ext uri="{FF2B5EF4-FFF2-40B4-BE49-F238E27FC236}">
                  <a16:creationId xmlns:a16="http://schemas.microsoft.com/office/drawing/2014/main" id="{68D586D3-3E5A-2B80-4170-537941F32A0B}"/>
                </a:ext>
              </a:extLst>
            </p:cNvPr>
            <p:cNvSpPr/>
            <p:nvPr/>
          </p:nvSpPr>
          <p:spPr>
            <a:xfrm flipH="1">
              <a:off x="1210672" y="4602754"/>
              <a:ext cx="346396" cy="335836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31</a:t>
              </a:r>
              <a:endParaRPr sz="1100" dirty="0"/>
            </a:p>
          </p:txBody>
        </p:sp>
        <p:sp>
          <p:nvSpPr>
            <p:cNvPr id="207" name="Google Shape;1575;p30">
              <a:extLst>
                <a:ext uri="{FF2B5EF4-FFF2-40B4-BE49-F238E27FC236}">
                  <a16:creationId xmlns:a16="http://schemas.microsoft.com/office/drawing/2014/main" id="{31F590E1-D2E1-B2B2-91A4-DBF601B58A1E}"/>
                </a:ext>
              </a:extLst>
            </p:cNvPr>
            <p:cNvSpPr/>
            <p:nvPr/>
          </p:nvSpPr>
          <p:spPr>
            <a:xfrm flipH="1">
              <a:off x="1557067" y="4602754"/>
              <a:ext cx="346396" cy="335836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dirty="0"/>
                <a:t>32</a:t>
              </a:r>
            </a:p>
          </p:txBody>
        </p:sp>
      </p:grp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D7A53495-87AF-14D7-E989-0E8E1F13400C}"/>
              </a:ext>
            </a:extLst>
          </p:cNvPr>
          <p:cNvGrpSpPr/>
          <p:nvPr/>
        </p:nvGrpSpPr>
        <p:grpSpPr>
          <a:xfrm>
            <a:off x="6802490" y="4610621"/>
            <a:ext cx="1583140" cy="1562875"/>
            <a:chOff x="6250423" y="1884290"/>
            <a:chExt cx="1731979" cy="16835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09" name="组合 208">
              <a:extLst>
                <a:ext uri="{FF2B5EF4-FFF2-40B4-BE49-F238E27FC236}">
                  <a16:creationId xmlns:a16="http://schemas.microsoft.com/office/drawing/2014/main" id="{6D90071B-A62F-10B2-4B05-5971227E25B0}"/>
                </a:ext>
              </a:extLst>
            </p:cNvPr>
            <p:cNvGrpSpPr/>
            <p:nvPr/>
          </p:nvGrpSpPr>
          <p:grpSpPr>
            <a:xfrm>
              <a:off x="6250423" y="1885060"/>
              <a:ext cx="1731979" cy="1682820"/>
              <a:chOff x="1163273" y="1840680"/>
              <a:chExt cx="2551034" cy="2426519"/>
            </a:xfrm>
          </p:grpSpPr>
          <p:sp>
            <p:nvSpPr>
              <p:cNvPr id="215" name="Google Shape;1566;p30">
                <a:extLst>
                  <a:ext uri="{FF2B5EF4-FFF2-40B4-BE49-F238E27FC236}">
                    <a16:creationId xmlns:a16="http://schemas.microsoft.com/office/drawing/2014/main" id="{45884AE6-D584-132A-760D-C5AF25795F82}"/>
                  </a:ext>
                </a:extLst>
              </p:cNvPr>
              <p:cNvSpPr/>
              <p:nvPr/>
            </p:nvSpPr>
            <p:spPr>
              <a:xfrm flipH="1">
                <a:off x="1163273" y="1841430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567;p30">
                <a:extLst>
                  <a:ext uri="{FF2B5EF4-FFF2-40B4-BE49-F238E27FC236}">
                    <a16:creationId xmlns:a16="http://schemas.microsoft.com/office/drawing/2014/main" id="{BBF2F12F-63B8-6D24-ECC7-155D6BDD2CF9}"/>
                  </a:ext>
                </a:extLst>
              </p:cNvPr>
              <p:cNvSpPr/>
              <p:nvPr/>
            </p:nvSpPr>
            <p:spPr>
              <a:xfrm flipH="1">
                <a:off x="1673480" y="1841430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568;p30">
                <a:extLst>
                  <a:ext uri="{FF2B5EF4-FFF2-40B4-BE49-F238E27FC236}">
                    <a16:creationId xmlns:a16="http://schemas.microsoft.com/office/drawing/2014/main" id="{CFED0D00-1ED3-08BE-DD1E-6DE41E287AD0}"/>
                  </a:ext>
                </a:extLst>
              </p:cNvPr>
              <p:cNvSpPr/>
              <p:nvPr/>
            </p:nvSpPr>
            <p:spPr>
              <a:xfrm flipH="1">
                <a:off x="2183687" y="1841430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569;p30">
                <a:extLst>
                  <a:ext uri="{FF2B5EF4-FFF2-40B4-BE49-F238E27FC236}">
                    <a16:creationId xmlns:a16="http://schemas.microsoft.com/office/drawing/2014/main" id="{6AA765C7-4463-40E3-BA10-87E73B665411}"/>
                  </a:ext>
                </a:extLst>
              </p:cNvPr>
              <p:cNvSpPr/>
              <p:nvPr/>
            </p:nvSpPr>
            <p:spPr>
              <a:xfrm flipH="1">
                <a:off x="2693893" y="1841430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570;p30">
                <a:extLst>
                  <a:ext uri="{FF2B5EF4-FFF2-40B4-BE49-F238E27FC236}">
                    <a16:creationId xmlns:a16="http://schemas.microsoft.com/office/drawing/2014/main" id="{825979D4-D936-6CA9-443D-C14C78BF74B8}"/>
                  </a:ext>
                </a:extLst>
              </p:cNvPr>
              <p:cNvSpPr/>
              <p:nvPr/>
            </p:nvSpPr>
            <p:spPr>
              <a:xfrm flipH="1">
                <a:off x="3204100" y="1840680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571;p30">
                <a:extLst>
                  <a:ext uri="{FF2B5EF4-FFF2-40B4-BE49-F238E27FC236}">
                    <a16:creationId xmlns:a16="http://schemas.microsoft.com/office/drawing/2014/main" id="{55E9118D-094E-2D35-81D5-FA977777724F}"/>
                  </a:ext>
                </a:extLst>
              </p:cNvPr>
              <p:cNvSpPr/>
              <p:nvPr/>
            </p:nvSpPr>
            <p:spPr>
              <a:xfrm flipH="1">
                <a:off x="1163273" y="2325684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572;p30">
                <a:extLst>
                  <a:ext uri="{FF2B5EF4-FFF2-40B4-BE49-F238E27FC236}">
                    <a16:creationId xmlns:a16="http://schemas.microsoft.com/office/drawing/2014/main" id="{AACE62CE-63D3-86FD-5143-D8BB702CCE7E}"/>
                  </a:ext>
                </a:extLst>
              </p:cNvPr>
              <p:cNvSpPr/>
              <p:nvPr/>
            </p:nvSpPr>
            <p:spPr>
              <a:xfrm flipH="1">
                <a:off x="1673480" y="2325684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573;p30">
                <a:extLst>
                  <a:ext uri="{FF2B5EF4-FFF2-40B4-BE49-F238E27FC236}">
                    <a16:creationId xmlns:a16="http://schemas.microsoft.com/office/drawing/2014/main" id="{2AB2D0FB-C354-B494-A702-4311C730530B}"/>
                  </a:ext>
                </a:extLst>
              </p:cNvPr>
              <p:cNvSpPr/>
              <p:nvPr/>
            </p:nvSpPr>
            <p:spPr>
              <a:xfrm flipH="1">
                <a:off x="2183687" y="2325684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574;p30">
                <a:extLst>
                  <a:ext uri="{FF2B5EF4-FFF2-40B4-BE49-F238E27FC236}">
                    <a16:creationId xmlns:a16="http://schemas.microsoft.com/office/drawing/2014/main" id="{9E77DEC5-8875-0BCD-D9FF-7DB4A9510B5B}"/>
                  </a:ext>
                </a:extLst>
              </p:cNvPr>
              <p:cNvSpPr/>
              <p:nvPr/>
            </p:nvSpPr>
            <p:spPr>
              <a:xfrm flipH="1">
                <a:off x="2693893" y="2325684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575;p30">
                <a:extLst>
                  <a:ext uri="{FF2B5EF4-FFF2-40B4-BE49-F238E27FC236}">
                    <a16:creationId xmlns:a16="http://schemas.microsoft.com/office/drawing/2014/main" id="{99653F26-B333-DEE3-DAF5-A5B5640C5656}"/>
                  </a:ext>
                </a:extLst>
              </p:cNvPr>
              <p:cNvSpPr/>
              <p:nvPr/>
            </p:nvSpPr>
            <p:spPr>
              <a:xfrm flipH="1">
                <a:off x="3204100" y="2325684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576;p30">
                <a:extLst>
                  <a:ext uri="{FF2B5EF4-FFF2-40B4-BE49-F238E27FC236}">
                    <a16:creationId xmlns:a16="http://schemas.microsoft.com/office/drawing/2014/main" id="{F79CF2D1-4B3A-82A5-A810-8F0BC85B055B}"/>
                  </a:ext>
                </a:extLst>
              </p:cNvPr>
              <p:cNvSpPr/>
              <p:nvPr/>
            </p:nvSpPr>
            <p:spPr>
              <a:xfrm flipH="1">
                <a:off x="1163273" y="2811438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577;p30">
                <a:extLst>
                  <a:ext uri="{FF2B5EF4-FFF2-40B4-BE49-F238E27FC236}">
                    <a16:creationId xmlns:a16="http://schemas.microsoft.com/office/drawing/2014/main" id="{573DAA7C-6766-B29E-74C7-93F30F4638E1}"/>
                  </a:ext>
                </a:extLst>
              </p:cNvPr>
              <p:cNvSpPr/>
              <p:nvPr/>
            </p:nvSpPr>
            <p:spPr>
              <a:xfrm flipH="1">
                <a:off x="1673480" y="2811438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578;p30">
                <a:extLst>
                  <a:ext uri="{FF2B5EF4-FFF2-40B4-BE49-F238E27FC236}">
                    <a16:creationId xmlns:a16="http://schemas.microsoft.com/office/drawing/2014/main" id="{3DE32317-C7F6-D075-4C07-A7C180276A54}"/>
                  </a:ext>
                </a:extLst>
              </p:cNvPr>
              <p:cNvSpPr/>
              <p:nvPr/>
            </p:nvSpPr>
            <p:spPr>
              <a:xfrm flipH="1">
                <a:off x="2183687" y="2811438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579;p30">
                <a:extLst>
                  <a:ext uri="{FF2B5EF4-FFF2-40B4-BE49-F238E27FC236}">
                    <a16:creationId xmlns:a16="http://schemas.microsoft.com/office/drawing/2014/main" id="{BB267FB9-38B7-E0CA-946E-A5925184D32F}"/>
                  </a:ext>
                </a:extLst>
              </p:cNvPr>
              <p:cNvSpPr/>
              <p:nvPr/>
            </p:nvSpPr>
            <p:spPr>
              <a:xfrm flipH="1">
                <a:off x="2693893" y="2811438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580;p30">
                <a:extLst>
                  <a:ext uri="{FF2B5EF4-FFF2-40B4-BE49-F238E27FC236}">
                    <a16:creationId xmlns:a16="http://schemas.microsoft.com/office/drawing/2014/main" id="{15F4853D-3CF7-7E9B-863A-7448DE5A8B4E}"/>
                  </a:ext>
                </a:extLst>
              </p:cNvPr>
              <p:cNvSpPr/>
              <p:nvPr/>
            </p:nvSpPr>
            <p:spPr>
              <a:xfrm flipH="1">
                <a:off x="3204100" y="2811438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581;p30">
                <a:extLst>
                  <a:ext uri="{FF2B5EF4-FFF2-40B4-BE49-F238E27FC236}">
                    <a16:creationId xmlns:a16="http://schemas.microsoft.com/office/drawing/2014/main" id="{72BD708D-056D-CB5A-CEF1-35064AB8D26E}"/>
                  </a:ext>
                </a:extLst>
              </p:cNvPr>
              <p:cNvSpPr/>
              <p:nvPr/>
            </p:nvSpPr>
            <p:spPr>
              <a:xfrm flipH="1">
                <a:off x="1163273" y="3297191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582;p30">
                <a:extLst>
                  <a:ext uri="{FF2B5EF4-FFF2-40B4-BE49-F238E27FC236}">
                    <a16:creationId xmlns:a16="http://schemas.microsoft.com/office/drawing/2014/main" id="{5BF6579E-8FC3-7114-8281-C6E1BD575BCE}"/>
                  </a:ext>
                </a:extLst>
              </p:cNvPr>
              <p:cNvSpPr/>
              <p:nvPr/>
            </p:nvSpPr>
            <p:spPr>
              <a:xfrm flipH="1">
                <a:off x="1673480" y="3297191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583;p30">
                <a:extLst>
                  <a:ext uri="{FF2B5EF4-FFF2-40B4-BE49-F238E27FC236}">
                    <a16:creationId xmlns:a16="http://schemas.microsoft.com/office/drawing/2014/main" id="{A6D58C99-0542-5C53-F100-F7CA424A4F24}"/>
                  </a:ext>
                </a:extLst>
              </p:cNvPr>
              <p:cNvSpPr/>
              <p:nvPr/>
            </p:nvSpPr>
            <p:spPr>
              <a:xfrm flipH="1">
                <a:off x="2183687" y="3297191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584;p30">
                <a:extLst>
                  <a:ext uri="{FF2B5EF4-FFF2-40B4-BE49-F238E27FC236}">
                    <a16:creationId xmlns:a16="http://schemas.microsoft.com/office/drawing/2014/main" id="{A84D3D6D-566F-A536-620C-4D853A168742}"/>
                  </a:ext>
                </a:extLst>
              </p:cNvPr>
              <p:cNvSpPr/>
              <p:nvPr/>
            </p:nvSpPr>
            <p:spPr>
              <a:xfrm flipH="1">
                <a:off x="2693893" y="3297191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585;p30">
                <a:extLst>
                  <a:ext uri="{FF2B5EF4-FFF2-40B4-BE49-F238E27FC236}">
                    <a16:creationId xmlns:a16="http://schemas.microsoft.com/office/drawing/2014/main" id="{91348043-EEBB-9C96-78E7-FFE293181C23}"/>
                  </a:ext>
                </a:extLst>
              </p:cNvPr>
              <p:cNvSpPr/>
              <p:nvPr/>
            </p:nvSpPr>
            <p:spPr>
              <a:xfrm flipH="1">
                <a:off x="3204100" y="3297191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586;p30">
                <a:extLst>
                  <a:ext uri="{FF2B5EF4-FFF2-40B4-BE49-F238E27FC236}">
                    <a16:creationId xmlns:a16="http://schemas.microsoft.com/office/drawing/2014/main" id="{2A08DCF6-2D3D-95EC-D363-9924D7A5B393}"/>
                  </a:ext>
                </a:extLst>
              </p:cNvPr>
              <p:cNvSpPr/>
              <p:nvPr/>
            </p:nvSpPr>
            <p:spPr>
              <a:xfrm flipH="1">
                <a:off x="1163273" y="3782945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587;p30">
                <a:extLst>
                  <a:ext uri="{FF2B5EF4-FFF2-40B4-BE49-F238E27FC236}">
                    <a16:creationId xmlns:a16="http://schemas.microsoft.com/office/drawing/2014/main" id="{529E6E59-D722-DFE1-8A1F-EE89070F792A}"/>
                  </a:ext>
                </a:extLst>
              </p:cNvPr>
              <p:cNvSpPr/>
              <p:nvPr/>
            </p:nvSpPr>
            <p:spPr>
              <a:xfrm flipH="1">
                <a:off x="1673480" y="3782945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588;p30">
                <a:extLst>
                  <a:ext uri="{FF2B5EF4-FFF2-40B4-BE49-F238E27FC236}">
                    <a16:creationId xmlns:a16="http://schemas.microsoft.com/office/drawing/2014/main" id="{55FCA78A-740C-185A-CA38-B62E9B55AB82}"/>
                  </a:ext>
                </a:extLst>
              </p:cNvPr>
              <p:cNvSpPr/>
              <p:nvPr/>
            </p:nvSpPr>
            <p:spPr>
              <a:xfrm flipH="1">
                <a:off x="2183687" y="3782945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589;p30">
                <a:extLst>
                  <a:ext uri="{FF2B5EF4-FFF2-40B4-BE49-F238E27FC236}">
                    <a16:creationId xmlns:a16="http://schemas.microsoft.com/office/drawing/2014/main" id="{352F8E51-1D6A-90DE-5D1C-8F04A99BD994}"/>
                  </a:ext>
                </a:extLst>
              </p:cNvPr>
              <p:cNvSpPr/>
              <p:nvPr/>
            </p:nvSpPr>
            <p:spPr>
              <a:xfrm flipH="1">
                <a:off x="2693893" y="3782945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1590;p30">
                <a:extLst>
                  <a:ext uri="{FF2B5EF4-FFF2-40B4-BE49-F238E27FC236}">
                    <a16:creationId xmlns:a16="http://schemas.microsoft.com/office/drawing/2014/main" id="{34F7C06F-AFF6-61E6-854B-3F9E8E660B86}"/>
                  </a:ext>
                </a:extLst>
              </p:cNvPr>
              <p:cNvSpPr/>
              <p:nvPr/>
            </p:nvSpPr>
            <p:spPr>
              <a:xfrm flipH="1">
                <a:off x="3204100" y="3782945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组合 209">
              <a:extLst>
                <a:ext uri="{FF2B5EF4-FFF2-40B4-BE49-F238E27FC236}">
                  <a16:creationId xmlns:a16="http://schemas.microsoft.com/office/drawing/2014/main" id="{A9E3E99C-5B90-E0ED-CDD0-63FA9429D931}"/>
                </a:ext>
              </a:extLst>
            </p:cNvPr>
            <p:cNvGrpSpPr/>
            <p:nvPr/>
          </p:nvGrpSpPr>
          <p:grpSpPr>
            <a:xfrm>
              <a:off x="6598225" y="1884290"/>
              <a:ext cx="692792" cy="671672"/>
              <a:chOff x="5868547" y="1839930"/>
              <a:chExt cx="1020414" cy="96850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11" name="Google Shape;1569;p30">
                <a:extLst>
                  <a:ext uri="{FF2B5EF4-FFF2-40B4-BE49-F238E27FC236}">
                    <a16:creationId xmlns:a16="http://schemas.microsoft.com/office/drawing/2014/main" id="{368D4A7D-6424-AD8D-DB5F-695C21D1F1BB}"/>
                  </a:ext>
                </a:extLst>
              </p:cNvPr>
              <p:cNvSpPr/>
              <p:nvPr/>
            </p:nvSpPr>
            <p:spPr>
              <a:xfrm flipH="1">
                <a:off x="5868547" y="1839930"/>
                <a:ext cx="510207" cy="484254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2</a:t>
                </a:r>
                <a:endParaRPr dirty="0"/>
              </a:p>
            </p:txBody>
          </p:sp>
          <p:sp>
            <p:nvSpPr>
              <p:cNvPr id="212" name="Google Shape;1570;p30">
                <a:extLst>
                  <a:ext uri="{FF2B5EF4-FFF2-40B4-BE49-F238E27FC236}">
                    <a16:creationId xmlns:a16="http://schemas.microsoft.com/office/drawing/2014/main" id="{27757719-EE98-4C53-EF61-4C602C8BE4D4}"/>
                  </a:ext>
                </a:extLst>
              </p:cNvPr>
              <p:cNvSpPr/>
              <p:nvPr/>
            </p:nvSpPr>
            <p:spPr>
              <a:xfrm flipH="1">
                <a:off x="6378754" y="1839930"/>
                <a:ext cx="510207" cy="484254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3</a:t>
                </a:r>
                <a:endParaRPr dirty="0"/>
              </a:p>
            </p:txBody>
          </p:sp>
          <p:sp>
            <p:nvSpPr>
              <p:cNvPr id="213" name="Google Shape;1574;p30">
                <a:extLst>
                  <a:ext uri="{FF2B5EF4-FFF2-40B4-BE49-F238E27FC236}">
                    <a16:creationId xmlns:a16="http://schemas.microsoft.com/office/drawing/2014/main" id="{A750D44F-70B0-B263-FC4F-BBE9C910AF5C}"/>
                  </a:ext>
                </a:extLst>
              </p:cNvPr>
              <p:cNvSpPr/>
              <p:nvPr/>
            </p:nvSpPr>
            <p:spPr>
              <a:xfrm flipH="1">
                <a:off x="5868547" y="2324184"/>
                <a:ext cx="510207" cy="484254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7</a:t>
                </a:r>
                <a:endParaRPr dirty="0"/>
              </a:p>
            </p:txBody>
          </p:sp>
          <p:sp>
            <p:nvSpPr>
              <p:cNvPr id="214" name="Google Shape;1575;p30">
                <a:extLst>
                  <a:ext uri="{FF2B5EF4-FFF2-40B4-BE49-F238E27FC236}">
                    <a16:creationId xmlns:a16="http://schemas.microsoft.com/office/drawing/2014/main" id="{9706C577-44F7-ED9C-EFCA-0C513D06CBA8}"/>
                  </a:ext>
                </a:extLst>
              </p:cNvPr>
              <p:cNvSpPr/>
              <p:nvPr/>
            </p:nvSpPr>
            <p:spPr>
              <a:xfrm flipH="1">
                <a:off x="6378754" y="2324184"/>
                <a:ext cx="510207" cy="484254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8</a:t>
                </a: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92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DD19B4-653D-E4B6-37E8-98E69D5FE198}"/>
              </a:ext>
            </a:extLst>
          </p:cNvPr>
          <p:cNvSpPr txBox="1"/>
          <p:nvPr/>
        </p:nvSpPr>
        <p:spPr>
          <a:xfrm>
            <a:off x="255181" y="19847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电路逻辑</a:t>
            </a:r>
          </a:p>
        </p:txBody>
      </p:sp>
      <p:grpSp>
        <p:nvGrpSpPr>
          <p:cNvPr id="260" name="组合 259">
            <a:extLst>
              <a:ext uri="{FF2B5EF4-FFF2-40B4-BE49-F238E27FC236}">
                <a16:creationId xmlns:a16="http://schemas.microsoft.com/office/drawing/2014/main" id="{4F1CE53E-8FA5-E6D9-6A15-542A172B5428}"/>
              </a:ext>
            </a:extLst>
          </p:cNvPr>
          <p:cNvGrpSpPr/>
          <p:nvPr/>
        </p:nvGrpSpPr>
        <p:grpSpPr>
          <a:xfrm>
            <a:off x="6657820" y="833763"/>
            <a:ext cx="1731979" cy="1682820"/>
            <a:chOff x="1163273" y="1840680"/>
            <a:chExt cx="2551034" cy="2426519"/>
          </a:xfrm>
        </p:grpSpPr>
        <p:sp>
          <p:nvSpPr>
            <p:cNvPr id="261" name="Google Shape;1566;p30">
              <a:extLst>
                <a:ext uri="{FF2B5EF4-FFF2-40B4-BE49-F238E27FC236}">
                  <a16:creationId xmlns:a16="http://schemas.microsoft.com/office/drawing/2014/main" id="{039B4BEF-C1A0-E745-7F68-0DEB5C04D4C7}"/>
                </a:ext>
              </a:extLst>
            </p:cNvPr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567;p30">
              <a:extLst>
                <a:ext uri="{FF2B5EF4-FFF2-40B4-BE49-F238E27FC236}">
                  <a16:creationId xmlns:a16="http://schemas.microsoft.com/office/drawing/2014/main" id="{C1DE807A-F511-8D5F-B066-B73605136F6A}"/>
                </a:ext>
              </a:extLst>
            </p:cNvPr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568;p30">
              <a:extLst>
                <a:ext uri="{FF2B5EF4-FFF2-40B4-BE49-F238E27FC236}">
                  <a16:creationId xmlns:a16="http://schemas.microsoft.com/office/drawing/2014/main" id="{932860EC-A1DD-B70C-02E2-C59DAD4FDAA4}"/>
                </a:ext>
              </a:extLst>
            </p:cNvPr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</a:t>
              </a:r>
              <a:endParaRPr dirty="0"/>
            </a:p>
          </p:txBody>
        </p:sp>
        <p:sp>
          <p:nvSpPr>
            <p:cNvPr id="264" name="Google Shape;1569;p30">
              <a:extLst>
                <a:ext uri="{FF2B5EF4-FFF2-40B4-BE49-F238E27FC236}">
                  <a16:creationId xmlns:a16="http://schemas.microsoft.com/office/drawing/2014/main" id="{AC8C814B-F71F-C0AF-A06C-CDC8741CF770}"/>
                </a:ext>
              </a:extLst>
            </p:cNvPr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4</a:t>
              </a:r>
              <a:endParaRPr dirty="0"/>
            </a:p>
          </p:txBody>
        </p:sp>
        <p:sp>
          <p:nvSpPr>
            <p:cNvPr id="265" name="Google Shape;1570;p30">
              <a:extLst>
                <a:ext uri="{FF2B5EF4-FFF2-40B4-BE49-F238E27FC236}">
                  <a16:creationId xmlns:a16="http://schemas.microsoft.com/office/drawing/2014/main" id="{6C069A4A-673C-368A-4A6F-5993723C7654}"/>
                </a:ext>
              </a:extLst>
            </p:cNvPr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571;p30">
              <a:extLst>
                <a:ext uri="{FF2B5EF4-FFF2-40B4-BE49-F238E27FC236}">
                  <a16:creationId xmlns:a16="http://schemas.microsoft.com/office/drawing/2014/main" id="{400C025D-90EB-62DD-8AF5-ED565076B597}"/>
                </a:ext>
              </a:extLst>
            </p:cNvPr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572;p30">
              <a:extLst>
                <a:ext uri="{FF2B5EF4-FFF2-40B4-BE49-F238E27FC236}">
                  <a16:creationId xmlns:a16="http://schemas.microsoft.com/office/drawing/2014/main" id="{DE11BCF6-8DE1-6C98-B29B-9F46A148257E}"/>
                </a:ext>
              </a:extLst>
            </p:cNvPr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573;p30">
              <a:extLst>
                <a:ext uri="{FF2B5EF4-FFF2-40B4-BE49-F238E27FC236}">
                  <a16:creationId xmlns:a16="http://schemas.microsoft.com/office/drawing/2014/main" id="{52E2E0C3-170A-43CA-6A3E-6B3389305FB8}"/>
                </a:ext>
              </a:extLst>
            </p:cNvPr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8</a:t>
              </a:r>
              <a:endParaRPr dirty="0"/>
            </a:p>
          </p:txBody>
        </p:sp>
        <p:sp>
          <p:nvSpPr>
            <p:cNvPr id="269" name="Google Shape;1574;p30">
              <a:extLst>
                <a:ext uri="{FF2B5EF4-FFF2-40B4-BE49-F238E27FC236}">
                  <a16:creationId xmlns:a16="http://schemas.microsoft.com/office/drawing/2014/main" id="{1C1D32D5-1F7E-C346-656F-DC91371F13F0}"/>
                </a:ext>
              </a:extLst>
            </p:cNvPr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9</a:t>
              </a:r>
              <a:endParaRPr dirty="0"/>
            </a:p>
          </p:txBody>
        </p:sp>
        <p:sp>
          <p:nvSpPr>
            <p:cNvPr id="270" name="Google Shape;1575;p30">
              <a:extLst>
                <a:ext uri="{FF2B5EF4-FFF2-40B4-BE49-F238E27FC236}">
                  <a16:creationId xmlns:a16="http://schemas.microsoft.com/office/drawing/2014/main" id="{19FFF001-E249-8532-9739-0607377C4392}"/>
                </a:ext>
              </a:extLst>
            </p:cNvPr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576;p30">
              <a:extLst>
                <a:ext uri="{FF2B5EF4-FFF2-40B4-BE49-F238E27FC236}">
                  <a16:creationId xmlns:a16="http://schemas.microsoft.com/office/drawing/2014/main" id="{9BCE57E4-B420-5CDC-3510-3E765C3B31E6}"/>
                </a:ext>
              </a:extLst>
            </p:cNvPr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11</a:t>
              </a:r>
              <a:endParaRPr dirty="0"/>
            </a:p>
          </p:txBody>
        </p:sp>
        <p:sp>
          <p:nvSpPr>
            <p:cNvPr id="272" name="Google Shape;1577;p30">
              <a:extLst>
                <a:ext uri="{FF2B5EF4-FFF2-40B4-BE49-F238E27FC236}">
                  <a16:creationId xmlns:a16="http://schemas.microsoft.com/office/drawing/2014/main" id="{81CE7174-CFE0-5BEC-09D7-9BF72C29807B}"/>
                </a:ext>
              </a:extLst>
            </p:cNvPr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12</a:t>
              </a:r>
              <a:endParaRPr sz="1100" dirty="0"/>
            </a:p>
          </p:txBody>
        </p:sp>
        <p:sp>
          <p:nvSpPr>
            <p:cNvPr id="273" name="Google Shape;1578;p30">
              <a:extLst>
                <a:ext uri="{FF2B5EF4-FFF2-40B4-BE49-F238E27FC236}">
                  <a16:creationId xmlns:a16="http://schemas.microsoft.com/office/drawing/2014/main" id="{40311D8F-A96D-B366-DD2F-B6C64A5B4269}"/>
                </a:ext>
              </a:extLst>
            </p:cNvPr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579;p30">
              <a:extLst>
                <a:ext uri="{FF2B5EF4-FFF2-40B4-BE49-F238E27FC236}">
                  <a16:creationId xmlns:a16="http://schemas.microsoft.com/office/drawing/2014/main" id="{94A1D4FE-F962-01B7-225D-1775768213B2}"/>
                </a:ext>
              </a:extLst>
            </p:cNvPr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580;p30">
              <a:extLst>
                <a:ext uri="{FF2B5EF4-FFF2-40B4-BE49-F238E27FC236}">
                  <a16:creationId xmlns:a16="http://schemas.microsoft.com/office/drawing/2014/main" id="{0CC378BA-38D6-B78E-F1E5-48E37F1DADCE}"/>
                </a:ext>
              </a:extLst>
            </p:cNvPr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581;p30">
              <a:extLst>
                <a:ext uri="{FF2B5EF4-FFF2-40B4-BE49-F238E27FC236}">
                  <a16:creationId xmlns:a16="http://schemas.microsoft.com/office/drawing/2014/main" id="{242376F8-98D9-E397-10D6-16A7A7027F15}"/>
                </a:ext>
              </a:extLst>
            </p:cNvPr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582;p30">
              <a:extLst>
                <a:ext uri="{FF2B5EF4-FFF2-40B4-BE49-F238E27FC236}">
                  <a16:creationId xmlns:a16="http://schemas.microsoft.com/office/drawing/2014/main" id="{4CE3F0DE-8E5B-3115-0944-C8CF24C4A925}"/>
                </a:ext>
              </a:extLst>
            </p:cNvPr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583;p30">
              <a:extLst>
                <a:ext uri="{FF2B5EF4-FFF2-40B4-BE49-F238E27FC236}">
                  <a16:creationId xmlns:a16="http://schemas.microsoft.com/office/drawing/2014/main" id="{BF558261-88AB-B6D4-61A1-30AD6A4C9922}"/>
                </a:ext>
              </a:extLst>
            </p:cNvPr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84;p30">
              <a:extLst>
                <a:ext uri="{FF2B5EF4-FFF2-40B4-BE49-F238E27FC236}">
                  <a16:creationId xmlns:a16="http://schemas.microsoft.com/office/drawing/2014/main" id="{711CE49B-B6E9-14EC-5E00-864CBB269C87}"/>
                </a:ext>
              </a:extLst>
            </p:cNvPr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85;p30">
              <a:extLst>
                <a:ext uri="{FF2B5EF4-FFF2-40B4-BE49-F238E27FC236}">
                  <a16:creationId xmlns:a16="http://schemas.microsoft.com/office/drawing/2014/main" id="{6087A542-AE2D-ECD7-3ADC-C6ACF7102B6A}"/>
                </a:ext>
              </a:extLst>
            </p:cNvPr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86;p30">
              <a:extLst>
                <a:ext uri="{FF2B5EF4-FFF2-40B4-BE49-F238E27FC236}">
                  <a16:creationId xmlns:a16="http://schemas.microsoft.com/office/drawing/2014/main" id="{8A2DB4F9-D904-27C8-8B32-DD8764FCAB0D}"/>
                </a:ext>
              </a:extLst>
            </p:cNvPr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87;p30">
              <a:extLst>
                <a:ext uri="{FF2B5EF4-FFF2-40B4-BE49-F238E27FC236}">
                  <a16:creationId xmlns:a16="http://schemas.microsoft.com/office/drawing/2014/main" id="{9570E4D6-A10F-314A-485C-400357DE1D2B}"/>
                </a:ext>
              </a:extLst>
            </p:cNvPr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88;p30">
              <a:extLst>
                <a:ext uri="{FF2B5EF4-FFF2-40B4-BE49-F238E27FC236}">
                  <a16:creationId xmlns:a16="http://schemas.microsoft.com/office/drawing/2014/main" id="{60FC6645-EEFF-7BD1-132E-656493896E7B}"/>
                </a:ext>
              </a:extLst>
            </p:cNvPr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89;p30">
              <a:extLst>
                <a:ext uri="{FF2B5EF4-FFF2-40B4-BE49-F238E27FC236}">
                  <a16:creationId xmlns:a16="http://schemas.microsoft.com/office/drawing/2014/main" id="{B672AAC0-F3FC-030F-08B5-827248BF809D}"/>
                </a:ext>
              </a:extLst>
            </p:cNvPr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90;p30">
              <a:extLst>
                <a:ext uri="{FF2B5EF4-FFF2-40B4-BE49-F238E27FC236}">
                  <a16:creationId xmlns:a16="http://schemas.microsoft.com/office/drawing/2014/main" id="{3C29E1B3-92DA-4FF0-BC62-1B0F158F2B80}"/>
                </a:ext>
              </a:extLst>
            </p:cNvPr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组合 285">
            <a:extLst>
              <a:ext uri="{FF2B5EF4-FFF2-40B4-BE49-F238E27FC236}">
                <a16:creationId xmlns:a16="http://schemas.microsoft.com/office/drawing/2014/main" id="{A0DEB235-C133-091F-A93D-BBB78D816781}"/>
              </a:ext>
            </a:extLst>
          </p:cNvPr>
          <p:cNvGrpSpPr/>
          <p:nvPr/>
        </p:nvGrpSpPr>
        <p:grpSpPr>
          <a:xfrm>
            <a:off x="6656414" y="832242"/>
            <a:ext cx="692792" cy="671672"/>
            <a:chOff x="5868547" y="1839930"/>
            <a:chExt cx="1020414" cy="9685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87" name="Google Shape;1569;p30">
              <a:extLst>
                <a:ext uri="{FF2B5EF4-FFF2-40B4-BE49-F238E27FC236}">
                  <a16:creationId xmlns:a16="http://schemas.microsoft.com/office/drawing/2014/main" id="{CF8709CE-AF30-19A7-497C-23F4FDCE652A}"/>
                </a:ext>
              </a:extLst>
            </p:cNvPr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</a:t>
              </a:r>
              <a:endParaRPr dirty="0"/>
            </a:p>
          </p:txBody>
        </p:sp>
        <p:sp>
          <p:nvSpPr>
            <p:cNvPr id="288" name="Google Shape;1570;p30">
              <a:extLst>
                <a:ext uri="{FF2B5EF4-FFF2-40B4-BE49-F238E27FC236}">
                  <a16:creationId xmlns:a16="http://schemas.microsoft.com/office/drawing/2014/main" id="{219F0E20-9664-2412-4FCF-5129DB38186A}"/>
                </a:ext>
              </a:extLst>
            </p:cNvPr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  <p:sp>
          <p:nvSpPr>
            <p:cNvPr id="289" name="Google Shape;1574;p30">
              <a:extLst>
                <a:ext uri="{FF2B5EF4-FFF2-40B4-BE49-F238E27FC236}">
                  <a16:creationId xmlns:a16="http://schemas.microsoft.com/office/drawing/2014/main" id="{63BE32C9-957E-F66E-4F41-76A9CD802314}"/>
                </a:ext>
              </a:extLst>
            </p:cNvPr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6</a:t>
              </a:r>
              <a:endParaRPr dirty="0"/>
            </a:p>
          </p:txBody>
        </p:sp>
        <p:sp>
          <p:nvSpPr>
            <p:cNvPr id="290" name="Google Shape;1575;p30">
              <a:extLst>
                <a:ext uri="{FF2B5EF4-FFF2-40B4-BE49-F238E27FC236}">
                  <a16:creationId xmlns:a16="http://schemas.microsoft.com/office/drawing/2014/main" id="{B500D6FD-13FD-0534-27AA-D298994FED2E}"/>
                </a:ext>
              </a:extLst>
            </p:cNvPr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7</a:t>
              </a:r>
              <a:endParaRPr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B862066-EF4B-FDCA-9FFA-2DA90AACB243}"/>
              </a:ext>
            </a:extLst>
          </p:cNvPr>
          <p:cNvGrpSpPr/>
          <p:nvPr/>
        </p:nvGrpSpPr>
        <p:grpSpPr>
          <a:xfrm>
            <a:off x="9211282" y="832242"/>
            <a:ext cx="1385584" cy="335836"/>
            <a:chOff x="514879" y="3972107"/>
            <a:chExt cx="1385584" cy="335836"/>
          </a:xfrm>
        </p:grpSpPr>
        <p:sp>
          <p:nvSpPr>
            <p:cNvPr id="359" name="Google Shape;1569;p30">
              <a:extLst>
                <a:ext uri="{FF2B5EF4-FFF2-40B4-BE49-F238E27FC236}">
                  <a16:creationId xmlns:a16="http://schemas.microsoft.com/office/drawing/2014/main" id="{CCAAFB21-E9D5-0A1B-C70C-F522732AE8AA}"/>
                </a:ext>
              </a:extLst>
            </p:cNvPr>
            <p:cNvSpPr/>
            <p:nvPr/>
          </p:nvSpPr>
          <p:spPr>
            <a:xfrm flipH="1">
              <a:off x="514879" y="3972107"/>
              <a:ext cx="346396" cy="3358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</a:t>
              </a:r>
              <a:endParaRPr dirty="0"/>
            </a:p>
          </p:txBody>
        </p:sp>
        <p:sp>
          <p:nvSpPr>
            <p:cNvPr id="360" name="Google Shape;1570;p30">
              <a:extLst>
                <a:ext uri="{FF2B5EF4-FFF2-40B4-BE49-F238E27FC236}">
                  <a16:creationId xmlns:a16="http://schemas.microsoft.com/office/drawing/2014/main" id="{8039C951-2C72-BFB5-0983-A205CC346018}"/>
                </a:ext>
              </a:extLst>
            </p:cNvPr>
            <p:cNvSpPr/>
            <p:nvPr/>
          </p:nvSpPr>
          <p:spPr>
            <a:xfrm flipH="1">
              <a:off x="861275" y="3972107"/>
              <a:ext cx="346396" cy="3358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  <p:sp>
          <p:nvSpPr>
            <p:cNvPr id="361" name="Google Shape;1574;p30">
              <a:extLst>
                <a:ext uri="{FF2B5EF4-FFF2-40B4-BE49-F238E27FC236}">
                  <a16:creationId xmlns:a16="http://schemas.microsoft.com/office/drawing/2014/main" id="{4AB00E7E-AC4D-E6B3-B9EC-CA74C89674F6}"/>
                </a:ext>
              </a:extLst>
            </p:cNvPr>
            <p:cNvSpPr/>
            <p:nvPr/>
          </p:nvSpPr>
          <p:spPr>
            <a:xfrm flipH="1">
              <a:off x="1207672" y="3972107"/>
              <a:ext cx="346396" cy="3358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6</a:t>
              </a:r>
              <a:endParaRPr dirty="0"/>
            </a:p>
          </p:txBody>
        </p:sp>
        <p:sp>
          <p:nvSpPr>
            <p:cNvPr id="362" name="Google Shape;1575;p30">
              <a:extLst>
                <a:ext uri="{FF2B5EF4-FFF2-40B4-BE49-F238E27FC236}">
                  <a16:creationId xmlns:a16="http://schemas.microsoft.com/office/drawing/2014/main" id="{6CBFDC52-7721-E6C8-AAC7-3FCB86576962}"/>
                </a:ext>
              </a:extLst>
            </p:cNvPr>
            <p:cNvSpPr/>
            <p:nvPr/>
          </p:nvSpPr>
          <p:spPr>
            <a:xfrm flipH="1">
              <a:off x="1554067" y="3972107"/>
              <a:ext cx="346396" cy="3358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dirty="0"/>
                <a:t>7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257A6B5-50FE-0A02-22F6-7B7F31274254}"/>
              </a:ext>
            </a:extLst>
          </p:cNvPr>
          <p:cNvGrpSpPr/>
          <p:nvPr/>
        </p:nvGrpSpPr>
        <p:grpSpPr>
          <a:xfrm>
            <a:off x="9235641" y="1576159"/>
            <a:ext cx="1385584" cy="335836"/>
            <a:chOff x="517879" y="4602754"/>
            <a:chExt cx="1385584" cy="335836"/>
          </a:xfrm>
        </p:grpSpPr>
        <p:sp>
          <p:nvSpPr>
            <p:cNvPr id="364" name="Google Shape;1569;p30">
              <a:extLst>
                <a:ext uri="{FF2B5EF4-FFF2-40B4-BE49-F238E27FC236}">
                  <a16:creationId xmlns:a16="http://schemas.microsoft.com/office/drawing/2014/main" id="{7636EE1F-A838-474D-9754-FEC8A9E7E312}"/>
                </a:ext>
              </a:extLst>
            </p:cNvPr>
            <p:cNvSpPr/>
            <p:nvPr/>
          </p:nvSpPr>
          <p:spPr>
            <a:xfrm flipH="1">
              <a:off x="517879" y="4602754"/>
              <a:ext cx="346396" cy="335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  <p:sp>
          <p:nvSpPr>
            <p:cNvPr id="365" name="Google Shape;1570;p30">
              <a:extLst>
                <a:ext uri="{FF2B5EF4-FFF2-40B4-BE49-F238E27FC236}">
                  <a16:creationId xmlns:a16="http://schemas.microsoft.com/office/drawing/2014/main" id="{D068254C-54A0-D13D-28DE-EBA581CB6D26}"/>
                </a:ext>
              </a:extLst>
            </p:cNvPr>
            <p:cNvSpPr/>
            <p:nvPr/>
          </p:nvSpPr>
          <p:spPr>
            <a:xfrm flipH="1">
              <a:off x="864275" y="4602754"/>
              <a:ext cx="346396" cy="335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</a:t>
              </a:r>
              <a:endParaRPr dirty="0"/>
            </a:p>
          </p:txBody>
        </p:sp>
        <p:sp>
          <p:nvSpPr>
            <p:cNvPr id="366" name="Google Shape;1574;p30">
              <a:extLst>
                <a:ext uri="{FF2B5EF4-FFF2-40B4-BE49-F238E27FC236}">
                  <a16:creationId xmlns:a16="http://schemas.microsoft.com/office/drawing/2014/main" id="{A287193B-51CA-17EF-E3E8-9067D7F553C0}"/>
                </a:ext>
              </a:extLst>
            </p:cNvPr>
            <p:cNvSpPr/>
            <p:nvPr/>
          </p:nvSpPr>
          <p:spPr>
            <a:xfrm flipH="1">
              <a:off x="1210672" y="4602754"/>
              <a:ext cx="346396" cy="335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7</a:t>
              </a:r>
              <a:endParaRPr dirty="0"/>
            </a:p>
          </p:txBody>
        </p:sp>
        <p:sp>
          <p:nvSpPr>
            <p:cNvPr id="367" name="Google Shape;1575;p30">
              <a:extLst>
                <a:ext uri="{FF2B5EF4-FFF2-40B4-BE49-F238E27FC236}">
                  <a16:creationId xmlns:a16="http://schemas.microsoft.com/office/drawing/2014/main" id="{17EDBA67-6BCF-CA8A-DF28-8EAE5F2A876E}"/>
                </a:ext>
              </a:extLst>
            </p:cNvPr>
            <p:cNvSpPr/>
            <p:nvPr/>
          </p:nvSpPr>
          <p:spPr>
            <a:xfrm flipH="1">
              <a:off x="1557067" y="4602754"/>
              <a:ext cx="346396" cy="335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dirty="0"/>
                <a:t>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C1C8E7D-9174-81C0-2D15-168CAFCD0A32}"/>
                  </a:ext>
                </a:extLst>
              </p:cNvPr>
              <p:cNvSpPr txBox="1"/>
              <p:nvPr/>
            </p:nvSpPr>
            <p:spPr>
              <a:xfrm>
                <a:off x="-7278" y="502005"/>
                <a:ext cx="662073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输入重排思路：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5.</a:t>
                </a:r>
                <a:r>
                  <a:rPr lang="zh-CN" altLang="en-US" b="1" dirty="0"/>
                  <a:t>纵向卷积循环</a:t>
                </a:r>
                <a:r>
                  <a:rPr lang="zh-CN" altLang="en-US" dirty="0"/>
                  <a:t>，当前步长的横向卷积完成后，纵向移动一步进行下一步长的横向卷积，地址每次递增</a:t>
                </a:r>
                <a:endParaRPr lang="en-US" altLang="zh-CN" dirty="0"/>
              </a:p>
              <a:p>
                <a:pPr lvl="1"/>
                <a:r>
                  <a:rPr lang="en-US" altLang="zh-CN" dirty="0" err="1">
                    <a:solidFill>
                      <a:srgbClr val="FF0000"/>
                    </a:solidFill>
                  </a:rPr>
                  <a:t>rowNumber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Image_ W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DATA_WIDTH</a:t>
                </a:r>
              </a:p>
              <a:p>
                <a:pPr lvl="1"/>
                <a:r>
                  <a:rPr lang="zh-CN" altLang="en-US" dirty="0"/>
                  <a:t>即</a:t>
                </a:r>
                <a:r>
                  <a:rPr lang="en-US" altLang="zh-CN" dirty="0"/>
                  <a:t>image</a:t>
                </a:r>
                <a:r>
                  <a:rPr lang="zh-CN" altLang="en-US" dirty="0"/>
                  <a:t>一行数据位宽，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err="1"/>
                  <a:t>rowNumber</a:t>
                </a:r>
                <a:r>
                  <a:rPr lang="zh-CN" altLang="en-US" dirty="0"/>
                  <a:t>是指处于第几个纵向步长，纵向步长为</a:t>
                </a:r>
                <a:r>
                  <a:rPr lang="en-US" altLang="zh-CN" dirty="0"/>
                  <a:t>0~(</a:t>
                </a:r>
                <a:r>
                  <a:rPr lang="en-US" altLang="zh-CN" dirty="0" err="1"/>
                  <a:t>image_h</a:t>
                </a:r>
                <a:r>
                  <a:rPr lang="en-US" altLang="zh-CN" dirty="0"/>
                  <a:t> – filter_h+1)</a:t>
                </a: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C1C8E7D-9174-81C0-2D15-168CAFCD0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78" y="502005"/>
                <a:ext cx="6620734" cy="2031325"/>
              </a:xfrm>
              <a:prstGeom prst="rect">
                <a:avLst/>
              </a:prstGeom>
              <a:blipFill>
                <a:blip r:embed="rId3"/>
                <a:stretch>
                  <a:fillRect l="-829" t="-1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4BD2F93E-70C8-01FF-A48C-1911FA09C5B6}"/>
              </a:ext>
            </a:extLst>
          </p:cNvPr>
          <p:cNvSpPr/>
          <p:nvPr/>
        </p:nvSpPr>
        <p:spPr>
          <a:xfrm>
            <a:off x="6991525" y="128624"/>
            <a:ext cx="2534273" cy="584200"/>
          </a:xfrm>
          <a:custGeom>
            <a:avLst/>
            <a:gdLst>
              <a:gd name="connsiteX0" fmla="*/ 0 w 2534273"/>
              <a:gd name="connsiteY0" fmla="*/ 488950 h 584200"/>
              <a:gd name="connsiteX1" fmla="*/ 25400 w 2534273"/>
              <a:gd name="connsiteY1" fmla="*/ 457200 h 584200"/>
              <a:gd name="connsiteX2" fmla="*/ 298450 w 2534273"/>
              <a:gd name="connsiteY2" fmla="*/ 228600 h 584200"/>
              <a:gd name="connsiteX3" fmla="*/ 641350 w 2534273"/>
              <a:gd name="connsiteY3" fmla="*/ 63500 h 584200"/>
              <a:gd name="connsiteX4" fmla="*/ 1181100 w 2534273"/>
              <a:gd name="connsiteY4" fmla="*/ 0 h 584200"/>
              <a:gd name="connsiteX5" fmla="*/ 1714500 w 2534273"/>
              <a:gd name="connsiteY5" fmla="*/ 6350 h 584200"/>
              <a:gd name="connsiteX6" fmla="*/ 1968500 w 2534273"/>
              <a:gd name="connsiteY6" fmla="*/ 57150 h 584200"/>
              <a:gd name="connsiteX7" fmla="*/ 2146300 w 2534273"/>
              <a:gd name="connsiteY7" fmla="*/ 184150 h 584200"/>
              <a:gd name="connsiteX8" fmla="*/ 2228850 w 2534273"/>
              <a:gd name="connsiteY8" fmla="*/ 247650 h 584200"/>
              <a:gd name="connsiteX9" fmla="*/ 2330450 w 2534273"/>
              <a:gd name="connsiteY9" fmla="*/ 317500 h 584200"/>
              <a:gd name="connsiteX10" fmla="*/ 2381250 w 2534273"/>
              <a:gd name="connsiteY10" fmla="*/ 349250 h 584200"/>
              <a:gd name="connsiteX11" fmla="*/ 2476500 w 2534273"/>
              <a:gd name="connsiteY11" fmla="*/ 438150 h 584200"/>
              <a:gd name="connsiteX12" fmla="*/ 2495550 w 2534273"/>
              <a:gd name="connsiteY12" fmla="*/ 463550 h 584200"/>
              <a:gd name="connsiteX13" fmla="*/ 2527300 w 2534273"/>
              <a:gd name="connsiteY13" fmla="*/ 527050 h 584200"/>
              <a:gd name="connsiteX14" fmla="*/ 2533650 w 2534273"/>
              <a:gd name="connsiteY14" fmla="*/ 546100 h 584200"/>
              <a:gd name="connsiteX15" fmla="*/ 2533650 w 2534273"/>
              <a:gd name="connsiteY15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34273" h="584200">
                <a:moveTo>
                  <a:pt x="0" y="488950"/>
                </a:moveTo>
                <a:cubicBezTo>
                  <a:pt x="8467" y="478367"/>
                  <a:pt x="16053" y="467014"/>
                  <a:pt x="25400" y="457200"/>
                </a:cubicBezTo>
                <a:cubicBezTo>
                  <a:pt x="126035" y="351533"/>
                  <a:pt x="164625" y="315469"/>
                  <a:pt x="298450" y="228600"/>
                </a:cubicBezTo>
                <a:cubicBezTo>
                  <a:pt x="395504" y="165600"/>
                  <a:pt x="525161" y="92981"/>
                  <a:pt x="641350" y="63500"/>
                </a:cubicBezTo>
                <a:cubicBezTo>
                  <a:pt x="883499" y="2059"/>
                  <a:pt x="935751" y="11683"/>
                  <a:pt x="1181100" y="0"/>
                </a:cubicBezTo>
                <a:lnTo>
                  <a:pt x="1714500" y="6350"/>
                </a:lnTo>
                <a:cubicBezTo>
                  <a:pt x="1806868" y="10587"/>
                  <a:pt x="1882069" y="34102"/>
                  <a:pt x="1968500" y="57150"/>
                </a:cubicBezTo>
                <a:lnTo>
                  <a:pt x="2146300" y="184150"/>
                </a:lnTo>
                <a:cubicBezTo>
                  <a:pt x="2174317" y="204650"/>
                  <a:pt x="2199081" y="229789"/>
                  <a:pt x="2228850" y="247650"/>
                </a:cubicBezTo>
                <a:cubicBezTo>
                  <a:pt x="2395280" y="347508"/>
                  <a:pt x="2213946" y="234283"/>
                  <a:pt x="2330450" y="317500"/>
                </a:cubicBezTo>
                <a:cubicBezTo>
                  <a:pt x="2346699" y="329107"/>
                  <a:pt x="2365366" y="337148"/>
                  <a:pt x="2381250" y="349250"/>
                </a:cubicBezTo>
                <a:cubicBezTo>
                  <a:pt x="2482158" y="426132"/>
                  <a:pt x="2441152" y="388663"/>
                  <a:pt x="2476500" y="438150"/>
                </a:cubicBezTo>
                <a:cubicBezTo>
                  <a:pt x="2482651" y="446762"/>
                  <a:pt x="2490299" y="454361"/>
                  <a:pt x="2495550" y="463550"/>
                </a:cubicBezTo>
                <a:cubicBezTo>
                  <a:pt x="2507291" y="484097"/>
                  <a:pt x="2519816" y="504599"/>
                  <a:pt x="2527300" y="527050"/>
                </a:cubicBezTo>
                <a:cubicBezTo>
                  <a:pt x="2529417" y="533400"/>
                  <a:pt x="2532911" y="539447"/>
                  <a:pt x="2533650" y="546100"/>
                </a:cubicBezTo>
                <a:cubicBezTo>
                  <a:pt x="2535052" y="558722"/>
                  <a:pt x="2533650" y="571500"/>
                  <a:pt x="2533650" y="5842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14F62A0D-9570-A60E-6E6F-A4E4551BB6B7}"/>
              </a:ext>
            </a:extLst>
          </p:cNvPr>
          <p:cNvSpPr/>
          <p:nvPr/>
        </p:nvSpPr>
        <p:spPr>
          <a:xfrm>
            <a:off x="9186922" y="769974"/>
            <a:ext cx="741511" cy="45085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449950-2578-7C73-C234-9EA9E63B613D}"/>
              </a:ext>
            </a:extLst>
          </p:cNvPr>
          <p:cNvSpPr/>
          <p:nvPr/>
        </p:nvSpPr>
        <p:spPr>
          <a:xfrm>
            <a:off x="6656413" y="769972"/>
            <a:ext cx="741511" cy="73394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CA9361B-8767-20F2-C5FA-5A7E0AFB3B5E}"/>
              </a:ext>
            </a:extLst>
          </p:cNvPr>
          <p:cNvSpPr txBox="1"/>
          <p:nvPr/>
        </p:nvSpPr>
        <p:spPr>
          <a:xfrm>
            <a:off x="5529385" y="294992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Channel:0</a:t>
            </a:r>
            <a:endParaRPr lang="zh-CN" altLang="en-US" dirty="0"/>
          </a:p>
        </p:txBody>
      </p: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8A7C82D6-A2DC-A420-BD07-1E5C6FD873DE}"/>
              </a:ext>
            </a:extLst>
          </p:cNvPr>
          <p:cNvGrpSpPr/>
          <p:nvPr/>
        </p:nvGrpSpPr>
        <p:grpSpPr>
          <a:xfrm>
            <a:off x="10604374" y="834283"/>
            <a:ext cx="1385584" cy="335836"/>
            <a:chOff x="517879" y="4602754"/>
            <a:chExt cx="1385584" cy="33583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04" name="Google Shape;1569;p30">
              <a:extLst>
                <a:ext uri="{FF2B5EF4-FFF2-40B4-BE49-F238E27FC236}">
                  <a16:creationId xmlns:a16="http://schemas.microsoft.com/office/drawing/2014/main" id="{3136AC19-89A1-5377-7096-3FD3A1EA0192}"/>
                </a:ext>
              </a:extLst>
            </p:cNvPr>
            <p:cNvSpPr/>
            <p:nvPr/>
          </p:nvSpPr>
          <p:spPr>
            <a:xfrm flipH="1">
              <a:off x="517879" y="4602754"/>
              <a:ext cx="346396" cy="335836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26</a:t>
              </a:r>
              <a:endParaRPr sz="1100" dirty="0"/>
            </a:p>
          </p:txBody>
        </p:sp>
        <p:sp>
          <p:nvSpPr>
            <p:cNvPr id="205" name="Google Shape;1570;p30">
              <a:extLst>
                <a:ext uri="{FF2B5EF4-FFF2-40B4-BE49-F238E27FC236}">
                  <a16:creationId xmlns:a16="http://schemas.microsoft.com/office/drawing/2014/main" id="{1627708D-524C-89B3-5D2E-7587A6A1C3E1}"/>
                </a:ext>
              </a:extLst>
            </p:cNvPr>
            <p:cNvSpPr/>
            <p:nvPr/>
          </p:nvSpPr>
          <p:spPr>
            <a:xfrm flipH="1">
              <a:off x="864275" y="4602754"/>
              <a:ext cx="346396" cy="335836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27</a:t>
              </a:r>
              <a:endParaRPr sz="1100" dirty="0"/>
            </a:p>
          </p:txBody>
        </p:sp>
        <p:sp>
          <p:nvSpPr>
            <p:cNvPr id="206" name="Google Shape;1574;p30">
              <a:extLst>
                <a:ext uri="{FF2B5EF4-FFF2-40B4-BE49-F238E27FC236}">
                  <a16:creationId xmlns:a16="http://schemas.microsoft.com/office/drawing/2014/main" id="{68D586D3-3E5A-2B80-4170-537941F32A0B}"/>
                </a:ext>
              </a:extLst>
            </p:cNvPr>
            <p:cNvSpPr/>
            <p:nvPr/>
          </p:nvSpPr>
          <p:spPr>
            <a:xfrm flipH="1">
              <a:off x="1210672" y="4602754"/>
              <a:ext cx="346396" cy="335836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31</a:t>
              </a:r>
              <a:endParaRPr sz="1100" dirty="0"/>
            </a:p>
          </p:txBody>
        </p:sp>
        <p:sp>
          <p:nvSpPr>
            <p:cNvPr id="207" name="Google Shape;1575;p30">
              <a:extLst>
                <a:ext uri="{FF2B5EF4-FFF2-40B4-BE49-F238E27FC236}">
                  <a16:creationId xmlns:a16="http://schemas.microsoft.com/office/drawing/2014/main" id="{31F590E1-D2E1-B2B2-91A4-DBF601B58A1E}"/>
                </a:ext>
              </a:extLst>
            </p:cNvPr>
            <p:cNvSpPr/>
            <p:nvPr/>
          </p:nvSpPr>
          <p:spPr>
            <a:xfrm flipH="1">
              <a:off x="1557067" y="4602754"/>
              <a:ext cx="346396" cy="335836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dirty="0"/>
                <a:t>32</a:t>
              </a:r>
            </a:p>
          </p:txBody>
        </p:sp>
      </p:grpSp>
      <p:sp>
        <p:nvSpPr>
          <p:cNvPr id="114" name="矩形 113">
            <a:extLst>
              <a:ext uri="{FF2B5EF4-FFF2-40B4-BE49-F238E27FC236}">
                <a16:creationId xmlns:a16="http://schemas.microsoft.com/office/drawing/2014/main" id="{3B5308DC-4613-296E-9EA4-0954E497049A}"/>
              </a:ext>
            </a:extLst>
          </p:cNvPr>
          <p:cNvSpPr/>
          <p:nvPr/>
        </p:nvSpPr>
        <p:spPr>
          <a:xfrm>
            <a:off x="6641261" y="1157967"/>
            <a:ext cx="741511" cy="733941"/>
          </a:xfrm>
          <a:prstGeom prst="rect">
            <a:avLst/>
          </a:prstGeom>
          <a:noFill/>
          <a:ln w="571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966AAD5-A63D-E124-C98F-0620C0854B38}"/>
                  </a:ext>
                </a:extLst>
              </p:cNvPr>
              <p:cNvSpPr txBox="1"/>
              <p:nvPr/>
            </p:nvSpPr>
            <p:spPr>
              <a:xfrm>
                <a:off x="311149" y="2357895"/>
                <a:ext cx="1156970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输出缓存（</a:t>
                </a:r>
                <a:r>
                  <a:rPr lang="zh-CN" altLang="en-US" strike="sngStrike" dirty="0"/>
                  <a:t>输出重排</a:t>
                </a:r>
                <a:r>
                  <a:rPr lang="zh-CN" altLang="en-US" dirty="0"/>
                  <a:t>）：</a:t>
                </a:r>
                <a:endParaRPr lang="en-US" altLang="zh-CN" dirty="0"/>
              </a:p>
              <a:p>
                <a:r>
                  <a:rPr lang="en-US" altLang="zh-CN" dirty="0"/>
                  <a:t>        </a:t>
                </a:r>
                <a:r>
                  <a:rPr lang="zh-CN" altLang="en-US" dirty="0"/>
                  <a:t>由于每次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CU</a:t>
                </a:r>
                <a:r>
                  <a:rPr lang="zh-CN" altLang="en-US" dirty="0"/>
                  <a:t>输出当前行横向卷积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n </a:t>
                </a:r>
                <a:r>
                  <a:rPr lang="zh-CN" altLang="en-US" dirty="0"/>
                  <a:t>个窗口的卷积结果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，故需要将每次横向卷积的结果按正确地址放入</a:t>
                </a:r>
                <a:r>
                  <a:rPr lang="en-US" altLang="zh-CN" dirty="0"/>
                  <a:t>Feature map memory</a:t>
                </a:r>
                <a:r>
                  <a:rPr lang="zh-CN" altLang="en-US" dirty="0"/>
                  <a:t>中。地址每次递增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outputCounter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((W-F+1)/2)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DATA_WIDTH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/>
                  <a:t>outputCounter 记录当前是第几次</a:t>
                </a:r>
                <a:r>
                  <a:rPr lang="en-US" altLang="zh-CN" dirty="0"/>
                  <a:t>WCU</a:t>
                </a:r>
                <a:r>
                  <a:rPr lang="zh-CN" altLang="en-US" dirty="0"/>
                  <a:t>的并行输出。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966AAD5-A63D-E124-C98F-0620C0854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49" y="2357895"/>
                <a:ext cx="11569701" cy="1477328"/>
              </a:xfrm>
              <a:prstGeom prst="rect">
                <a:avLst/>
              </a:prstGeom>
              <a:blipFill>
                <a:blip r:embed="rId4"/>
                <a:stretch>
                  <a:fillRect l="-421" t="-2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本框 71">
            <a:extLst>
              <a:ext uri="{FF2B5EF4-FFF2-40B4-BE49-F238E27FC236}">
                <a16:creationId xmlns:a16="http://schemas.microsoft.com/office/drawing/2014/main" id="{BF3E1DFE-A0F2-3961-7E43-5E23D8E00B56}"/>
              </a:ext>
            </a:extLst>
          </p:cNvPr>
          <p:cNvSpPr txBox="1"/>
          <p:nvPr/>
        </p:nvSpPr>
        <p:spPr>
          <a:xfrm>
            <a:off x="4578748" y="36020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输入缓存后：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CCED41E-AC55-2387-F404-8BE8163B2BEC}"/>
              </a:ext>
            </a:extLst>
          </p:cNvPr>
          <p:cNvSpPr txBox="1"/>
          <p:nvPr/>
        </p:nvSpPr>
        <p:spPr>
          <a:xfrm>
            <a:off x="1891795" y="367040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输出缓存前：</a:t>
            </a: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74D7AE4B-5448-55BA-CC51-3708D4F93A9F}"/>
              </a:ext>
            </a:extLst>
          </p:cNvPr>
          <p:cNvGrpSpPr/>
          <p:nvPr/>
        </p:nvGrpSpPr>
        <p:grpSpPr>
          <a:xfrm>
            <a:off x="4905155" y="4746093"/>
            <a:ext cx="5172118" cy="791633"/>
            <a:chOff x="166504" y="5246310"/>
            <a:chExt cx="5172118" cy="791633"/>
          </a:xfrm>
          <a:solidFill>
            <a:schemeClr val="accent3">
              <a:lumMod val="20000"/>
              <a:lumOff val="80000"/>
            </a:schemeClr>
          </a:solidFill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C9E9ADB2-C6BC-DB08-516D-9AD81695212B}"/>
                </a:ext>
              </a:extLst>
            </p:cNvPr>
            <p:cNvGrpSpPr/>
            <p:nvPr/>
          </p:nvGrpSpPr>
          <p:grpSpPr>
            <a:xfrm>
              <a:off x="166504" y="5275943"/>
              <a:ext cx="5172118" cy="762000"/>
              <a:chOff x="166504" y="5275943"/>
              <a:chExt cx="5172118" cy="762000"/>
            </a:xfrm>
            <a:grpFill/>
          </p:grpSpPr>
          <p:sp>
            <p:nvSpPr>
              <p:cNvPr id="118" name="Google Shape;1575;p30">
                <a:extLst>
                  <a:ext uri="{FF2B5EF4-FFF2-40B4-BE49-F238E27FC236}">
                    <a16:creationId xmlns:a16="http://schemas.microsoft.com/office/drawing/2014/main" id="{AB43FDF5-9119-A171-74BB-7268C0163CAF}"/>
                  </a:ext>
                </a:extLst>
              </p:cNvPr>
              <p:cNvSpPr/>
              <p:nvPr/>
            </p:nvSpPr>
            <p:spPr>
              <a:xfrm flipH="1">
                <a:off x="4471847" y="5390297"/>
                <a:ext cx="430535" cy="409543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9" name="Google Shape;1566;p30">
                <a:extLst>
                  <a:ext uri="{FF2B5EF4-FFF2-40B4-BE49-F238E27FC236}">
                    <a16:creationId xmlns:a16="http://schemas.microsoft.com/office/drawing/2014/main" id="{B075A614-CEFF-32FA-526F-C036F14E4ECF}"/>
                  </a:ext>
                </a:extLst>
              </p:cNvPr>
              <p:cNvSpPr/>
              <p:nvPr/>
            </p:nvSpPr>
            <p:spPr>
              <a:xfrm flipH="1">
                <a:off x="166504" y="5391706"/>
                <a:ext cx="430535" cy="409543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1</a:t>
                </a:r>
                <a:endParaRPr dirty="0"/>
              </a:p>
            </p:txBody>
          </p:sp>
          <p:sp>
            <p:nvSpPr>
              <p:cNvPr id="120" name="Google Shape;1567;p30">
                <a:extLst>
                  <a:ext uri="{FF2B5EF4-FFF2-40B4-BE49-F238E27FC236}">
                    <a16:creationId xmlns:a16="http://schemas.microsoft.com/office/drawing/2014/main" id="{49F36D3C-C323-0C1F-F424-B3A659E2BCD7}"/>
                  </a:ext>
                </a:extLst>
              </p:cNvPr>
              <p:cNvSpPr/>
              <p:nvPr/>
            </p:nvSpPr>
            <p:spPr>
              <a:xfrm flipH="1">
                <a:off x="597039" y="5391706"/>
                <a:ext cx="430535" cy="409543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2</a:t>
                </a:r>
                <a:endParaRPr dirty="0"/>
              </a:p>
            </p:txBody>
          </p:sp>
          <p:sp>
            <p:nvSpPr>
              <p:cNvPr id="121" name="Google Shape;1568;p30">
                <a:extLst>
                  <a:ext uri="{FF2B5EF4-FFF2-40B4-BE49-F238E27FC236}">
                    <a16:creationId xmlns:a16="http://schemas.microsoft.com/office/drawing/2014/main" id="{B320D4C4-5C4E-E299-6E4B-370D489BF317}"/>
                  </a:ext>
                </a:extLst>
              </p:cNvPr>
              <p:cNvSpPr/>
              <p:nvPr/>
            </p:nvSpPr>
            <p:spPr>
              <a:xfrm flipH="1">
                <a:off x="1027573" y="5391706"/>
                <a:ext cx="430535" cy="409543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3</a:t>
                </a:r>
                <a:endParaRPr dirty="0"/>
              </a:p>
            </p:txBody>
          </p:sp>
          <p:sp>
            <p:nvSpPr>
              <p:cNvPr id="122" name="Google Shape;1569;p30">
                <a:extLst>
                  <a:ext uri="{FF2B5EF4-FFF2-40B4-BE49-F238E27FC236}">
                    <a16:creationId xmlns:a16="http://schemas.microsoft.com/office/drawing/2014/main" id="{92E13D11-F4CF-EE32-71D0-D4DC6580D319}"/>
                  </a:ext>
                </a:extLst>
              </p:cNvPr>
              <p:cNvSpPr/>
              <p:nvPr/>
            </p:nvSpPr>
            <p:spPr>
              <a:xfrm flipH="1">
                <a:off x="1458107" y="5391706"/>
                <a:ext cx="430535" cy="409543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4</a:t>
                </a:r>
                <a:endParaRPr dirty="0"/>
              </a:p>
            </p:txBody>
          </p:sp>
          <p:sp>
            <p:nvSpPr>
              <p:cNvPr id="123" name="Google Shape;1570;p30">
                <a:extLst>
                  <a:ext uri="{FF2B5EF4-FFF2-40B4-BE49-F238E27FC236}">
                    <a16:creationId xmlns:a16="http://schemas.microsoft.com/office/drawing/2014/main" id="{0032BD0C-E543-24F7-DA24-09F3A3EEAC7D}"/>
                  </a:ext>
                </a:extLst>
              </p:cNvPr>
              <p:cNvSpPr/>
              <p:nvPr/>
            </p:nvSpPr>
            <p:spPr>
              <a:xfrm flipH="1">
                <a:off x="1888641" y="5391072"/>
                <a:ext cx="430535" cy="409543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5</a:t>
                </a:r>
                <a:endParaRPr dirty="0"/>
              </a:p>
            </p:txBody>
          </p:sp>
          <p:sp>
            <p:nvSpPr>
              <p:cNvPr id="124" name="Google Shape;1571;p30">
                <a:extLst>
                  <a:ext uri="{FF2B5EF4-FFF2-40B4-BE49-F238E27FC236}">
                    <a16:creationId xmlns:a16="http://schemas.microsoft.com/office/drawing/2014/main" id="{E127CE79-6398-1994-C71D-03F568787A58}"/>
                  </a:ext>
                </a:extLst>
              </p:cNvPr>
              <p:cNvSpPr/>
              <p:nvPr/>
            </p:nvSpPr>
            <p:spPr>
              <a:xfrm flipH="1">
                <a:off x="2319175" y="5391072"/>
                <a:ext cx="430535" cy="409543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6</a:t>
                </a:r>
                <a:endParaRPr dirty="0"/>
              </a:p>
            </p:txBody>
          </p:sp>
          <p:sp>
            <p:nvSpPr>
              <p:cNvPr id="125" name="Google Shape;1572;p30">
                <a:extLst>
                  <a:ext uri="{FF2B5EF4-FFF2-40B4-BE49-F238E27FC236}">
                    <a16:creationId xmlns:a16="http://schemas.microsoft.com/office/drawing/2014/main" id="{B1DBADDB-22ED-4100-BB51-E977681B0320}"/>
                  </a:ext>
                </a:extLst>
              </p:cNvPr>
              <p:cNvSpPr/>
              <p:nvPr/>
            </p:nvSpPr>
            <p:spPr>
              <a:xfrm flipH="1">
                <a:off x="2749710" y="5391072"/>
                <a:ext cx="430535" cy="409543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7</a:t>
                </a:r>
                <a:endParaRPr dirty="0"/>
              </a:p>
            </p:txBody>
          </p:sp>
          <p:sp>
            <p:nvSpPr>
              <p:cNvPr id="126" name="Google Shape;1573;p30">
                <a:extLst>
                  <a:ext uri="{FF2B5EF4-FFF2-40B4-BE49-F238E27FC236}">
                    <a16:creationId xmlns:a16="http://schemas.microsoft.com/office/drawing/2014/main" id="{BD3D4195-64B9-4C90-F028-0D43A2635494}"/>
                  </a:ext>
                </a:extLst>
              </p:cNvPr>
              <p:cNvSpPr/>
              <p:nvPr/>
            </p:nvSpPr>
            <p:spPr>
              <a:xfrm flipH="1">
                <a:off x="3180244" y="5391072"/>
                <a:ext cx="430535" cy="409543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8</a:t>
                </a:r>
                <a:endParaRPr dirty="0"/>
              </a:p>
            </p:txBody>
          </p:sp>
          <p:sp>
            <p:nvSpPr>
              <p:cNvPr id="127" name="Google Shape;1574;p30">
                <a:extLst>
                  <a:ext uri="{FF2B5EF4-FFF2-40B4-BE49-F238E27FC236}">
                    <a16:creationId xmlns:a16="http://schemas.microsoft.com/office/drawing/2014/main" id="{F93D324F-4007-D01A-B136-34656976AFFE}"/>
                  </a:ext>
                </a:extLst>
              </p:cNvPr>
              <p:cNvSpPr/>
              <p:nvPr/>
            </p:nvSpPr>
            <p:spPr>
              <a:xfrm flipH="1">
                <a:off x="3610778" y="5391072"/>
                <a:ext cx="430535" cy="409543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9</a:t>
                </a:r>
                <a:endParaRPr dirty="0"/>
              </a:p>
            </p:txBody>
          </p:sp>
          <p:sp>
            <p:nvSpPr>
              <p:cNvPr id="128" name="Google Shape;1575;p30">
                <a:extLst>
                  <a:ext uri="{FF2B5EF4-FFF2-40B4-BE49-F238E27FC236}">
                    <a16:creationId xmlns:a16="http://schemas.microsoft.com/office/drawing/2014/main" id="{B9E260DE-5E1D-D73F-E33D-BAABFB5404AD}"/>
                  </a:ext>
                </a:extLst>
              </p:cNvPr>
              <p:cNvSpPr/>
              <p:nvPr/>
            </p:nvSpPr>
            <p:spPr>
              <a:xfrm flipH="1">
                <a:off x="4041312" y="5391072"/>
                <a:ext cx="430535" cy="409543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dirty="0"/>
                  <a:t>10</a:t>
                </a:r>
                <a:endParaRPr dirty="0"/>
              </a:p>
            </p:txBody>
          </p:sp>
          <p:sp>
            <p:nvSpPr>
              <p:cNvPr id="129" name="Google Shape;1575;p30">
                <a:extLst>
                  <a:ext uri="{FF2B5EF4-FFF2-40B4-BE49-F238E27FC236}">
                    <a16:creationId xmlns:a16="http://schemas.microsoft.com/office/drawing/2014/main" id="{A9B92266-37D1-1167-4DD0-538924D85D8B}"/>
                  </a:ext>
                </a:extLst>
              </p:cNvPr>
              <p:cNvSpPr/>
              <p:nvPr/>
            </p:nvSpPr>
            <p:spPr>
              <a:xfrm flipH="1">
                <a:off x="4908087" y="5391072"/>
                <a:ext cx="430535" cy="409543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dirty="0"/>
                  <a:t>16</a:t>
                </a:r>
                <a:endParaRPr dirty="0"/>
              </a:p>
            </p:txBody>
          </p:sp>
          <p:sp>
            <p:nvSpPr>
              <p:cNvPr id="130" name="任意多边形: 形状 129">
                <a:extLst>
                  <a:ext uri="{FF2B5EF4-FFF2-40B4-BE49-F238E27FC236}">
                    <a16:creationId xmlns:a16="http://schemas.microsoft.com/office/drawing/2014/main" id="{613A987E-BD84-B01C-2190-126D8A4B08C1}"/>
                  </a:ext>
                </a:extLst>
              </p:cNvPr>
              <p:cNvSpPr/>
              <p:nvPr/>
            </p:nvSpPr>
            <p:spPr>
              <a:xfrm>
                <a:off x="4655905" y="5275943"/>
                <a:ext cx="78565" cy="762000"/>
              </a:xfrm>
              <a:custGeom>
                <a:avLst/>
                <a:gdLst>
                  <a:gd name="connsiteX0" fmla="*/ 59817 w 78565"/>
                  <a:gd name="connsiteY0" fmla="*/ 0 h 762000"/>
                  <a:gd name="connsiteX1" fmla="*/ 47117 w 78565"/>
                  <a:gd name="connsiteY1" fmla="*/ 50800 h 762000"/>
                  <a:gd name="connsiteX2" fmla="*/ 25950 w 78565"/>
                  <a:gd name="connsiteY2" fmla="*/ 93133 h 762000"/>
                  <a:gd name="connsiteX3" fmla="*/ 30183 w 78565"/>
                  <a:gd name="connsiteY3" fmla="*/ 127000 h 762000"/>
                  <a:gd name="connsiteX4" fmla="*/ 64050 w 78565"/>
                  <a:gd name="connsiteY4" fmla="*/ 203200 h 762000"/>
                  <a:gd name="connsiteX5" fmla="*/ 13250 w 78565"/>
                  <a:gd name="connsiteY5" fmla="*/ 237066 h 762000"/>
                  <a:gd name="connsiteX6" fmla="*/ 550 w 78565"/>
                  <a:gd name="connsiteY6" fmla="*/ 258233 h 762000"/>
                  <a:gd name="connsiteX7" fmla="*/ 59817 w 78565"/>
                  <a:gd name="connsiteY7" fmla="*/ 347133 h 762000"/>
                  <a:gd name="connsiteX8" fmla="*/ 30183 w 78565"/>
                  <a:gd name="connsiteY8" fmla="*/ 478366 h 762000"/>
                  <a:gd name="connsiteX9" fmla="*/ 59817 w 78565"/>
                  <a:gd name="connsiteY9" fmla="*/ 529166 h 762000"/>
                  <a:gd name="connsiteX10" fmla="*/ 47117 w 78565"/>
                  <a:gd name="connsiteY10" fmla="*/ 567266 h 762000"/>
                  <a:gd name="connsiteX11" fmla="*/ 30183 w 78565"/>
                  <a:gd name="connsiteY11" fmla="*/ 630766 h 762000"/>
                  <a:gd name="connsiteX12" fmla="*/ 59817 w 78565"/>
                  <a:gd name="connsiteY12" fmla="*/ 685800 h 762000"/>
                  <a:gd name="connsiteX13" fmla="*/ 64050 w 78565"/>
                  <a:gd name="connsiteY13" fmla="*/ 723900 h 762000"/>
                  <a:gd name="connsiteX14" fmla="*/ 72517 w 78565"/>
                  <a:gd name="connsiteY14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8565" h="762000">
                    <a:moveTo>
                      <a:pt x="59817" y="0"/>
                    </a:moveTo>
                    <a:cubicBezTo>
                      <a:pt x="33498" y="65792"/>
                      <a:pt x="70999" y="-32790"/>
                      <a:pt x="47117" y="50800"/>
                    </a:cubicBezTo>
                    <a:cubicBezTo>
                      <a:pt x="40990" y="72243"/>
                      <a:pt x="36317" y="77583"/>
                      <a:pt x="25950" y="93133"/>
                    </a:cubicBezTo>
                    <a:cubicBezTo>
                      <a:pt x="27361" y="104422"/>
                      <a:pt x="23872" y="117534"/>
                      <a:pt x="30183" y="127000"/>
                    </a:cubicBezTo>
                    <a:cubicBezTo>
                      <a:pt x="51132" y="158423"/>
                      <a:pt x="103967" y="160622"/>
                      <a:pt x="64050" y="203200"/>
                    </a:cubicBezTo>
                    <a:cubicBezTo>
                      <a:pt x="50131" y="218047"/>
                      <a:pt x="30183" y="225777"/>
                      <a:pt x="13250" y="237066"/>
                    </a:cubicBezTo>
                    <a:cubicBezTo>
                      <a:pt x="9017" y="244122"/>
                      <a:pt x="-2656" y="250655"/>
                      <a:pt x="550" y="258233"/>
                    </a:cubicBezTo>
                    <a:cubicBezTo>
                      <a:pt x="14427" y="291033"/>
                      <a:pt x="59817" y="347133"/>
                      <a:pt x="59817" y="347133"/>
                    </a:cubicBezTo>
                    <a:cubicBezTo>
                      <a:pt x="-4206" y="498460"/>
                      <a:pt x="-8476" y="418622"/>
                      <a:pt x="30183" y="478366"/>
                    </a:cubicBezTo>
                    <a:cubicBezTo>
                      <a:pt x="40833" y="494825"/>
                      <a:pt x="49939" y="512233"/>
                      <a:pt x="59817" y="529166"/>
                    </a:cubicBezTo>
                    <a:cubicBezTo>
                      <a:pt x="55584" y="541866"/>
                      <a:pt x="52817" y="555153"/>
                      <a:pt x="47117" y="567266"/>
                    </a:cubicBezTo>
                    <a:cubicBezTo>
                      <a:pt x="31604" y="600230"/>
                      <a:pt x="15866" y="594973"/>
                      <a:pt x="30183" y="630766"/>
                    </a:cubicBezTo>
                    <a:cubicBezTo>
                      <a:pt x="37921" y="650111"/>
                      <a:pt x="49939" y="667455"/>
                      <a:pt x="59817" y="685800"/>
                    </a:cubicBezTo>
                    <a:cubicBezTo>
                      <a:pt x="61228" y="698500"/>
                      <a:pt x="62465" y="711221"/>
                      <a:pt x="64050" y="723900"/>
                    </a:cubicBezTo>
                    <a:cubicBezTo>
                      <a:pt x="67949" y="755097"/>
                      <a:pt x="64067" y="745102"/>
                      <a:pt x="72517" y="76200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0DAD1E0C-22B6-DFED-5EB5-DBE4A2B2C4F1}"/>
                </a:ext>
              </a:extLst>
            </p:cNvPr>
            <p:cNvSpPr/>
            <p:nvPr/>
          </p:nvSpPr>
          <p:spPr>
            <a:xfrm>
              <a:off x="4544235" y="5246310"/>
              <a:ext cx="78565" cy="762000"/>
            </a:xfrm>
            <a:custGeom>
              <a:avLst/>
              <a:gdLst>
                <a:gd name="connsiteX0" fmla="*/ 59817 w 78565"/>
                <a:gd name="connsiteY0" fmla="*/ 0 h 762000"/>
                <a:gd name="connsiteX1" fmla="*/ 47117 w 78565"/>
                <a:gd name="connsiteY1" fmla="*/ 50800 h 762000"/>
                <a:gd name="connsiteX2" fmla="*/ 25950 w 78565"/>
                <a:gd name="connsiteY2" fmla="*/ 93133 h 762000"/>
                <a:gd name="connsiteX3" fmla="*/ 30183 w 78565"/>
                <a:gd name="connsiteY3" fmla="*/ 127000 h 762000"/>
                <a:gd name="connsiteX4" fmla="*/ 64050 w 78565"/>
                <a:gd name="connsiteY4" fmla="*/ 203200 h 762000"/>
                <a:gd name="connsiteX5" fmla="*/ 13250 w 78565"/>
                <a:gd name="connsiteY5" fmla="*/ 237066 h 762000"/>
                <a:gd name="connsiteX6" fmla="*/ 550 w 78565"/>
                <a:gd name="connsiteY6" fmla="*/ 258233 h 762000"/>
                <a:gd name="connsiteX7" fmla="*/ 59817 w 78565"/>
                <a:gd name="connsiteY7" fmla="*/ 347133 h 762000"/>
                <a:gd name="connsiteX8" fmla="*/ 30183 w 78565"/>
                <a:gd name="connsiteY8" fmla="*/ 478366 h 762000"/>
                <a:gd name="connsiteX9" fmla="*/ 59817 w 78565"/>
                <a:gd name="connsiteY9" fmla="*/ 529166 h 762000"/>
                <a:gd name="connsiteX10" fmla="*/ 47117 w 78565"/>
                <a:gd name="connsiteY10" fmla="*/ 567266 h 762000"/>
                <a:gd name="connsiteX11" fmla="*/ 30183 w 78565"/>
                <a:gd name="connsiteY11" fmla="*/ 630766 h 762000"/>
                <a:gd name="connsiteX12" fmla="*/ 59817 w 78565"/>
                <a:gd name="connsiteY12" fmla="*/ 685800 h 762000"/>
                <a:gd name="connsiteX13" fmla="*/ 64050 w 78565"/>
                <a:gd name="connsiteY13" fmla="*/ 723900 h 762000"/>
                <a:gd name="connsiteX14" fmla="*/ 72517 w 78565"/>
                <a:gd name="connsiteY14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565" h="762000">
                  <a:moveTo>
                    <a:pt x="59817" y="0"/>
                  </a:moveTo>
                  <a:cubicBezTo>
                    <a:pt x="33498" y="65792"/>
                    <a:pt x="70999" y="-32790"/>
                    <a:pt x="47117" y="50800"/>
                  </a:cubicBezTo>
                  <a:cubicBezTo>
                    <a:pt x="40990" y="72243"/>
                    <a:pt x="36317" y="77583"/>
                    <a:pt x="25950" y="93133"/>
                  </a:cubicBezTo>
                  <a:cubicBezTo>
                    <a:pt x="27361" y="104422"/>
                    <a:pt x="23872" y="117534"/>
                    <a:pt x="30183" y="127000"/>
                  </a:cubicBezTo>
                  <a:cubicBezTo>
                    <a:pt x="51132" y="158423"/>
                    <a:pt x="103967" y="160622"/>
                    <a:pt x="64050" y="203200"/>
                  </a:cubicBezTo>
                  <a:cubicBezTo>
                    <a:pt x="50131" y="218047"/>
                    <a:pt x="30183" y="225777"/>
                    <a:pt x="13250" y="237066"/>
                  </a:cubicBezTo>
                  <a:cubicBezTo>
                    <a:pt x="9017" y="244122"/>
                    <a:pt x="-2656" y="250655"/>
                    <a:pt x="550" y="258233"/>
                  </a:cubicBezTo>
                  <a:cubicBezTo>
                    <a:pt x="14427" y="291033"/>
                    <a:pt x="59817" y="347133"/>
                    <a:pt x="59817" y="347133"/>
                  </a:cubicBezTo>
                  <a:cubicBezTo>
                    <a:pt x="-4206" y="498460"/>
                    <a:pt x="-8476" y="418622"/>
                    <a:pt x="30183" y="478366"/>
                  </a:cubicBezTo>
                  <a:cubicBezTo>
                    <a:pt x="40833" y="494825"/>
                    <a:pt x="49939" y="512233"/>
                    <a:pt x="59817" y="529166"/>
                  </a:cubicBezTo>
                  <a:cubicBezTo>
                    <a:pt x="55584" y="541866"/>
                    <a:pt x="52817" y="555153"/>
                    <a:pt x="47117" y="567266"/>
                  </a:cubicBezTo>
                  <a:cubicBezTo>
                    <a:pt x="31604" y="600230"/>
                    <a:pt x="15866" y="594973"/>
                    <a:pt x="30183" y="630766"/>
                  </a:cubicBezTo>
                  <a:cubicBezTo>
                    <a:pt x="37921" y="650111"/>
                    <a:pt x="49939" y="667455"/>
                    <a:pt x="59817" y="685800"/>
                  </a:cubicBezTo>
                  <a:cubicBezTo>
                    <a:pt x="61228" y="698500"/>
                    <a:pt x="62465" y="711221"/>
                    <a:pt x="64050" y="723900"/>
                  </a:cubicBezTo>
                  <a:cubicBezTo>
                    <a:pt x="67949" y="755097"/>
                    <a:pt x="64067" y="745102"/>
                    <a:pt x="72517" y="762000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CFF9F99-49EA-BAFA-A2D5-149CF4DB63C1}"/>
              </a:ext>
            </a:extLst>
          </p:cNvPr>
          <p:cNvGrpSpPr/>
          <p:nvPr/>
        </p:nvGrpSpPr>
        <p:grpSpPr>
          <a:xfrm>
            <a:off x="1676527" y="4193557"/>
            <a:ext cx="1722138" cy="409543"/>
            <a:chOff x="1676527" y="4193557"/>
            <a:chExt cx="1722138" cy="409543"/>
          </a:xfrm>
        </p:grpSpPr>
        <p:sp>
          <p:nvSpPr>
            <p:cNvPr id="158" name="Google Shape;1566;p30">
              <a:extLst>
                <a:ext uri="{FF2B5EF4-FFF2-40B4-BE49-F238E27FC236}">
                  <a16:creationId xmlns:a16="http://schemas.microsoft.com/office/drawing/2014/main" id="{14387101-9F09-3B07-94A7-E24A23F70E46}"/>
                </a:ext>
              </a:extLst>
            </p:cNvPr>
            <p:cNvSpPr/>
            <p:nvPr/>
          </p:nvSpPr>
          <p:spPr>
            <a:xfrm flipH="1">
              <a:off x="1676527" y="4193557"/>
              <a:ext cx="430535" cy="4095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</a:t>
              </a:r>
              <a:endParaRPr dirty="0"/>
            </a:p>
          </p:txBody>
        </p:sp>
        <p:sp>
          <p:nvSpPr>
            <p:cNvPr id="159" name="Google Shape;1567;p30">
              <a:extLst>
                <a:ext uri="{FF2B5EF4-FFF2-40B4-BE49-F238E27FC236}">
                  <a16:creationId xmlns:a16="http://schemas.microsoft.com/office/drawing/2014/main" id="{AB29A02C-7B09-AA2D-93F6-9F8B36E324E0}"/>
                </a:ext>
              </a:extLst>
            </p:cNvPr>
            <p:cNvSpPr/>
            <p:nvPr/>
          </p:nvSpPr>
          <p:spPr>
            <a:xfrm flipH="1">
              <a:off x="2107062" y="4193557"/>
              <a:ext cx="430535" cy="4095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  <p:sp>
          <p:nvSpPr>
            <p:cNvPr id="160" name="Google Shape;1568;p30">
              <a:extLst>
                <a:ext uri="{FF2B5EF4-FFF2-40B4-BE49-F238E27FC236}">
                  <a16:creationId xmlns:a16="http://schemas.microsoft.com/office/drawing/2014/main" id="{B960869D-CA3D-8947-DE13-23677FFA2658}"/>
                </a:ext>
              </a:extLst>
            </p:cNvPr>
            <p:cNvSpPr/>
            <p:nvPr/>
          </p:nvSpPr>
          <p:spPr>
            <a:xfrm flipH="1">
              <a:off x="2537596" y="4193557"/>
              <a:ext cx="430535" cy="4095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</a:t>
              </a:r>
              <a:endParaRPr dirty="0"/>
            </a:p>
          </p:txBody>
        </p:sp>
        <p:sp>
          <p:nvSpPr>
            <p:cNvPr id="161" name="Google Shape;1569;p30">
              <a:extLst>
                <a:ext uri="{FF2B5EF4-FFF2-40B4-BE49-F238E27FC236}">
                  <a16:creationId xmlns:a16="http://schemas.microsoft.com/office/drawing/2014/main" id="{22AAEDAD-AAE7-B5EE-0A8F-8B32934BCE10}"/>
                </a:ext>
              </a:extLst>
            </p:cNvPr>
            <p:cNvSpPr/>
            <p:nvPr/>
          </p:nvSpPr>
          <p:spPr>
            <a:xfrm flipH="1">
              <a:off x="2968130" y="4193557"/>
              <a:ext cx="430535" cy="4095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4</a:t>
              </a:r>
              <a:endParaRPr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E2539B0F-72C8-5B78-36D2-671299A425A3}"/>
              </a:ext>
            </a:extLst>
          </p:cNvPr>
          <p:cNvSpPr txBox="1"/>
          <p:nvPr/>
        </p:nvSpPr>
        <p:spPr>
          <a:xfrm>
            <a:off x="376208" y="4190564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次输出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B016C1DE-3181-D735-29BA-F4BE1C2A5415}"/>
              </a:ext>
            </a:extLst>
          </p:cNvPr>
          <p:cNvSpPr txBox="1"/>
          <p:nvPr/>
        </p:nvSpPr>
        <p:spPr>
          <a:xfrm>
            <a:off x="376208" y="4794197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次输出</a:t>
            </a: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5D4F850F-BEF0-9C14-5057-DC0140367E76}"/>
              </a:ext>
            </a:extLst>
          </p:cNvPr>
          <p:cNvSpPr txBox="1"/>
          <p:nvPr/>
        </p:nvSpPr>
        <p:spPr>
          <a:xfrm>
            <a:off x="378331" y="5299623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次输出</a:t>
            </a: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EBA767EE-6DAD-6824-DB7B-97030589EA71}"/>
              </a:ext>
            </a:extLst>
          </p:cNvPr>
          <p:cNvSpPr txBox="1"/>
          <p:nvPr/>
        </p:nvSpPr>
        <p:spPr>
          <a:xfrm>
            <a:off x="376208" y="5729046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次输出</a:t>
            </a:r>
          </a:p>
        </p:txBody>
      </p: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D84F79E4-E642-0866-6D5D-A9E99C60ACC8}"/>
              </a:ext>
            </a:extLst>
          </p:cNvPr>
          <p:cNvGrpSpPr/>
          <p:nvPr/>
        </p:nvGrpSpPr>
        <p:grpSpPr>
          <a:xfrm>
            <a:off x="1676147" y="4787794"/>
            <a:ext cx="1722138" cy="409543"/>
            <a:chOff x="1676527" y="4193557"/>
            <a:chExt cx="1722138" cy="409543"/>
          </a:xfrm>
        </p:grpSpPr>
        <p:sp>
          <p:nvSpPr>
            <p:cNvPr id="168" name="Google Shape;1566;p30">
              <a:extLst>
                <a:ext uri="{FF2B5EF4-FFF2-40B4-BE49-F238E27FC236}">
                  <a16:creationId xmlns:a16="http://schemas.microsoft.com/office/drawing/2014/main" id="{627189CB-9589-5BDF-D464-ED8523D34E5C}"/>
                </a:ext>
              </a:extLst>
            </p:cNvPr>
            <p:cNvSpPr/>
            <p:nvPr/>
          </p:nvSpPr>
          <p:spPr>
            <a:xfrm flipH="1">
              <a:off x="1676527" y="4193557"/>
              <a:ext cx="430535" cy="4095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5</a:t>
              </a:r>
              <a:endParaRPr dirty="0"/>
            </a:p>
          </p:txBody>
        </p:sp>
        <p:sp>
          <p:nvSpPr>
            <p:cNvPr id="169" name="Google Shape;1567;p30">
              <a:extLst>
                <a:ext uri="{FF2B5EF4-FFF2-40B4-BE49-F238E27FC236}">
                  <a16:creationId xmlns:a16="http://schemas.microsoft.com/office/drawing/2014/main" id="{6FED2F18-F948-4636-74B9-1A13692C9EF8}"/>
                </a:ext>
              </a:extLst>
            </p:cNvPr>
            <p:cNvSpPr/>
            <p:nvPr/>
          </p:nvSpPr>
          <p:spPr>
            <a:xfrm flipH="1">
              <a:off x="2107062" y="4193557"/>
              <a:ext cx="430535" cy="4095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6</a:t>
              </a:r>
              <a:endParaRPr dirty="0"/>
            </a:p>
          </p:txBody>
        </p:sp>
        <p:sp>
          <p:nvSpPr>
            <p:cNvPr id="170" name="Google Shape;1568;p30">
              <a:extLst>
                <a:ext uri="{FF2B5EF4-FFF2-40B4-BE49-F238E27FC236}">
                  <a16:creationId xmlns:a16="http://schemas.microsoft.com/office/drawing/2014/main" id="{8632F515-3212-BA2D-59BB-1BA36A7AC0E0}"/>
                </a:ext>
              </a:extLst>
            </p:cNvPr>
            <p:cNvSpPr/>
            <p:nvPr/>
          </p:nvSpPr>
          <p:spPr>
            <a:xfrm flipH="1">
              <a:off x="2537596" y="4193557"/>
              <a:ext cx="430535" cy="4095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7</a:t>
              </a:r>
              <a:endParaRPr dirty="0"/>
            </a:p>
          </p:txBody>
        </p:sp>
        <p:sp>
          <p:nvSpPr>
            <p:cNvPr id="171" name="Google Shape;1569;p30">
              <a:extLst>
                <a:ext uri="{FF2B5EF4-FFF2-40B4-BE49-F238E27FC236}">
                  <a16:creationId xmlns:a16="http://schemas.microsoft.com/office/drawing/2014/main" id="{33086CB7-2908-B3E9-75C5-706F077FE022}"/>
                </a:ext>
              </a:extLst>
            </p:cNvPr>
            <p:cNvSpPr/>
            <p:nvPr/>
          </p:nvSpPr>
          <p:spPr>
            <a:xfrm flipH="1">
              <a:off x="2968130" y="4193557"/>
              <a:ext cx="430535" cy="4095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8</a:t>
              </a:r>
              <a:endParaRPr dirty="0"/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2907B242-C713-F587-A374-42B4FE0BC3FF}"/>
              </a:ext>
            </a:extLst>
          </p:cNvPr>
          <p:cNvGrpSpPr/>
          <p:nvPr/>
        </p:nvGrpSpPr>
        <p:grpSpPr>
          <a:xfrm>
            <a:off x="1683749" y="5319503"/>
            <a:ext cx="1722138" cy="409543"/>
            <a:chOff x="1676527" y="4193557"/>
            <a:chExt cx="1722138" cy="409543"/>
          </a:xfrm>
        </p:grpSpPr>
        <p:sp>
          <p:nvSpPr>
            <p:cNvPr id="174" name="Google Shape;1566;p30">
              <a:extLst>
                <a:ext uri="{FF2B5EF4-FFF2-40B4-BE49-F238E27FC236}">
                  <a16:creationId xmlns:a16="http://schemas.microsoft.com/office/drawing/2014/main" id="{B6720300-199C-39A7-5406-41FCDAED855A}"/>
                </a:ext>
              </a:extLst>
            </p:cNvPr>
            <p:cNvSpPr/>
            <p:nvPr/>
          </p:nvSpPr>
          <p:spPr>
            <a:xfrm flipH="1">
              <a:off x="1676527" y="4193557"/>
              <a:ext cx="430535" cy="4095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9</a:t>
              </a:r>
              <a:endParaRPr dirty="0"/>
            </a:p>
          </p:txBody>
        </p:sp>
        <p:sp>
          <p:nvSpPr>
            <p:cNvPr id="175" name="Google Shape;1567;p30">
              <a:extLst>
                <a:ext uri="{FF2B5EF4-FFF2-40B4-BE49-F238E27FC236}">
                  <a16:creationId xmlns:a16="http://schemas.microsoft.com/office/drawing/2014/main" id="{57B6D89C-5B6F-9240-7DF5-A2CD66E230C6}"/>
                </a:ext>
              </a:extLst>
            </p:cNvPr>
            <p:cNvSpPr/>
            <p:nvPr/>
          </p:nvSpPr>
          <p:spPr>
            <a:xfrm flipH="1">
              <a:off x="2107062" y="4193557"/>
              <a:ext cx="430535" cy="4095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10</a:t>
              </a:r>
              <a:endParaRPr dirty="0"/>
            </a:p>
          </p:txBody>
        </p:sp>
        <p:sp>
          <p:nvSpPr>
            <p:cNvPr id="176" name="Google Shape;1568;p30">
              <a:extLst>
                <a:ext uri="{FF2B5EF4-FFF2-40B4-BE49-F238E27FC236}">
                  <a16:creationId xmlns:a16="http://schemas.microsoft.com/office/drawing/2014/main" id="{00C812C5-A830-26E2-151D-85C613675865}"/>
                </a:ext>
              </a:extLst>
            </p:cNvPr>
            <p:cNvSpPr/>
            <p:nvPr/>
          </p:nvSpPr>
          <p:spPr>
            <a:xfrm flipH="1">
              <a:off x="2537596" y="4193557"/>
              <a:ext cx="430535" cy="4095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11</a:t>
              </a:r>
              <a:endParaRPr dirty="0"/>
            </a:p>
          </p:txBody>
        </p:sp>
        <p:sp>
          <p:nvSpPr>
            <p:cNvPr id="177" name="Google Shape;1569;p30">
              <a:extLst>
                <a:ext uri="{FF2B5EF4-FFF2-40B4-BE49-F238E27FC236}">
                  <a16:creationId xmlns:a16="http://schemas.microsoft.com/office/drawing/2014/main" id="{FA987D82-805F-BB84-BE8E-8E13217A709D}"/>
                </a:ext>
              </a:extLst>
            </p:cNvPr>
            <p:cNvSpPr/>
            <p:nvPr/>
          </p:nvSpPr>
          <p:spPr>
            <a:xfrm flipH="1">
              <a:off x="2968130" y="4193557"/>
              <a:ext cx="430535" cy="4095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12</a:t>
              </a:r>
              <a:endParaRPr dirty="0"/>
            </a:p>
          </p:txBody>
        </p: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DD93A1AF-6194-ACD9-1AE4-448BFAB7CE66}"/>
              </a:ext>
            </a:extLst>
          </p:cNvPr>
          <p:cNvGrpSpPr/>
          <p:nvPr/>
        </p:nvGrpSpPr>
        <p:grpSpPr>
          <a:xfrm>
            <a:off x="1683749" y="5824905"/>
            <a:ext cx="1722138" cy="409543"/>
            <a:chOff x="1676527" y="4193557"/>
            <a:chExt cx="1722138" cy="409543"/>
          </a:xfrm>
        </p:grpSpPr>
        <p:sp>
          <p:nvSpPr>
            <p:cNvPr id="179" name="Google Shape;1566;p30">
              <a:extLst>
                <a:ext uri="{FF2B5EF4-FFF2-40B4-BE49-F238E27FC236}">
                  <a16:creationId xmlns:a16="http://schemas.microsoft.com/office/drawing/2014/main" id="{0E8EDBEF-9DAF-9F1F-33BE-6B8C18A991A9}"/>
                </a:ext>
              </a:extLst>
            </p:cNvPr>
            <p:cNvSpPr/>
            <p:nvPr/>
          </p:nvSpPr>
          <p:spPr>
            <a:xfrm flipH="1">
              <a:off x="1676527" y="4193557"/>
              <a:ext cx="430535" cy="4095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13</a:t>
              </a:r>
              <a:endParaRPr dirty="0"/>
            </a:p>
          </p:txBody>
        </p:sp>
        <p:sp>
          <p:nvSpPr>
            <p:cNvPr id="180" name="Google Shape;1567;p30">
              <a:extLst>
                <a:ext uri="{FF2B5EF4-FFF2-40B4-BE49-F238E27FC236}">
                  <a16:creationId xmlns:a16="http://schemas.microsoft.com/office/drawing/2014/main" id="{2378FDD3-F4AC-FE48-57F5-B955BE790518}"/>
                </a:ext>
              </a:extLst>
            </p:cNvPr>
            <p:cNvSpPr/>
            <p:nvPr/>
          </p:nvSpPr>
          <p:spPr>
            <a:xfrm flipH="1">
              <a:off x="2107062" y="4193557"/>
              <a:ext cx="430535" cy="4095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14</a:t>
              </a:r>
              <a:endParaRPr dirty="0"/>
            </a:p>
          </p:txBody>
        </p:sp>
        <p:sp>
          <p:nvSpPr>
            <p:cNvPr id="181" name="Google Shape;1568;p30">
              <a:extLst>
                <a:ext uri="{FF2B5EF4-FFF2-40B4-BE49-F238E27FC236}">
                  <a16:creationId xmlns:a16="http://schemas.microsoft.com/office/drawing/2014/main" id="{181B8D11-8D70-6C37-BFD5-9413D12D9164}"/>
                </a:ext>
              </a:extLst>
            </p:cNvPr>
            <p:cNvSpPr/>
            <p:nvPr/>
          </p:nvSpPr>
          <p:spPr>
            <a:xfrm flipH="1">
              <a:off x="2537596" y="4193557"/>
              <a:ext cx="430535" cy="4095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15</a:t>
              </a:r>
              <a:endParaRPr dirty="0"/>
            </a:p>
          </p:txBody>
        </p:sp>
        <p:sp>
          <p:nvSpPr>
            <p:cNvPr id="182" name="Google Shape;1569;p30">
              <a:extLst>
                <a:ext uri="{FF2B5EF4-FFF2-40B4-BE49-F238E27FC236}">
                  <a16:creationId xmlns:a16="http://schemas.microsoft.com/office/drawing/2014/main" id="{65195C66-3768-355C-457E-75178CCBBFD1}"/>
                </a:ext>
              </a:extLst>
            </p:cNvPr>
            <p:cNvSpPr/>
            <p:nvPr/>
          </p:nvSpPr>
          <p:spPr>
            <a:xfrm flipH="1">
              <a:off x="2968130" y="4193557"/>
              <a:ext cx="430535" cy="4095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16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03046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DBFFCD-C33F-42E0-B16B-F7B7DADC788F}"/>
              </a:ext>
            </a:extLst>
          </p:cNvPr>
          <p:cNvSpPr txBox="1"/>
          <p:nvPr/>
        </p:nvSpPr>
        <p:spPr>
          <a:xfrm>
            <a:off x="1831243" y="3013501"/>
            <a:ext cx="852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二、</a:t>
            </a:r>
            <a:r>
              <a:rPr lang="en-US" altLang="zh-CN" sz="4800" b="1" dirty="0"/>
              <a:t>Average Pool 2D design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63356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DBFFCD-C33F-42E0-B16B-F7B7DADC788F}"/>
              </a:ext>
            </a:extLst>
          </p:cNvPr>
          <p:cNvSpPr txBox="1"/>
          <p:nvPr/>
        </p:nvSpPr>
        <p:spPr>
          <a:xfrm>
            <a:off x="3257370" y="3013501"/>
            <a:ext cx="5677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2.1 </a:t>
            </a:r>
            <a:r>
              <a:rPr lang="en-US" altLang="zh-CN" sz="4800" dirty="0"/>
              <a:t>Block Diagrams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36815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DD19B4-653D-E4B6-37E8-98E69D5FE198}"/>
              </a:ext>
            </a:extLst>
          </p:cNvPr>
          <p:cNvSpPr txBox="1"/>
          <p:nvPr/>
        </p:nvSpPr>
        <p:spPr>
          <a:xfrm>
            <a:off x="255181" y="248093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1.Block Diagrams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BF81A3-75C7-D933-FCCF-C39930C49253}"/>
              </a:ext>
            </a:extLst>
          </p:cNvPr>
          <p:cNvSpPr txBox="1"/>
          <p:nvPr/>
        </p:nvSpPr>
        <p:spPr>
          <a:xfrm>
            <a:off x="545805" y="648203"/>
            <a:ext cx="10219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解析思路：</a:t>
            </a:r>
            <a:r>
              <a:rPr lang="zh-CN" altLang="en-US" sz="2000" dirty="0">
                <a:solidFill>
                  <a:srgbClr val="FF0000"/>
                </a:solidFill>
              </a:rPr>
              <a:t>从顶而下</a:t>
            </a:r>
            <a:r>
              <a:rPr lang="zh-CN" altLang="en-US" sz="2000" dirty="0"/>
              <a:t>进行分析，因为官方所设计的代码是模块化，即将复杂模块拆分为</a:t>
            </a:r>
            <a:endParaRPr lang="en-US" altLang="zh-CN" sz="2000" dirty="0"/>
          </a:p>
          <a:p>
            <a:r>
              <a:rPr lang="en-US" altLang="zh-CN" sz="2000" dirty="0"/>
              <a:t>	          </a:t>
            </a:r>
            <a:r>
              <a:rPr lang="zh-CN" altLang="en-US" sz="2000" dirty="0"/>
              <a:t>多个子模块。</a:t>
            </a:r>
            <a:endParaRPr lang="en-US" altLang="zh-CN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C06CB3-6BBE-9748-1FD7-FBB6FE2E54CE}"/>
              </a:ext>
            </a:extLst>
          </p:cNvPr>
          <p:cNvSpPr txBox="1"/>
          <p:nvPr/>
        </p:nvSpPr>
        <p:spPr>
          <a:xfrm>
            <a:off x="716051" y="1356089"/>
            <a:ext cx="346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Average Pool </a:t>
            </a:r>
            <a:r>
              <a:rPr lang="en-US" altLang="zh-CN" dirty="0" err="1"/>
              <a:t>Multi Layer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B9BD0A-D2C8-C291-B064-0814A6BD5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649" y="2802640"/>
            <a:ext cx="5059157" cy="30891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33D1C16-6869-82F4-4179-62ACF17C320B}"/>
              </a:ext>
            </a:extLst>
          </p:cNvPr>
          <p:cNvSpPr txBox="1"/>
          <p:nvPr/>
        </p:nvSpPr>
        <p:spPr>
          <a:xfrm>
            <a:off x="964018" y="1740809"/>
            <a:ext cx="108168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功能：执行多个通道的</a:t>
            </a:r>
            <a:r>
              <a:rPr lang="en-US" altLang="zh-CN" dirty="0"/>
              <a:t>image</a:t>
            </a:r>
            <a:r>
              <a:rPr lang="zh-CN" altLang="en-US" dirty="0"/>
              <a:t>的平均池化，这里为并行度为</a:t>
            </a:r>
            <a:r>
              <a:rPr lang="en-US" altLang="zh-CN" dirty="0"/>
              <a:t>1</a:t>
            </a:r>
            <a:r>
              <a:rPr lang="zh-CN" altLang="en-US" dirty="0"/>
              <a:t>，循环复用</a:t>
            </a:r>
            <a:r>
              <a:rPr lang="en-US" altLang="zh-CN" dirty="0" err="1"/>
              <a:t>AvgPoolSingle</a:t>
            </a:r>
            <a:r>
              <a:rPr lang="zh-CN" altLang="en-US" dirty="0"/>
              <a:t>完成所有通道的平均池化</a:t>
            </a:r>
            <a:endParaRPr lang="en-US" altLang="zh-CN" dirty="0"/>
          </a:p>
          <a:p>
            <a:r>
              <a:rPr lang="zh-CN" altLang="en-US" dirty="0"/>
              <a:t>电路类型：时序逻辑电路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CD721D2-33BA-4344-4DFC-56C6DC0EE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989" y="3121618"/>
            <a:ext cx="4216617" cy="24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7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DD19B4-653D-E4B6-37E8-98E69D5FE198}"/>
              </a:ext>
            </a:extLst>
          </p:cNvPr>
          <p:cNvSpPr txBox="1"/>
          <p:nvPr/>
        </p:nvSpPr>
        <p:spPr>
          <a:xfrm>
            <a:off x="255181" y="248093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1.Block Diagrams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C06CB3-6BBE-9748-1FD7-FBB6FE2E54CE}"/>
              </a:ext>
            </a:extLst>
          </p:cNvPr>
          <p:cNvSpPr txBox="1"/>
          <p:nvPr/>
        </p:nvSpPr>
        <p:spPr>
          <a:xfrm>
            <a:off x="645167" y="648203"/>
            <a:ext cx="359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Average Pool Single Layer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48171F-E81C-8A54-6304-49BB990AB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86" y="2258552"/>
            <a:ext cx="6133222" cy="382446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D5A5DCB-D383-D3D7-DE12-04D74A485DDE}"/>
              </a:ext>
            </a:extLst>
          </p:cNvPr>
          <p:cNvSpPr txBox="1"/>
          <p:nvPr/>
        </p:nvSpPr>
        <p:spPr>
          <a:xfrm>
            <a:off x="1049079" y="1018349"/>
            <a:ext cx="8806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功能：执行单个通道的</a:t>
            </a:r>
            <a:r>
              <a:rPr lang="en-US" altLang="zh-CN" dirty="0"/>
              <a:t>image</a:t>
            </a:r>
            <a:r>
              <a:rPr lang="zh-CN" altLang="en-US" dirty="0"/>
              <a:t>的平均池化，这里为全并行度，每个窗口都有一个</a:t>
            </a:r>
            <a:r>
              <a:rPr lang="en-US" altLang="zh-CN" dirty="0" err="1"/>
              <a:t>AvgU</a:t>
            </a:r>
            <a:endParaRPr lang="en-US" altLang="zh-CN" dirty="0"/>
          </a:p>
          <a:p>
            <a:r>
              <a:rPr lang="zh-CN" altLang="en-US" dirty="0"/>
              <a:t>电路类型：组合逻辑电路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3A0CAC-A521-FC7D-FEF4-1A9B71166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944" y="3201306"/>
            <a:ext cx="4159370" cy="185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9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DBFFCD-C33F-42E0-B16B-F7B7DADC788F}"/>
              </a:ext>
            </a:extLst>
          </p:cNvPr>
          <p:cNvSpPr txBox="1"/>
          <p:nvPr/>
        </p:nvSpPr>
        <p:spPr>
          <a:xfrm>
            <a:off x="2363996" y="3013501"/>
            <a:ext cx="7280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一、</a:t>
            </a:r>
            <a:r>
              <a:rPr lang="en-US" altLang="zh-CN" sz="4800" b="1" dirty="0"/>
              <a:t>Convolution design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64278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DD19B4-653D-E4B6-37E8-98E69D5FE198}"/>
              </a:ext>
            </a:extLst>
          </p:cNvPr>
          <p:cNvSpPr txBox="1"/>
          <p:nvPr/>
        </p:nvSpPr>
        <p:spPr>
          <a:xfrm>
            <a:off x="255181" y="248093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1.Block Diagrams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C06CB3-6BBE-9748-1FD7-FBB6FE2E54CE}"/>
              </a:ext>
            </a:extLst>
          </p:cNvPr>
          <p:cNvSpPr txBox="1"/>
          <p:nvPr/>
        </p:nvSpPr>
        <p:spPr>
          <a:xfrm>
            <a:off x="645167" y="648203"/>
            <a:ext cx="241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Averaging Unit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5B1A8C-C55D-420C-3FBA-BA1A3F5C2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263" y="2271291"/>
            <a:ext cx="7658987" cy="231541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19633B8-7E0D-EBB2-9025-0DCCCACCD3EF}"/>
              </a:ext>
            </a:extLst>
          </p:cNvPr>
          <p:cNvSpPr txBox="1"/>
          <p:nvPr/>
        </p:nvSpPr>
        <p:spPr>
          <a:xfrm>
            <a:off x="1189263" y="1092200"/>
            <a:ext cx="5900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作用：求输入</a:t>
            </a:r>
            <a:r>
              <a:rPr lang="en-US" altLang="zh-CN" dirty="0"/>
              <a:t>4</a:t>
            </a:r>
            <a:r>
              <a:rPr lang="zh-CN" altLang="en-US" dirty="0"/>
              <a:t>个数的均值</a:t>
            </a:r>
            <a:endParaRPr lang="en-US" altLang="zh-CN" dirty="0"/>
          </a:p>
          <a:p>
            <a:r>
              <a:rPr lang="zh-CN" altLang="en-US" dirty="0"/>
              <a:t>逻辑：先求和，再将和乘以</a:t>
            </a:r>
            <a:r>
              <a:rPr lang="en-US" altLang="zh-CN" dirty="0"/>
              <a:t>0.25</a:t>
            </a:r>
            <a:r>
              <a:rPr lang="zh-CN" altLang="en-US" dirty="0"/>
              <a:t>得到</a:t>
            </a:r>
            <a:r>
              <a:rPr lang="en-US" altLang="zh-CN" dirty="0"/>
              <a:t>4</a:t>
            </a:r>
            <a:r>
              <a:rPr lang="zh-CN" altLang="en-US" dirty="0"/>
              <a:t>个输入的均值</a:t>
            </a:r>
            <a:endParaRPr lang="en-US" altLang="zh-CN" dirty="0"/>
          </a:p>
          <a:p>
            <a:r>
              <a:rPr lang="zh-CN" altLang="en-US" dirty="0"/>
              <a:t>电路类型</a:t>
            </a:r>
            <a:r>
              <a:rPr lang="zh-CN" altLang="en-US"/>
              <a:t>：组合逻辑电路（</a:t>
            </a:r>
            <a:r>
              <a:rPr lang="zh-CN" altLang="en-US" dirty="0">
                <a:solidFill>
                  <a:srgbClr val="FF0000"/>
                </a:solidFill>
              </a:rPr>
              <a:t>可插入寄存器形成</a:t>
            </a:r>
            <a:r>
              <a:rPr lang="en-US" altLang="zh-CN" dirty="0" err="1">
                <a:solidFill>
                  <a:srgbClr val="FF0000"/>
                </a:solidFill>
              </a:rPr>
              <a:t>pipline</a:t>
            </a:r>
            <a:r>
              <a:rPr lang="zh-CN" altLang="en-US" dirty="0"/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B2DE6D-6C62-91B7-52C3-E7DB18A46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263" y="4680113"/>
            <a:ext cx="10441172" cy="17115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BBDFFF7-5471-1EC6-0806-D9CC165F4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6125" y="2727289"/>
            <a:ext cx="2184512" cy="140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3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DD19B4-653D-E4B6-37E8-98E69D5FE198}"/>
              </a:ext>
            </a:extLst>
          </p:cNvPr>
          <p:cNvSpPr txBox="1"/>
          <p:nvPr/>
        </p:nvSpPr>
        <p:spPr>
          <a:xfrm>
            <a:off x="255181" y="248093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1.Block Diagrams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C06CB3-6BBE-9748-1FD7-FBB6FE2E54CE}"/>
              </a:ext>
            </a:extLst>
          </p:cNvPr>
          <p:cNvSpPr txBox="1"/>
          <p:nvPr/>
        </p:nvSpPr>
        <p:spPr>
          <a:xfrm>
            <a:off x="645167" y="648203"/>
            <a:ext cx="241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Averaging Unit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365028-C078-A20D-F731-E25103E51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78" y="3202795"/>
            <a:ext cx="7252073" cy="23559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6D703B4-2888-200C-6F9C-9D762FC4F7FA}"/>
              </a:ext>
            </a:extLst>
          </p:cNvPr>
          <p:cNvSpPr txBox="1"/>
          <p:nvPr/>
        </p:nvSpPr>
        <p:spPr>
          <a:xfrm>
            <a:off x="3423383" y="5558766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硬件仿真结果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8472E3B-CC78-7B0D-026D-87874E3E7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700" y="1243335"/>
            <a:ext cx="2870348" cy="478179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15BC4C7-6142-7A55-A4E6-6D68C469325C}"/>
              </a:ext>
            </a:extLst>
          </p:cNvPr>
          <p:cNvSpPr txBox="1"/>
          <p:nvPr/>
        </p:nvSpPr>
        <p:spPr>
          <a:xfrm>
            <a:off x="9143700" y="602513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软件仿真结果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A8915FF-CC14-0E4F-3BF8-0D44324D5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966" y="1219581"/>
            <a:ext cx="3626036" cy="157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3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DD19B4-653D-E4B6-37E8-98E69D5FE198}"/>
              </a:ext>
            </a:extLst>
          </p:cNvPr>
          <p:cNvSpPr txBox="1"/>
          <p:nvPr/>
        </p:nvSpPr>
        <p:spPr>
          <a:xfrm>
            <a:off x="255181" y="248093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1.Block Diagrams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D59218-DB53-1B4F-FCCD-9BEDE4930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988" y="1822399"/>
            <a:ext cx="3499030" cy="199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9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DD19B4-653D-E4B6-37E8-98E69D5FE198}"/>
              </a:ext>
            </a:extLst>
          </p:cNvPr>
          <p:cNvSpPr txBox="1"/>
          <p:nvPr/>
        </p:nvSpPr>
        <p:spPr>
          <a:xfrm>
            <a:off x="255181" y="198474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功能解析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FDBC7D3-5E56-C8A0-68B4-4CEDDFD00FDA}"/>
              </a:ext>
            </a:extLst>
          </p:cNvPr>
          <p:cNvSpPr txBox="1"/>
          <p:nvPr/>
        </p:nvSpPr>
        <p:spPr>
          <a:xfrm>
            <a:off x="475046" y="598584"/>
            <a:ext cx="252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convLayerSingle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E75887B-0E8F-AA98-5A49-379DFD78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600" y="1594756"/>
            <a:ext cx="7065234" cy="36684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E7EC68F-9FE9-7F2A-0FDC-8275DBA42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45" y="1863643"/>
            <a:ext cx="3689540" cy="313071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96B681E-CFCA-BAD5-AEA1-F5793DA04030}"/>
              </a:ext>
            </a:extLst>
          </p:cNvPr>
          <p:cNvSpPr txBox="1"/>
          <p:nvPr/>
        </p:nvSpPr>
        <p:spPr>
          <a:xfrm>
            <a:off x="1467920" y="51852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顶层接口信号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DFEE540-A1A1-FDB4-4E4E-967AD45B88C8}"/>
              </a:ext>
            </a:extLst>
          </p:cNvPr>
          <p:cNvSpPr txBox="1"/>
          <p:nvPr/>
        </p:nvSpPr>
        <p:spPr>
          <a:xfrm>
            <a:off x="7560376" y="54447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内部结构原理图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5B5C6D-CE19-DBBD-085B-DC3EC2A172D1}"/>
              </a:ext>
            </a:extLst>
          </p:cNvPr>
          <p:cNvSpPr txBox="1"/>
          <p:nvPr/>
        </p:nvSpPr>
        <p:spPr>
          <a:xfrm>
            <a:off x="1037800" y="1034507"/>
            <a:ext cx="891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</a:t>
            </a:r>
            <a:r>
              <a:rPr lang="en-US" altLang="zh-CN" dirty="0" err="1"/>
              <a:t>RFselector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CU</a:t>
            </a:r>
            <a:r>
              <a:rPr lang="zh-CN" altLang="en-US" dirty="0"/>
              <a:t>组成，执行一个</a:t>
            </a:r>
            <a:r>
              <a:rPr lang="en-US" altLang="zh-CN" dirty="0"/>
              <a:t>filter </a:t>
            </a:r>
            <a:r>
              <a:rPr lang="zh-CN" altLang="en-US" dirty="0"/>
              <a:t>与 完整</a:t>
            </a:r>
            <a:r>
              <a:rPr lang="en-US" altLang="zh-CN" dirty="0"/>
              <a:t>image</a:t>
            </a:r>
            <a:r>
              <a:rPr lang="zh-CN" altLang="en-US" dirty="0"/>
              <a:t>的卷积操作，输出</a:t>
            </a:r>
            <a:r>
              <a:rPr lang="en-US" altLang="zh-CN" dirty="0"/>
              <a:t>feature  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45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DD19B4-653D-E4B6-37E8-98E69D5FE198}"/>
              </a:ext>
            </a:extLst>
          </p:cNvPr>
          <p:cNvSpPr txBox="1"/>
          <p:nvPr/>
        </p:nvSpPr>
        <p:spPr>
          <a:xfrm>
            <a:off x="255181" y="198474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功能解析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FDBC7D3-5E56-C8A0-68B4-4CEDDFD00FDA}"/>
              </a:ext>
            </a:extLst>
          </p:cNvPr>
          <p:cNvSpPr txBox="1"/>
          <p:nvPr/>
        </p:nvSpPr>
        <p:spPr>
          <a:xfrm>
            <a:off x="475046" y="598584"/>
            <a:ext cx="252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convLayerSingle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D86FD2-A8D2-C350-85CB-9BD470C3EF30}"/>
              </a:ext>
            </a:extLst>
          </p:cNvPr>
          <p:cNvSpPr txBox="1"/>
          <p:nvPr/>
        </p:nvSpPr>
        <p:spPr>
          <a:xfrm>
            <a:off x="967876" y="1118731"/>
            <a:ext cx="108291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全并行度</a:t>
            </a:r>
            <a:r>
              <a:rPr lang="zh-CN" altLang="en-US" dirty="0"/>
              <a:t>：即横向卷积一次性做完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 如下图所示，横向卷积需要移动</a:t>
            </a:r>
            <a:r>
              <a:rPr lang="en-US" altLang="zh-CN" dirty="0"/>
              <a:t>W-Fw+1</a:t>
            </a:r>
            <a:r>
              <a:rPr lang="zh-CN" altLang="en-US" dirty="0"/>
              <a:t>步，即</a:t>
            </a:r>
            <a:r>
              <a:rPr lang="en-US" altLang="zh-CN" dirty="0"/>
              <a:t>4</a:t>
            </a:r>
            <a:r>
              <a:rPr lang="zh-CN" altLang="en-US" dirty="0"/>
              <a:t>步，如果只有一个</a:t>
            </a:r>
            <a:r>
              <a:rPr lang="en-US" altLang="zh-CN" dirty="0"/>
              <a:t>CU</a:t>
            </a:r>
            <a:r>
              <a:rPr lang="zh-CN" altLang="en-US" dirty="0"/>
              <a:t>，则需要循环</a:t>
            </a:r>
            <a:r>
              <a:rPr lang="en-US" altLang="zh-CN" dirty="0"/>
              <a:t>4</a:t>
            </a:r>
            <a:r>
              <a:rPr lang="zh-CN" altLang="en-US" dirty="0"/>
              <a:t>次，才能完成</a:t>
            </a:r>
            <a:endParaRPr lang="en-US" altLang="zh-CN" dirty="0"/>
          </a:p>
          <a:p>
            <a:r>
              <a:rPr lang="zh-CN" altLang="en-US" dirty="0"/>
              <a:t>第一个横向卷积的计算，而如果有</a:t>
            </a:r>
            <a:r>
              <a:rPr lang="en-US" altLang="zh-CN" dirty="0"/>
              <a:t>W-Fw+1</a:t>
            </a:r>
            <a:r>
              <a:rPr lang="zh-CN" altLang="en-US" dirty="0"/>
              <a:t>，即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CU</a:t>
            </a:r>
            <a:r>
              <a:rPr lang="zh-CN" altLang="en-US" dirty="0"/>
              <a:t>，则只需要一次计算，该横向卷积就完成了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 </a:t>
            </a:r>
            <a:r>
              <a:rPr lang="en-US" altLang="zh-CN" dirty="0" err="1"/>
              <a:t>convLayerSingle</a:t>
            </a:r>
            <a:r>
              <a:rPr lang="en-US" altLang="zh-CN" dirty="0"/>
              <a:t> </a:t>
            </a:r>
            <a:r>
              <a:rPr lang="zh-CN" altLang="en-US" dirty="0"/>
              <a:t>的并行度指的是横向卷积需要几次循环完成，</a:t>
            </a:r>
            <a:r>
              <a:rPr lang="zh-CN" altLang="en-US" b="1" dirty="0">
                <a:solidFill>
                  <a:srgbClr val="FF0000"/>
                </a:solidFill>
              </a:rPr>
              <a:t>并行度越高，需要的循环次数越少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30E5BA2-36C8-1228-399B-C066D5AF4B79}"/>
              </a:ext>
            </a:extLst>
          </p:cNvPr>
          <p:cNvGrpSpPr/>
          <p:nvPr/>
        </p:nvGrpSpPr>
        <p:grpSpPr>
          <a:xfrm>
            <a:off x="2036653" y="3903300"/>
            <a:ext cx="1731979" cy="1682820"/>
            <a:chOff x="1163273" y="1840680"/>
            <a:chExt cx="2551034" cy="2426519"/>
          </a:xfrm>
        </p:grpSpPr>
        <p:sp>
          <p:nvSpPr>
            <p:cNvPr id="14" name="Google Shape;1566;p30">
              <a:extLst>
                <a:ext uri="{FF2B5EF4-FFF2-40B4-BE49-F238E27FC236}">
                  <a16:creationId xmlns:a16="http://schemas.microsoft.com/office/drawing/2014/main" id="{0769EA80-77D3-3F36-C104-5DA91154EA2A}"/>
                </a:ext>
              </a:extLst>
            </p:cNvPr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67;p30">
              <a:extLst>
                <a:ext uri="{FF2B5EF4-FFF2-40B4-BE49-F238E27FC236}">
                  <a16:creationId xmlns:a16="http://schemas.microsoft.com/office/drawing/2014/main" id="{BFDD00CD-1857-6D69-EE53-69FC4C58FB22}"/>
                </a:ext>
              </a:extLst>
            </p:cNvPr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68;p30">
              <a:extLst>
                <a:ext uri="{FF2B5EF4-FFF2-40B4-BE49-F238E27FC236}">
                  <a16:creationId xmlns:a16="http://schemas.microsoft.com/office/drawing/2014/main" id="{E91EB23A-3E0D-5C8E-C3FB-8BF476159213}"/>
                </a:ext>
              </a:extLst>
            </p:cNvPr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69;p30">
              <a:extLst>
                <a:ext uri="{FF2B5EF4-FFF2-40B4-BE49-F238E27FC236}">
                  <a16:creationId xmlns:a16="http://schemas.microsoft.com/office/drawing/2014/main" id="{3EA687B5-F4C5-2085-9F2B-85417F4E311A}"/>
                </a:ext>
              </a:extLst>
            </p:cNvPr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70;p30">
              <a:extLst>
                <a:ext uri="{FF2B5EF4-FFF2-40B4-BE49-F238E27FC236}">
                  <a16:creationId xmlns:a16="http://schemas.microsoft.com/office/drawing/2014/main" id="{E798E467-ED60-2F6D-638D-7F8DAEAADD3F}"/>
                </a:ext>
              </a:extLst>
            </p:cNvPr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71;p30">
              <a:extLst>
                <a:ext uri="{FF2B5EF4-FFF2-40B4-BE49-F238E27FC236}">
                  <a16:creationId xmlns:a16="http://schemas.microsoft.com/office/drawing/2014/main" id="{2E5F42C2-1984-377A-C96D-D66ABF4DD1A9}"/>
                </a:ext>
              </a:extLst>
            </p:cNvPr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72;p30">
              <a:extLst>
                <a:ext uri="{FF2B5EF4-FFF2-40B4-BE49-F238E27FC236}">
                  <a16:creationId xmlns:a16="http://schemas.microsoft.com/office/drawing/2014/main" id="{B7C6145F-0752-5F95-F169-30EAB7718366}"/>
                </a:ext>
              </a:extLst>
            </p:cNvPr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73;p30">
              <a:extLst>
                <a:ext uri="{FF2B5EF4-FFF2-40B4-BE49-F238E27FC236}">
                  <a16:creationId xmlns:a16="http://schemas.microsoft.com/office/drawing/2014/main" id="{9F8A59D8-6666-F532-E1B2-0B52EA764C2B}"/>
                </a:ext>
              </a:extLst>
            </p:cNvPr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74;p30">
              <a:extLst>
                <a:ext uri="{FF2B5EF4-FFF2-40B4-BE49-F238E27FC236}">
                  <a16:creationId xmlns:a16="http://schemas.microsoft.com/office/drawing/2014/main" id="{6F3AC3EA-CB09-3B7F-FAC3-A560431BEA36}"/>
                </a:ext>
              </a:extLst>
            </p:cNvPr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75;p30">
              <a:extLst>
                <a:ext uri="{FF2B5EF4-FFF2-40B4-BE49-F238E27FC236}">
                  <a16:creationId xmlns:a16="http://schemas.microsoft.com/office/drawing/2014/main" id="{CCBAC00A-AFCC-1E56-21E4-B1890E8D4B73}"/>
                </a:ext>
              </a:extLst>
            </p:cNvPr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76;p30">
              <a:extLst>
                <a:ext uri="{FF2B5EF4-FFF2-40B4-BE49-F238E27FC236}">
                  <a16:creationId xmlns:a16="http://schemas.microsoft.com/office/drawing/2014/main" id="{09C36EB9-8A43-BDD6-3A6B-66E1AD7BCD02}"/>
                </a:ext>
              </a:extLst>
            </p:cNvPr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77;p30">
              <a:extLst>
                <a:ext uri="{FF2B5EF4-FFF2-40B4-BE49-F238E27FC236}">
                  <a16:creationId xmlns:a16="http://schemas.microsoft.com/office/drawing/2014/main" id="{4FDAA119-0A5D-E803-3927-647714235194}"/>
                </a:ext>
              </a:extLst>
            </p:cNvPr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78;p30">
              <a:extLst>
                <a:ext uri="{FF2B5EF4-FFF2-40B4-BE49-F238E27FC236}">
                  <a16:creationId xmlns:a16="http://schemas.microsoft.com/office/drawing/2014/main" id="{493B92CD-29B4-A82D-6BF4-9D77E43E52F6}"/>
                </a:ext>
              </a:extLst>
            </p:cNvPr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79;p30">
              <a:extLst>
                <a:ext uri="{FF2B5EF4-FFF2-40B4-BE49-F238E27FC236}">
                  <a16:creationId xmlns:a16="http://schemas.microsoft.com/office/drawing/2014/main" id="{4697DACB-EB6B-F2A5-74F8-4561E2A4CA1D}"/>
                </a:ext>
              </a:extLst>
            </p:cNvPr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80;p30">
              <a:extLst>
                <a:ext uri="{FF2B5EF4-FFF2-40B4-BE49-F238E27FC236}">
                  <a16:creationId xmlns:a16="http://schemas.microsoft.com/office/drawing/2014/main" id="{0CECAD9D-1759-D00A-9ECB-E332FC488FAD}"/>
                </a:ext>
              </a:extLst>
            </p:cNvPr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81;p30">
              <a:extLst>
                <a:ext uri="{FF2B5EF4-FFF2-40B4-BE49-F238E27FC236}">
                  <a16:creationId xmlns:a16="http://schemas.microsoft.com/office/drawing/2014/main" id="{3F989760-B9C1-5CD0-2CA0-7B8C3A06ED26}"/>
                </a:ext>
              </a:extLst>
            </p:cNvPr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82;p30">
              <a:extLst>
                <a:ext uri="{FF2B5EF4-FFF2-40B4-BE49-F238E27FC236}">
                  <a16:creationId xmlns:a16="http://schemas.microsoft.com/office/drawing/2014/main" id="{9D72D838-E1B5-C506-B23F-11A4037E7516}"/>
                </a:ext>
              </a:extLst>
            </p:cNvPr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83;p30">
              <a:extLst>
                <a:ext uri="{FF2B5EF4-FFF2-40B4-BE49-F238E27FC236}">
                  <a16:creationId xmlns:a16="http://schemas.microsoft.com/office/drawing/2014/main" id="{7C19C7B8-648C-1AF0-D70A-88EF1E118AAB}"/>
                </a:ext>
              </a:extLst>
            </p:cNvPr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84;p30">
              <a:extLst>
                <a:ext uri="{FF2B5EF4-FFF2-40B4-BE49-F238E27FC236}">
                  <a16:creationId xmlns:a16="http://schemas.microsoft.com/office/drawing/2014/main" id="{0C89C40D-4D6D-D980-AABE-9F570B8990C9}"/>
                </a:ext>
              </a:extLst>
            </p:cNvPr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85;p30">
              <a:extLst>
                <a:ext uri="{FF2B5EF4-FFF2-40B4-BE49-F238E27FC236}">
                  <a16:creationId xmlns:a16="http://schemas.microsoft.com/office/drawing/2014/main" id="{22AF1120-7928-B09C-B57D-96B1D9281822}"/>
                </a:ext>
              </a:extLst>
            </p:cNvPr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86;p30">
              <a:extLst>
                <a:ext uri="{FF2B5EF4-FFF2-40B4-BE49-F238E27FC236}">
                  <a16:creationId xmlns:a16="http://schemas.microsoft.com/office/drawing/2014/main" id="{70DDB871-D2C5-F255-10E6-4ED38EDE7230}"/>
                </a:ext>
              </a:extLst>
            </p:cNvPr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87;p30">
              <a:extLst>
                <a:ext uri="{FF2B5EF4-FFF2-40B4-BE49-F238E27FC236}">
                  <a16:creationId xmlns:a16="http://schemas.microsoft.com/office/drawing/2014/main" id="{83D01D97-8701-CB13-D55F-355E8927A9E4}"/>
                </a:ext>
              </a:extLst>
            </p:cNvPr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88;p30">
              <a:extLst>
                <a:ext uri="{FF2B5EF4-FFF2-40B4-BE49-F238E27FC236}">
                  <a16:creationId xmlns:a16="http://schemas.microsoft.com/office/drawing/2014/main" id="{BC277D1A-9595-511A-4A64-0C5F8C9D52B5}"/>
                </a:ext>
              </a:extLst>
            </p:cNvPr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89;p30">
              <a:extLst>
                <a:ext uri="{FF2B5EF4-FFF2-40B4-BE49-F238E27FC236}">
                  <a16:creationId xmlns:a16="http://schemas.microsoft.com/office/drawing/2014/main" id="{AC7D5DA9-41A9-AF90-E553-79B6B148C65C}"/>
                </a:ext>
              </a:extLst>
            </p:cNvPr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90;p30">
              <a:extLst>
                <a:ext uri="{FF2B5EF4-FFF2-40B4-BE49-F238E27FC236}">
                  <a16:creationId xmlns:a16="http://schemas.microsoft.com/office/drawing/2014/main" id="{A5735EB3-354A-0041-DA73-45BFC26CF2BC}"/>
                </a:ext>
              </a:extLst>
            </p:cNvPr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FBB6DE3-D2D9-C6E3-71E1-9F695890B52C}"/>
              </a:ext>
            </a:extLst>
          </p:cNvPr>
          <p:cNvGrpSpPr/>
          <p:nvPr/>
        </p:nvGrpSpPr>
        <p:grpSpPr>
          <a:xfrm>
            <a:off x="2036652" y="3902549"/>
            <a:ext cx="692792" cy="671672"/>
            <a:chOff x="5868547" y="1839930"/>
            <a:chExt cx="1020414" cy="9685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1" name="Google Shape;1569;p30">
              <a:extLst>
                <a:ext uri="{FF2B5EF4-FFF2-40B4-BE49-F238E27FC236}">
                  <a16:creationId xmlns:a16="http://schemas.microsoft.com/office/drawing/2014/main" id="{FCCA47A2-863D-8432-D56B-C2F31B995124}"/>
                </a:ext>
              </a:extLst>
            </p:cNvPr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70;p30">
              <a:extLst>
                <a:ext uri="{FF2B5EF4-FFF2-40B4-BE49-F238E27FC236}">
                  <a16:creationId xmlns:a16="http://schemas.microsoft.com/office/drawing/2014/main" id="{AD19711A-B040-C602-15FB-0247B1B20F6C}"/>
                </a:ext>
              </a:extLst>
            </p:cNvPr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74;p30">
              <a:extLst>
                <a:ext uri="{FF2B5EF4-FFF2-40B4-BE49-F238E27FC236}">
                  <a16:creationId xmlns:a16="http://schemas.microsoft.com/office/drawing/2014/main" id="{DD09FB8E-C654-26E5-2E42-29F30B40B27D}"/>
                </a:ext>
              </a:extLst>
            </p:cNvPr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75;p30">
              <a:extLst>
                <a:ext uri="{FF2B5EF4-FFF2-40B4-BE49-F238E27FC236}">
                  <a16:creationId xmlns:a16="http://schemas.microsoft.com/office/drawing/2014/main" id="{02083E68-CF11-056E-81A8-513B765AA33E}"/>
                </a:ext>
              </a:extLst>
            </p:cNvPr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2105F875-215F-5B1C-CA9B-F0C67B4B2FCA}"/>
              </a:ext>
            </a:extLst>
          </p:cNvPr>
          <p:cNvSpPr txBox="1"/>
          <p:nvPr/>
        </p:nvSpPr>
        <p:spPr>
          <a:xfrm>
            <a:off x="4581205" y="2859197"/>
            <a:ext cx="1801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横向卷积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Input (1,5,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Kernel (2, 2)</a:t>
            </a:r>
            <a:endParaRPr lang="zh-CN" altLang="en-US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3F43695-B967-63E9-69DA-226010C81C34}"/>
              </a:ext>
            </a:extLst>
          </p:cNvPr>
          <p:cNvGrpSpPr/>
          <p:nvPr/>
        </p:nvGrpSpPr>
        <p:grpSpPr>
          <a:xfrm>
            <a:off x="3923055" y="3902549"/>
            <a:ext cx="1731979" cy="1682820"/>
            <a:chOff x="1163273" y="1840680"/>
            <a:chExt cx="2551034" cy="2426519"/>
          </a:xfrm>
        </p:grpSpPr>
        <p:sp>
          <p:nvSpPr>
            <p:cNvPr id="47" name="Google Shape;1566;p30">
              <a:extLst>
                <a:ext uri="{FF2B5EF4-FFF2-40B4-BE49-F238E27FC236}">
                  <a16:creationId xmlns:a16="http://schemas.microsoft.com/office/drawing/2014/main" id="{B2580BF4-9BB9-D16C-939E-1CCC1C0B03DF}"/>
                </a:ext>
              </a:extLst>
            </p:cNvPr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67;p30">
              <a:extLst>
                <a:ext uri="{FF2B5EF4-FFF2-40B4-BE49-F238E27FC236}">
                  <a16:creationId xmlns:a16="http://schemas.microsoft.com/office/drawing/2014/main" id="{A1302701-4186-4D71-9274-628CF5D7CD87}"/>
                </a:ext>
              </a:extLst>
            </p:cNvPr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68;p30">
              <a:extLst>
                <a:ext uri="{FF2B5EF4-FFF2-40B4-BE49-F238E27FC236}">
                  <a16:creationId xmlns:a16="http://schemas.microsoft.com/office/drawing/2014/main" id="{814558C8-7FB1-2C1D-2776-3E646F9F001B}"/>
                </a:ext>
              </a:extLst>
            </p:cNvPr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69;p30">
              <a:extLst>
                <a:ext uri="{FF2B5EF4-FFF2-40B4-BE49-F238E27FC236}">
                  <a16:creationId xmlns:a16="http://schemas.microsoft.com/office/drawing/2014/main" id="{78FA8024-4FA3-F806-3088-FE2E1AF57CB2}"/>
                </a:ext>
              </a:extLst>
            </p:cNvPr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70;p30">
              <a:extLst>
                <a:ext uri="{FF2B5EF4-FFF2-40B4-BE49-F238E27FC236}">
                  <a16:creationId xmlns:a16="http://schemas.microsoft.com/office/drawing/2014/main" id="{68A3CDCB-C676-ED96-5B79-DB6D1200FB01}"/>
                </a:ext>
              </a:extLst>
            </p:cNvPr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71;p30">
              <a:extLst>
                <a:ext uri="{FF2B5EF4-FFF2-40B4-BE49-F238E27FC236}">
                  <a16:creationId xmlns:a16="http://schemas.microsoft.com/office/drawing/2014/main" id="{AD4B9F5F-0D29-2588-A669-581392CFC7D0}"/>
                </a:ext>
              </a:extLst>
            </p:cNvPr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72;p30">
              <a:extLst>
                <a:ext uri="{FF2B5EF4-FFF2-40B4-BE49-F238E27FC236}">
                  <a16:creationId xmlns:a16="http://schemas.microsoft.com/office/drawing/2014/main" id="{8A093403-C281-9B80-DB36-7C5EC8F2ED28}"/>
                </a:ext>
              </a:extLst>
            </p:cNvPr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73;p30">
              <a:extLst>
                <a:ext uri="{FF2B5EF4-FFF2-40B4-BE49-F238E27FC236}">
                  <a16:creationId xmlns:a16="http://schemas.microsoft.com/office/drawing/2014/main" id="{B35306F2-4D6B-7CEE-79BC-FCA1D7D9E797}"/>
                </a:ext>
              </a:extLst>
            </p:cNvPr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74;p30">
              <a:extLst>
                <a:ext uri="{FF2B5EF4-FFF2-40B4-BE49-F238E27FC236}">
                  <a16:creationId xmlns:a16="http://schemas.microsoft.com/office/drawing/2014/main" id="{649FB73D-2B10-92BC-E259-6153B938E62F}"/>
                </a:ext>
              </a:extLst>
            </p:cNvPr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75;p30">
              <a:extLst>
                <a:ext uri="{FF2B5EF4-FFF2-40B4-BE49-F238E27FC236}">
                  <a16:creationId xmlns:a16="http://schemas.microsoft.com/office/drawing/2014/main" id="{D1416156-A661-323A-2DF9-3C588B071B5B}"/>
                </a:ext>
              </a:extLst>
            </p:cNvPr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76;p30">
              <a:extLst>
                <a:ext uri="{FF2B5EF4-FFF2-40B4-BE49-F238E27FC236}">
                  <a16:creationId xmlns:a16="http://schemas.microsoft.com/office/drawing/2014/main" id="{3D6F1699-EA7C-B6DC-BD91-0331C5B8E618}"/>
                </a:ext>
              </a:extLst>
            </p:cNvPr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77;p30">
              <a:extLst>
                <a:ext uri="{FF2B5EF4-FFF2-40B4-BE49-F238E27FC236}">
                  <a16:creationId xmlns:a16="http://schemas.microsoft.com/office/drawing/2014/main" id="{3A785F21-C2C0-7189-F884-590667160933}"/>
                </a:ext>
              </a:extLst>
            </p:cNvPr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78;p30">
              <a:extLst>
                <a:ext uri="{FF2B5EF4-FFF2-40B4-BE49-F238E27FC236}">
                  <a16:creationId xmlns:a16="http://schemas.microsoft.com/office/drawing/2014/main" id="{2C5C7A2A-AE00-5622-4C0D-954EE8447FCA}"/>
                </a:ext>
              </a:extLst>
            </p:cNvPr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79;p30">
              <a:extLst>
                <a:ext uri="{FF2B5EF4-FFF2-40B4-BE49-F238E27FC236}">
                  <a16:creationId xmlns:a16="http://schemas.microsoft.com/office/drawing/2014/main" id="{BF3E6481-2294-30E3-F486-5964D290C7BC}"/>
                </a:ext>
              </a:extLst>
            </p:cNvPr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80;p30">
              <a:extLst>
                <a:ext uri="{FF2B5EF4-FFF2-40B4-BE49-F238E27FC236}">
                  <a16:creationId xmlns:a16="http://schemas.microsoft.com/office/drawing/2014/main" id="{78D97F18-5621-88A9-5249-0DD9BA810B24}"/>
                </a:ext>
              </a:extLst>
            </p:cNvPr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81;p30">
              <a:extLst>
                <a:ext uri="{FF2B5EF4-FFF2-40B4-BE49-F238E27FC236}">
                  <a16:creationId xmlns:a16="http://schemas.microsoft.com/office/drawing/2014/main" id="{B64D7D9C-3A98-D34F-05C5-2833450FA39A}"/>
                </a:ext>
              </a:extLst>
            </p:cNvPr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82;p30">
              <a:extLst>
                <a:ext uri="{FF2B5EF4-FFF2-40B4-BE49-F238E27FC236}">
                  <a16:creationId xmlns:a16="http://schemas.microsoft.com/office/drawing/2014/main" id="{A7A14F7A-FA25-1252-D525-5E2F7A93867D}"/>
                </a:ext>
              </a:extLst>
            </p:cNvPr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83;p30">
              <a:extLst>
                <a:ext uri="{FF2B5EF4-FFF2-40B4-BE49-F238E27FC236}">
                  <a16:creationId xmlns:a16="http://schemas.microsoft.com/office/drawing/2014/main" id="{8CA9657C-D6D6-FFCC-F95A-BBC848F86535}"/>
                </a:ext>
              </a:extLst>
            </p:cNvPr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84;p30">
              <a:extLst>
                <a:ext uri="{FF2B5EF4-FFF2-40B4-BE49-F238E27FC236}">
                  <a16:creationId xmlns:a16="http://schemas.microsoft.com/office/drawing/2014/main" id="{B604EC6C-28EE-61FA-AB4F-62E573DC5A77}"/>
                </a:ext>
              </a:extLst>
            </p:cNvPr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85;p30">
              <a:extLst>
                <a:ext uri="{FF2B5EF4-FFF2-40B4-BE49-F238E27FC236}">
                  <a16:creationId xmlns:a16="http://schemas.microsoft.com/office/drawing/2014/main" id="{63B24CCA-7E8B-E380-FB6C-1D96095EEB7F}"/>
                </a:ext>
              </a:extLst>
            </p:cNvPr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86;p30">
              <a:extLst>
                <a:ext uri="{FF2B5EF4-FFF2-40B4-BE49-F238E27FC236}">
                  <a16:creationId xmlns:a16="http://schemas.microsoft.com/office/drawing/2014/main" id="{5FC189C8-413F-36D5-588C-1DE3CA4268B6}"/>
                </a:ext>
              </a:extLst>
            </p:cNvPr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87;p30">
              <a:extLst>
                <a:ext uri="{FF2B5EF4-FFF2-40B4-BE49-F238E27FC236}">
                  <a16:creationId xmlns:a16="http://schemas.microsoft.com/office/drawing/2014/main" id="{799338D6-8BA7-07F6-7DD5-665393AB6880}"/>
                </a:ext>
              </a:extLst>
            </p:cNvPr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88;p30">
              <a:extLst>
                <a:ext uri="{FF2B5EF4-FFF2-40B4-BE49-F238E27FC236}">
                  <a16:creationId xmlns:a16="http://schemas.microsoft.com/office/drawing/2014/main" id="{A7F949F4-DBEB-C22E-6668-89B8346EE1A0}"/>
                </a:ext>
              </a:extLst>
            </p:cNvPr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89;p30">
              <a:extLst>
                <a:ext uri="{FF2B5EF4-FFF2-40B4-BE49-F238E27FC236}">
                  <a16:creationId xmlns:a16="http://schemas.microsoft.com/office/drawing/2014/main" id="{569154B3-A812-60E0-E40B-28BCA882EF5F}"/>
                </a:ext>
              </a:extLst>
            </p:cNvPr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90;p30">
              <a:extLst>
                <a:ext uri="{FF2B5EF4-FFF2-40B4-BE49-F238E27FC236}">
                  <a16:creationId xmlns:a16="http://schemas.microsoft.com/office/drawing/2014/main" id="{D196A980-A8D3-A095-8DB2-287D7F2BF975}"/>
                </a:ext>
              </a:extLst>
            </p:cNvPr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CD40EC9F-D47A-D767-60C4-AEAE637562DF}"/>
              </a:ext>
            </a:extLst>
          </p:cNvPr>
          <p:cNvGrpSpPr/>
          <p:nvPr/>
        </p:nvGrpSpPr>
        <p:grpSpPr>
          <a:xfrm>
            <a:off x="4269449" y="3901569"/>
            <a:ext cx="692792" cy="671672"/>
            <a:chOff x="5868547" y="1839930"/>
            <a:chExt cx="1020414" cy="9685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73" name="Google Shape;1569;p30">
              <a:extLst>
                <a:ext uri="{FF2B5EF4-FFF2-40B4-BE49-F238E27FC236}">
                  <a16:creationId xmlns:a16="http://schemas.microsoft.com/office/drawing/2014/main" id="{0E6EC3E1-3CFB-3CB6-84F6-2386726E2F8B}"/>
                </a:ext>
              </a:extLst>
            </p:cNvPr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70;p30">
              <a:extLst>
                <a:ext uri="{FF2B5EF4-FFF2-40B4-BE49-F238E27FC236}">
                  <a16:creationId xmlns:a16="http://schemas.microsoft.com/office/drawing/2014/main" id="{38E24C4F-701D-8F55-092B-9068D21D3718}"/>
                </a:ext>
              </a:extLst>
            </p:cNvPr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74;p30">
              <a:extLst>
                <a:ext uri="{FF2B5EF4-FFF2-40B4-BE49-F238E27FC236}">
                  <a16:creationId xmlns:a16="http://schemas.microsoft.com/office/drawing/2014/main" id="{FDE0A2E9-12AF-661E-51BE-1473F58D5219}"/>
                </a:ext>
              </a:extLst>
            </p:cNvPr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75;p30">
              <a:extLst>
                <a:ext uri="{FF2B5EF4-FFF2-40B4-BE49-F238E27FC236}">
                  <a16:creationId xmlns:a16="http://schemas.microsoft.com/office/drawing/2014/main" id="{57808AE7-E0C5-D27A-CA5E-82AF73A0EBEB}"/>
                </a:ext>
              </a:extLst>
            </p:cNvPr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7E711521-7EFF-21A9-86DE-A2717841665B}"/>
              </a:ext>
            </a:extLst>
          </p:cNvPr>
          <p:cNvGrpSpPr/>
          <p:nvPr/>
        </p:nvGrpSpPr>
        <p:grpSpPr>
          <a:xfrm>
            <a:off x="5844199" y="3903793"/>
            <a:ext cx="1731979" cy="1682820"/>
            <a:chOff x="1163273" y="1840680"/>
            <a:chExt cx="2551034" cy="2426519"/>
          </a:xfrm>
        </p:grpSpPr>
        <p:sp>
          <p:nvSpPr>
            <p:cNvPr id="78" name="Google Shape;1566;p30">
              <a:extLst>
                <a:ext uri="{FF2B5EF4-FFF2-40B4-BE49-F238E27FC236}">
                  <a16:creationId xmlns:a16="http://schemas.microsoft.com/office/drawing/2014/main" id="{82F69B85-751A-6D68-AAAA-CDE01F9126A3}"/>
                </a:ext>
              </a:extLst>
            </p:cNvPr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67;p30">
              <a:extLst>
                <a:ext uri="{FF2B5EF4-FFF2-40B4-BE49-F238E27FC236}">
                  <a16:creationId xmlns:a16="http://schemas.microsoft.com/office/drawing/2014/main" id="{93C05B97-90A0-9CCF-9127-D43B717651F7}"/>
                </a:ext>
              </a:extLst>
            </p:cNvPr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68;p30">
              <a:extLst>
                <a:ext uri="{FF2B5EF4-FFF2-40B4-BE49-F238E27FC236}">
                  <a16:creationId xmlns:a16="http://schemas.microsoft.com/office/drawing/2014/main" id="{31A1986A-2E0C-188C-31A3-68D36D29F718}"/>
                </a:ext>
              </a:extLst>
            </p:cNvPr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69;p30">
              <a:extLst>
                <a:ext uri="{FF2B5EF4-FFF2-40B4-BE49-F238E27FC236}">
                  <a16:creationId xmlns:a16="http://schemas.microsoft.com/office/drawing/2014/main" id="{38D65B64-626B-5C0A-FEF7-4B040B778140}"/>
                </a:ext>
              </a:extLst>
            </p:cNvPr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70;p30">
              <a:extLst>
                <a:ext uri="{FF2B5EF4-FFF2-40B4-BE49-F238E27FC236}">
                  <a16:creationId xmlns:a16="http://schemas.microsoft.com/office/drawing/2014/main" id="{D5EF7584-9DEE-DFFF-11E4-A5BD4CA4785E}"/>
                </a:ext>
              </a:extLst>
            </p:cNvPr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71;p30">
              <a:extLst>
                <a:ext uri="{FF2B5EF4-FFF2-40B4-BE49-F238E27FC236}">
                  <a16:creationId xmlns:a16="http://schemas.microsoft.com/office/drawing/2014/main" id="{6E109E53-0F40-F4BE-38B0-CD7B7361B1C3}"/>
                </a:ext>
              </a:extLst>
            </p:cNvPr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72;p30">
              <a:extLst>
                <a:ext uri="{FF2B5EF4-FFF2-40B4-BE49-F238E27FC236}">
                  <a16:creationId xmlns:a16="http://schemas.microsoft.com/office/drawing/2014/main" id="{E3CD8B82-AFCD-4CF3-A1AB-145E6C642042}"/>
                </a:ext>
              </a:extLst>
            </p:cNvPr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73;p30">
              <a:extLst>
                <a:ext uri="{FF2B5EF4-FFF2-40B4-BE49-F238E27FC236}">
                  <a16:creationId xmlns:a16="http://schemas.microsoft.com/office/drawing/2014/main" id="{6DBAF400-2F65-7EC8-97A6-16B3EF747FD7}"/>
                </a:ext>
              </a:extLst>
            </p:cNvPr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74;p30">
              <a:extLst>
                <a:ext uri="{FF2B5EF4-FFF2-40B4-BE49-F238E27FC236}">
                  <a16:creationId xmlns:a16="http://schemas.microsoft.com/office/drawing/2014/main" id="{4ADCAFC1-D9FD-6F5D-0DB3-5479F76A9BF1}"/>
                </a:ext>
              </a:extLst>
            </p:cNvPr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75;p30">
              <a:extLst>
                <a:ext uri="{FF2B5EF4-FFF2-40B4-BE49-F238E27FC236}">
                  <a16:creationId xmlns:a16="http://schemas.microsoft.com/office/drawing/2014/main" id="{72373B69-CF87-86D2-60FE-A2490F2344F1}"/>
                </a:ext>
              </a:extLst>
            </p:cNvPr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76;p30">
              <a:extLst>
                <a:ext uri="{FF2B5EF4-FFF2-40B4-BE49-F238E27FC236}">
                  <a16:creationId xmlns:a16="http://schemas.microsoft.com/office/drawing/2014/main" id="{BD972922-A4CE-4B6B-4A83-E0EC7F571AAB}"/>
                </a:ext>
              </a:extLst>
            </p:cNvPr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77;p30">
              <a:extLst>
                <a:ext uri="{FF2B5EF4-FFF2-40B4-BE49-F238E27FC236}">
                  <a16:creationId xmlns:a16="http://schemas.microsoft.com/office/drawing/2014/main" id="{61825F5D-AE1B-C65B-4A83-B383C86F614E}"/>
                </a:ext>
              </a:extLst>
            </p:cNvPr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78;p30">
              <a:extLst>
                <a:ext uri="{FF2B5EF4-FFF2-40B4-BE49-F238E27FC236}">
                  <a16:creationId xmlns:a16="http://schemas.microsoft.com/office/drawing/2014/main" id="{B547C514-637E-8C4E-6E6A-B54BD3D78F49}"/>
                </a:ext>
              </a:extLst>
            </p:cNvPr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79;p30">
              <a:extLst>
                <a:ext uri="{FF2B5EF4-FFF2-40B4-BE49-F238E27FC236}">
                  <a16:creationId xmlns:a16="http://schemas.microsoft.com/office/drawing/2014/main" id="{E5BFE3FA-7018-E944-7E08-1B4244FC1706}"/>
                </a:ext>
              </a:extLst>
            </p:cNvPr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80;p30">
              <a:extLst>
                <a:ext uri="{FF2B5EF4-FFF2-40B4-BE49-F238E27FC236}">
                  <a16:creationId xmlns:a16="http://schemas.microsoft.com/office/drawing/2014/main" id="{01CDBCC7-677D-A7E0-5D56-0BBEB189070D}"/>
                </a:ext>
              </a:extLst>
            </p:cNvPr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81;p30">
              <a:extLst>
                <a:ext uri="{FF2B5EF4-FFF2-40B4-BE49-F238E27FC236}">
                  <a16:creationId xmlns:a16="http://schemas.microsoft.com/office/drawing/2014/main" id="{A9246D3C-CE49-856A-1337-BFABEAAA9F68}"/>
                </a:ext>
              </a:extLst>
            </p:cNvPr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82;p30">
              <a:extLst>
                <a:ext uri="{FF2B5EF4-FFF2-40B4-BE49-F238E27FC236}">
                  <a16:creationId xmlns:a16="http://schemas.microsoft.com/office/drawing/2014/main" id="{B182A3D1-6755-369D-E5E5-23F2088DB202}"/>
                </a:ext>
              </a:extLst>
            </p:cNvPr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83;p30">
              <a:extLst>
                <a:ext uri="{FF2B5EF4-FFF2-40B4-BE49-F238E27FC236}">
                  <a16:creationId xmlns:a16="http://schemas.microsoft.com/office/drawing/2014/main" id="{B19F781C-C8DC-51CE-8603-30BBF1AE0CAE}"/>
                </a:ext>
              </a:extLst>
            </p:cNvPr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84;p30">
              <a:extLst>
                <a:ext uri="{FF2B5EF4-FFF2-40B4-BE49-F238E27FC236}">
                  <a16:creationId xmlns:a16="http://schemas.microsoft.com/office/drawing/2014/main" id="{36225DE8-8CEC-9889-81F6-BCDDD5719A01}"/>
                </a:ext>
              </a:extLst>
            </p:cNvPr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85;p30">
              <a:extLst>
                <a:ext uri="{FF2B5EF4-FFF2-40B4-BE49-F238E27FC236}">
                  <a16:creationId xmlns:a16="http://schemas.microsoft.com/office/drawing/2014/main" id="{12789608-3656-C919-BE29-99C02A2B2982}"/>
                </a:ext>
              </a:extLst>
            </p:cNvPr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86;p30">
              <a:extLst>
                <a:ext uri="{FF2B5EF4-FFF2-40B4-BE49-F238E27FC236}">
                  <a16:creationId xmlns:a16="http://schemas.microsoft.com/office/drawing/2014/main" id="{A827E782-3AAC-87D9-591E-FF9C705EE725}"/>
                </a:ext>
              </a:extLst>
            </p:cNvPr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87;p30">
              <a:extLst>
                <a:ext uri="{FF2B5EF4-FFF2-40B4-BE49-F238E27FC236}">
                  <a16:creationId xmlns:a16="http://schemas.microsoft.com/office/drawing/2014/main" id="{0F96A6A4-F1A4-E6BE-BD75-E594C7C9B949}"/>
                </a:ext>
              </a:extLst>
            </p:cNvPr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88;p30">
              <a:extLst>
                <a:ext uri="{FF2B5EF4-FFF2-40B4-BE49-F238E27FC236}">
                  <a16:creationId xmlns:a16="http://schemas.microsoft.com/office/drawing/2014/main" id="{FF7F2BCF-15D6-3242-198B-11690090EF89}"/>
                </a:ext>
              </a:extLst>
            </p:cNvPr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89;p30">
              <a:extLst>
                <a:ext uri="{FF2B5EF4-FFF2-40B4-BE49-F238E27FC236}">
                  <a16:creationId xmlns:a16="http://schemas.microsoft.com/office/drawing/2014/main" id="{239F40FA-6116-2BF1-4D43-C9C066CB121D}"/>
                </a:ext>
              </a:extLst>
            </p:cNvPr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590;p30">
              <a:extLst>
                <a:ext uri="{FF2B5EF4-FFF2-40B4-BE49-F238E27FC236}">
                  <a16:creationId xmlns:a16="http://schemas.microsoft.com/office/drawing/2014/main" id="{06671029-6501-3A79-2E9D-2EFF3520D3FE}"/>
                </a:ext>
              </a:extLst>
            </p:cNvPr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DEF2973B-C123-0D7F-B9FE-F6EA58AACD4B}"/>
              </a:ext>
            </a:extLst>
          </p:cNvPr>
          <p:cNvGrpSpPr/>
          <p:nvPr/>
        </p:nvGrpSpPr>
        <p:grpSpPr>
          <a:xfrm>
            <a:off x="6537007" y="3903512"/>
            <a:ext cx="692792" cy="671672"/>
            <a:chOff x="5868547" y="1839930"/>
            <a:chExt cx="1020414" cy="9685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04" name="Google Shape;1569;p30">
              <a:extLst>
                <a:ext uri="{FF2B5EF4-FFF2-40B4-BE49-F238E27FC236}">
                  <a16:creationId xmlns:a16="http://schemas.microsoft.com/office/drawing/2014/main" id="{382BB8A1-535C-ABB3-633C-073558345B2C}"/>
                </a:ext>
              </a:extLst>
            </p:cNvPr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570;p30">
              <a:extLst>
                <a:ext uri="{FF2B5EF4-FFF2-40B4-BE49-F238E27FC236}">
                  <a16:creationId xmlns:a16="http://schemas.microsoft.com/office/drawing/2014/main" id="{D7D5D67A-7F17-5D9C-6BC7-CCD919F54974}"/>
                </a:ext>
              </a:extLst>
            </p:cNvPr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574;p30">
              <a:extLst>
                <a:ext uri="{FF2B5EF4-FFF2-40B4-BE49-F238E27FC236}">
                  <a16:creationId xmlns:a16="http://schemas.microsoft.com/office/drawing/2014/main" id="{85016AC4-414F-3635-7B1B-360AC358F17C}"/>
                </a:ext>
              </a:extLst>
            </p:cNvPr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575;p30">
              <a:extLst>
                <a:ext uri="{FF2B5EF4-FFF2-40B4-BE49-F238E27FC236}">
                  <a16:creationId xmlns:a16="http://schemas.microsoft.com/office/drawing/2014/main" id="{8B5A77CE-F2FB-FF75-9256-8F687560749C}"/>
                </a:ext>
              </a:extLst>
            </p:cNvPr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4A86F9F9-DA08-5086-213B-93A69FC2BAE6}"/>
              </a:ext>
            </a:extLst>
          </p:cNvPr>
          <p:cNvGrpSpPr/>
          <p:nvPr/>
        </p:nvGrpSpPr>
        <p:grpSpPr>
          <a:xfrm>
            <a:off x="7777542" y="3902549"/>
            <a:ext cx="1731979" cy="1682820"/>
            <a:chOff x="1163273" y="1840680"/>
            <a:chExt cx="2551034" cy="2426519"/>
          </a:xfrm>
        </p:grpSpPr>
        <p:sp>
          <p:nvSpPr>
            <p:cNvPr id="109" name="Google Shape;1566;p30">
              <a:extLst>
                <a:ext uri="{FF2B5EF4-FFF2-40B4-BE49-F238E27FC236}">
                  <a16:creationId xmlns:a16="http://schemas.microsoft.com/office/drawing/2014/main" id="{1644A74C-1EAB-50DA-8A7B-C2971B95EF9D}"/>
                </a:ext>
              </a:extLst>
            </p:cNvPr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567;p30">
              <a:extLst>
                <a:ext uri="{FF2B5EF4-FFF2-40B4-BE49-F238E27FC236}">
                  <a16:creationId xmlns:a16="http://schemas.microsoft.com/office/drawing/2014/main" id="{55186EAE-8EE5-6A06-7410-0AEC5168319C}"/>
                </a:ext>
              </a:extLst>
            </p:cNvPr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68;p30">
              <a:extLst>
                <a:ext uri="{FF2B5EF4-FFF2-40B4-BE49-F238E27FC236}">
                  <a16:creationId xmlns:a16="http://schemas.microsoft.com/office/drawing/2014/main" id="{96F75128-6C7A-F2F6-7C63-D8EAC1770B5D}"/>
                </a:ext>
              </a:extLst>
            </p:cNvPr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69;p30">
              <a:extLst>
                <a:ext uri="{FF2B5EF4-FFF2-40B4-BE49-F238E27FC236}">
                  <a16:creationId xmlns:a16="http://schemas.microsoft.com/office/drawing/2014/main" id="{2229D4F3-B63C-1726-C88E-774A102CA82D}"/>
                </a:ext>
              </a:extLst>
            </p:cNvPr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70;p30">
              <a:extLst>
                <a:ext uri="{FF2B5EF4-FFF2-40B4-BE49-F238E27FC236}">
                  <a16:creationId xmlns:a16="http://schemas.microsoft.com/office/drawing/2014/main" id="{EC5E6D05-3CEE-83FC-8D29-237A1FF4437A}"/>
                </a:ext>
              </a:extLst>
            </p:cNvPr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71;p30">
              <a:extLst>
                <a:ext uri="{FF2B5EF4-FFF2-40B4-BE49-F238E27FC236}">
                  <a16:creationId xmlns:a16="http://schemas.microsoft.com/office/drawing/2014/main" id="{C1BCA30D-8853-AAFD-1C9E-2878DEA5797B}"/>
                </a:ext>
              </a:extLst>
            </p:cNvPr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572;p30">
              <a:extLst>
                <a:ext uri="{FF2B5EF4-FFF2-40B4-BE49-F238E27FC236}">
                  <a16:creationId xmlns:a16="http://schemas.microsoft.com/office/drawing/2014/main" id="{6FC474D9-4EC2-CB48-60AD-57766D5203CC}"/>
                </a:ext>
              </a:extLst>
            </p:cNvPr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573;p30">
              <a:extLst>
                <a:ext uri="{FF2B5EF4-FFF2-40B4-BE49-F238E27FC236}">
                  <a16:creationId xmlns:a16="http://schemas.microsoft.com/office/drawing/2014/main" id="{E9B4F187-ECC7-F1E8-2D12-BC74759DAE6B}"/>
                </a:ext>
              </a:extLst>
            </p:cNvPr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74;p30">
              <a:extLst>
                <a:ext uri="{FF2B5EF4-FFF2-40B4-BE49-F238E27FC236}">
                  <a16:creationId xmlns:a16="http://schemas.microsoft.com/office/drawing/2014/main" id="{7783DF4B-13EB-2CEA-3ECE-2EB21018582E}"/>
                </a:ext>
              </a:extLst>
            </p:cNvPr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75;p30">
              <a:extLst>
                <a:ext uri="{FF2B5EF4-FFF2-40B4-BE49-F238E27FC236}">
                  <a16:creationId xmlns:a16="http://schemas.microsoft.com/office/drawing/2014/main" id="{A9178111-DCE5-BE19-2A5F-C97ED5C682B9}"/>
                </a:ext>
              </a:extLst>
            </p:cNvPr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576;p30">
              <a:extLst>
                <a:ext uri="{FF2B5EF4-FFF2-40B4-BE49-F238E27FC236}">
                  <a16:creationId xmlns:a16="http://schemas.microsoft.com/office/drawing/2014/main" id="{D8E579A8-EB99-C9A9-8EFB-0212B6D40447}"/>
                </a:ext>
              </a:extLst>
            </p:cNvPr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577;p30">
              <a:extLst>
                <a:ext uri="{FF2B5EF4-FFF2-40B4-BE49-F238E27FC236}">
                  <a16:creationId xmlns:a16="http://schemas.microsoft.com/office/drawing/2014/main" id="{602E713D-0CA3-EF85-1473-810D0150D83F}"/>
                </a:ext>
              </a:extLst>
            </p:cNvPr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578;p30">
              <a:extLst>
                <a:ext uri="{FF2B5EF4-FFF2-40B4-BE49-F238E27FC236}">
                  <a16:creationId xmlns:a16="http://schemas.microsoft.com/office/drawing/2014/main" id="{512208F0-EA31-BF95-78D7-7BC1262361EB}"/>
                </a:ext>
              </a:extLst>
            </p:cNvPr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579;p30">
              <a:extLst>
                <a:ext uri="{FF2B5EF4-FFF2-40B4-BE49-F238E27FC236}">
                  <a16:creationId xmlns:a16="http://schemas.microsoft.com/office/drawing/2014/main" id="{86DD03BD-083C-CAA6-6CD6-0A1AF6EBDE3F}"/>
                </a:ext>
              </a:extLst>
            </p:cNvPr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580;p30">
              <a:extLst>
                <a:ext uri="{FF2B5EF4-FFF2-40B4-BE49-F238E27FC236}">
                  <a16:creationId xmlns:a16="http://schemas.microsoft.com/office/drawing/2014/main" id="{54727D9F-AEEA-78D9-018C-8E00A7CA9C2B}"/>
                </a:ext>
              </a:extLst>
            </p:cNvPr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581;p30">
              <a:extLst>
                <a:ext uri="{FF2B5EF4-FFF2-40B4-BE49-F238E27FC236}">
                  <a16:creationId xmlns:a16="http://schemas.microsoft.com/office/drawing/2014/main" id="{951E7B40-8363-0206-8CE6-28A63A80F4B6}"/>
                </a:ext>
              </a:extLst>
            </p:cNvPr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582;p30">
              <a:extLst>
                <a:ext uri="{FF2B5EF4-FFF2-40B4-BE49-F238E27FC236}">
                  <a16:creationId xmlns:a16="http://schemas.microsoft.com/office/drawing/2014/main" id="{D9541E7E-D147-8E19-5848-3D5739A53915}"/>
                </a:ext>
              </a:extLst>
            </p:cNvPr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583;p30">
              <a:extLst>
                <a:ext uri="{FF2B5EF4-FFF2-40B4-BE49-F238E27FC236}">
                  <a16:creationId xmlns:a16="http://schemas.microsoft.com/office/drawing/2014/main" id="{5CFA867F-8057-F855-1388-E656EF66D2F5}"/>
                </a:ext>
              </a:extLst>
            </p:cNvPr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584;p30">
              <a:extLst>
                <a:ext uri="{FF2B5EF4-FFF2-40B4-BE49-F238E27FC236}">
                  <a16:creationId xmlns:a16="http://schemas.microsoft.com/office/drawing/2014/main" id="{D18D99CE-B303-599F-BC3C-F03FEA8D78B7}"/>
                </a:ext>
              </a:extLst>
            </p:cNvPr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585;p30">
              <a:extLst>
                <a:ext uri="{FF2B5EF4-FFF2-40B4-BE49-F238E27FC236}">
                  <a16:creationId xmlns:a16="http://schemas.microsoft.com/office/drawing/2014/main" id="{749E23A8-ABF1-7571-B7D5-75AAFA8B0744}"/>
                </a:ext>
              </a:extLst>
            </p:cNvPr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586;p30">
              <a:extLst>
                <a:ext uri="{FF2B5EF4-FFF2-40B4-BE49-F238E27FC236}">
                  <a16:creationId xmlns:a16="http://schemas.microsoft.com/office/drawing/2014/main" id="{9BC3B41E-14ED-6981-2CA8-038D336FA6E6}"/>
                </a:ext>
              </a:extLst>
            </p:cNvPr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587;p30">
              <a:extLst>
                <a:ext uri="{FF2B5EF4-FFF2-40B4-BE49-F238E27FC236}">
                  <a16:creationId xmlns:a16="http://schemas.microsoft.com/office/drawing/2014/main" id="{20A576FE-01D0-967A-1470-9AE2BCBE3988}"/>
                </a:ext>
              </a:extLst>
            </p:cNvPr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588;p30">
              <a:extLst>
                <a:ext uri="{FF2B5EF4-FFF2-40B4-BE49-F238E27FC236}">
                  <a16:creationId xmlns:a16="http://schemas.microsoft.com/office/drawing/2014/main" id="{401BB1E6-0118-9224-6DBE-0E56D06861CC}"/>
                </a:ext>
              </a:extLst>
            </p:cNvPr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589;p30">
              <a:extLst>
                <a:ext uri="{FF2B5EF4-FFF2-40B4-BE49-F238E27FC236}">
                  <a16:creationId xmlns:a16="http://schemas.microsoft.com/office/drawing/2014/main" id="{923484AB-3E4F-9DD8-7BD0-9270D5DA395E}"/>
                </a:ext>
              </a:extLst>
            </p:cNvPr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590;p30">
              <a:extLst>
                <a:ext uri="{FF2B5EF4-FFF2-40B4-BE49-F238E27FC236}">
                  <a16:creationId xmlns:a16="http://schemas.microsoft.com/office/drawing/2014/main" id="{8C1A3F9F-B690-9D32-B2D5-EACCA06F6106}"/>
                </a:ext>
              </a:extLst>
            </p:cNvPr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C37D9659-7FDC-E0C0-0C43-2C2E6F97B2E5}"/>
              </a:ext>
            </a:extLst>
          </p:cNvPr>
          <p:cNvGrpSpPr/>
          <p:nvPr/>
        </p:nvGrpSpPr>
        <p:grpSpPr>
          <a:xfrm>
            <a:off x="8810632" y="3901569"/>
            <a:ext cx="692792" cy="671672"/>
            <a:chOff x="5868547" y="1839930"/>
            <a:chExt cx="1020414" cy="9685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35" name="Google Shape;1569;p30">
              <a:extLst>
                <a:ext uri="{FF2B5EF4-FFF2-40B4-BE49-F238E27FC236}">
                  <a16:creationId xmlns:a16="http://schemas.microsoft.com/office/drawing/2014/main" id="{18F1C82E-1D61-7FE0-8FCD-27461F1EA225}"/>
                </a:ext>
              </a:extLst>
            </p:cNvPr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570;p30">
              <a:extLst>
                <a:ext uri="{FF2B5EF4-FFF2-40B4-BE49-F238E27FC236}">
                  <a16:creationId xmlns:a16="http://schemas.microsoft.com/office/drawing/2014/main" id="{774D2E35-8AFE-4D67-C76B-618E17E3B6C6}"/>
                </a:ext>
              </a:extLst>
            </p:cNvPr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574;p30">
              <a:extLst>
                <a:ext uri="{FF2B5EF4-FFF2-40B4-BE49-F238E27FC236}">
                  <a16:creationId xmlns:a16="http://schemas.microsoft.com/office/drawing/2014/main" id="{CECC12CC-E8A3-B8F5-281A-243DD0086769}"/>
                </a:ext>
              </a:extLst>
            </p:cNvPr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575;p30">
              <a:extLst>
                <a:ext uri="{FF2B5EF4-FFF2-40B4-BE49-F238E27FC236}">
                  <a16:creationId xmlns:a16="http://schemas.microsoft.com/office/drawing/2014/main" id="{45A190B5-37A8-491B-8918-246191DC7F93}"/>
                </a:ext>
              </a:extLst>
            </p:cNvPr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05977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DD19B4-653D-E4B6-37E8-98E69D5FE198}"/>
              </a:ext>
            </a:extLst>
          </p:cNvPr>
          <p:cNvSpPr txBox="1"/>
          <p:nvPr/>
        </p:nvSpPr>
        <p:spPr>
          <a:xfrm>
            <a:off x="255181" y="198474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功能解析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FDBC7D3-5E56-C8A0-68B4-4CEDDFD00FDA}"/>
              </a:ext>
            </a:extLst>
          </p:cNvPr>
          <p:cNvSpPr txBox="1"/>
          <p:nvPr/>
        </p:nvSpPr>
        <p:spPr>
          <a:xfrm>
            <a:off x="475046" y="598584"/>
            <a:ext cx="269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Single Filter Layer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2A3AE4-48BF-A1B2-EDE6-BC4535DA742A}"/>
              </a:ext>
            </a:extLst>
          </p:cNvPr>
          <p:cNvSpPr txBox="1"/>
          <p:nvPr/>
        </p:nvSpPr>
        <p:spPr>
          <a:xfrm>
            <a:off x="1020726" y="998694"/>
            <a:ext cx="8775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Rfselector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作用是对已经展开的一维</a:t>
            </a:r>
            <a:r>
              <a:rPr lang="en-US" altLang="zh-CN" dirty="0"/>
              <a:t>image tensor</a:t>
            </a:r>
            <a:r>
              <a:rPr lang="zh-CN" altLang="en-US" dirty="0"/>
              <a:t>进行</a:t>
            </a:r>
            <a:r>
              <a:rPr lang="zh-CN" altLang="en-US" b="1" dirty="0">
                <a:solidFill>
                  <a:srgbClr val="FF0000"/>
                </a:solidFill>
              </a:rPr>
              <a:t>数据重排</a:t>
            </a:r>
            <a:r>
              <a:rPr lang="zh-CN" altLang="en-US" dirty="0"/>
              <a:t>，再对应分发给</a:t>
            </a:r>
            <a:r>
              <a:rPr lang="en-US" altLang="zh-CN" dirty="0"/>
              <a:t>n</a:t>
            </a:r>
            <a:r>
              <a:rPr lang="zh-CN" altLang="en-US" dirty="0"/>
              <a:t>个（横向卷积并行度）</a:t>
            </a:r>
            <a:r>
              <a:rPr lang="en-US" altLang="zh-CN" dirty="0"/>
              <a:t>CU</a:t>
            </a:r>
            <a:r>
              <a:rPr lang="zh-CN" altLang="en-US" dirty="0"/>
              <a:t>进行窗口卷积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3D8DEC3-3FB1-0C4B-27D8-190162568F37}"/>
              </a:ext>
            </a:extLst>
          </p:cNvPr>
          <p:cNvGrpSpPr/>
          <p:nvPr/>
        </p:nvGrpSpPr>
        <p:grpSpPr>
          <a:xfrm>
            <a:off x="5366508" y="2980384"/>
            <a:ext cx="1385584" cy="335836"/>
            <a:chOff x="514879" y="3972107"/>
            <a:chExt cx="1385584" cy="335836"/>
          </a:xfrm>
        </p:grpSpPr>
        <p:sp>
          <p:nvSpPr>
            <p:cNvPr id="15" name="Google Shape;1569;p30">
              <a:extLst>
                <a:ext uri="{FF2B5EF4-FFF2-40B4-BE49-F238E27FC236}">
                  <a16:creationId xmlns:a16="http://schemas.microsoft.com/office/drawing/2014/main" id="{89272498-0413-2331-E92C-D829B8506DA5}"/>
                </a:ext>
              </a:extLst>
            </p:cNvPr>
            <p:cNvSpPr/>
            <p:nvPr/>
          </p:nvSpPr>
          <p:spPr>
            <a:xfrm flipH="1">
              <a:off x="514879" y="3972107"/>
              <a:ext cx="346396" cy="3358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</a:t>
              </a:r>
              <a:endParaRPr dirty="0"/>
            </a:p>
          </p:txBody>
        </p:sp>
        <p:sp>
          <p:nvSpPr>
            <p:cNvPr id="17" name="Google Shape;1570;p30">
              <a:extLst>
                <a:ext uri="{FF2B5EF4-FFF2-40B4-BE49-F238E27FC236}">
                  <a16:creationId xmlns:a16="http://schemas.microsoft.com/office/drawing/2014/main" id="{9C4F0764-D4D2-B9E5-34F3-8D629BBCD592}"/>
                </a:ext>
              </a:extLst>
            </p:cNvPr>
            <p:cNvSpPr/>
            <p:nvPr/>
          </p:nvSpPr>
          <p:spPr>
            <a:xfrm flipH="1">
              <a:off x="861275" y="3972107"/>
              <a:ext cx="346396" cy="3358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  <p:sp>
          <p:nvSpPr>
            <p:cNvPr id="18" name="Google Shape;1574;p30">
              <a:extLst>
                <a:ext uri="{FF2B5EF4-FFF2-40B4-BE49-F238E27FC236}">
                  <a16:creationId xmlns:a16="http://schemas.microsoft.com/office/drawing/2014/main" id="{2A030520-00AF-EC16-814D-BF73DF5A7657}"/>
                </a:ext>
              </a:extLst>
            </p:cNvPr>
            <p:cNvSpPr/>
            <p:nvPr/>
          </p:nvSpPr>
          <p:spPr>
            <a:xfrm flipH="1">
              <a:off x="1207672" y="3972107"/>
              <a:ext cx="346396" cy="3358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6</a:t>
              </a:r>
              <a:endParaRPr dirty="0"/>
            </a:p>
          </p:txBody>
        </p:sp>
        <p:sp>
          <p:nvSpPr>
            <p:cNvPr id="19" name="Google Shape;1575;p30">
              <a:extLst>
                <a:ext uri="{FF2B5EF4-FFF2-40B4-BE49-F238E27FC236}">
                  <a16:creationId xmlns:a16="http://schemas.microsoft.com/office/drawing/2014/main" id="{F4F78B9F-2913-C428-6939-1FEA2A5A6D18}"/>
                </a:ext>
              </a:extLst>
            </p:cNvPr>
            <p:cNvSpPr/>
            <p:nvPr/>
          </p:nvSpPr>
          <p:spPr>
            <a:xfrm flipH="1">
              <a:off x="1554067" y="3972107"/>
              <a:ext cx="346396" cy="3358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dirty="0"/>
                <a:t>7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9AC7640C-BC3B-F104-86D0-BE50DCB9710F}"/>
              </a:ext>
            </a:extLst>
          </p:cNvPr>
          <p:cNvSpPr/>
          <p:nvPr/>
        </p:nvSpPr>
        <p:spPr>
          <a:xfrm>
            <a:off x="5609419" y="3916686"/>
            <a:ext cx="899762" cy="7167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WCU1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89D3BF6-AB91-D5DB-4AB0-23EB3177E6BD}"/>
              </a:ext>
            </a:extLst>
          </p:cNvPr>
          <p:cNvGrpSpPr/>
          <p:nvPr/>
        </p:nvGrpSpPr>
        <p:grpSpPr>
          <a:xfrm>
            <a:off x="6752092" y="2980384"/>
            <a:ext cx="1385584" cy="335836"/>
            <a:chOff x="517879" y="4602754"/>
            <a:chExt cx="1385584" cy="335836"/>
          </a:xfrm>
        </p:grpSpPr>
        <p:sp>
          <p:nvSpPr>
            <p:cNvPr id="22" name="Google Shape;1569;p30">
              <a:extLst>
                <a:ext uri="{FF2B5EF4-FFF2-40B4-BE49-F238E27FC236}">
                  <a16:creationId xmlns:a16="http://schemas.microsoft.com/office/drawing/2014/main" id="{85291D41-0BC0-1C99-B9ED-312CB004623A}"/>
                </a:ext>
              </a:extLst>
            </p:cNvPr>
            <p:cNvSpPr/>
            <p:nvPr/>
          </p:nvSpPr>
          <p:spPr>
            <a:xfrm flipH="1">
              <a:off x="517879" y="4602754"/>
              <a:ext cx="346396" cy="335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  <p:sp>
          <p:nvSpPr>
            <p:cNvPr id="23" name="Google Shape;1570;p30">
              <a:extLst>
                <a:ext uri="{FF2B5EF4-FFF2-40B4-BE49-F238E27FC236}">
                  <a16:creationId xmlns:a16="http://schemas.microsoft.com/office/drawing/2014/main" id="{F2071E5C-5497-66D3-3493-4A786E63F5D9}"/>
                </a:ext>
              </a:extLst>
            </p:cNvPr>
            <p:cNvSpPr/>
            <p:nvPr/>
          </p:nvSpPr>
          <p:spPr>
            <a:xfrm flipH="1">
              <a:off x="864275" y="4602754"/>
              <a:ext cx="346396" cy="335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</a:t>
              </a:r>
              <a:endParaRPr dirty="0"/>
            </a:p>
          </p:txBody>
        </p:sp>
        <p:sp>
          <p:nvSpPr>
            <p:cNvPr id="24" name="Google Shape;1574;p30">
              <a:extLst>
                <a:ext uri="{FF2B5EF4-FFF2-40B4-BE49-F238E27FC236}">
                  <a16:creationId xmlns:a16="http://schemas.microsoft.com/office/drawing/2014/main" id="{0165706A-051C-04AC-3C41-DE7705ACB09C}"/>
                </a:ext>
              </a:extLst>
            </p:cNvPr>
            <p:cNvSpPr/>
            <p:nvPr/>
          </p:nvSpPr>
          <p:spPr>
            <a:xfrm flipH="1">
              <a:off x="1210672" y="4602754"/>
              <a:ext cx="346396" cy="335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7</a:t>
              </a:r>
              <a:endParaRPr dirty="0"/>
            </a:p>
          </p:txBody>
        </p:sp>
        <p:sp>
          <p:nvSpPr>
            <p:cNvPr id="25" name="Google Shape;1575;p30">
              <a:extLst>
                <a:ext uri="{FF2B5EF4-FFF2-40B4-BE49-F238E27FC236}">
                  <a16:creationId xmlns:a16="http://schemas.microsoft.com/office/drawing/2014/main" id="{99F798FB-0278-6320-6717-02B88781F24B}"/>
                </a:ext>
              </a:extLst>
            </p:cNvPr>
            <p:cNvSpPr/>
            <p:nvPr/>
          </p:nvSpPr>
          <p:spPr>
            <a:xfrm flipH="1">
              <a:off x="1557067" y="4602754"/>
              <a:ext cx="346396" cy="335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dirty="0"/>
                <a:t>8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205DD65A-C6F0-E22D-05DC-9C6FA75939F6}"/>
              </a:ext>
            </a:extLst>
          </p:cNvPr>
          <p:cNvSpPr/>
          <p:nvPr/>
        </p:nvSpPr>
        <p:spPr>
          <a:xfrm>
            <a:off x="7204305" y="3916685"/>
            <a:ext cx="899762" cy="7167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WCU2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74F0F16A-67B6-18D6-7BC4-B150B5BC5B7F}"/>
              </a:ext>
            </a:extLst>
          </p:cNvPr>
          <p:cNvSpPr/>
          <p:nvPr/>
        </p:nvSpPr>
        <p:spPr>
          <a:xfrm>
            <a:off x="5907133" y="3408300"/>
            <a:ext cx="304333" cy="46643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332AB467-2C46-EE22-A865-D3F3E845B1A6}"/>
              </a:ext>
            </a:extLst>
          </p:cNvPr>
          <p:cNvSpPr/>
          <p:nvPr/>
        </p:nvSpPr>
        <p:spPr>
          <a:xfrm>
            <a:off x="7511886" y="3375665"/>
            <a:ext cx="304333" cy="46643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018E23C-1B3B-2076-FC27-2D99A576D13C}"/>
              </a:ext>
            </a:extLst>
          </p:cNvPr>
          <p:cNvSpPr txBox="1"/>
          <p:nvPr/>
        </p:nvSpPr>
        <p:spPr>
          <a:xfrm>
            <a:off x="4072614" y="2521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重排后：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BA70B5A-7BDF-7D93-2FC3-224F0A6CD04F}"/>
              </a:ext>
            </a:extLst>
          </p:cNvPr>
          <p:cNvSpPr txBox="1"/>
          <p:nvPr/>
        </p:nvSpPr>
        <p:spPr>
          <a:xfrm>
            <a:off x="1385661" y="25902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重排前：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A820A19-1F96-B96E-92D2-7A5603ECE050}"/>
              </a:ext>
            </a:extLst>
          </p:cNvPr>
          <p:cNvGrpSpPr/>
          <p:nvPr/>
        </p:nvGrpSpPr>
        <p:grpSpPr>
          <a:xfrm>
            <a:off x="1773011" y="3033363"/>
            <a:ext cx="2152672" cy="2052152"/>
            <a:chOff x="1163273" y="1840680"/>
            <a:chExt cx="2551034" cy="2426519"/>
          </a:xfrm>
        </p:grpSpPr>
        <p:sp>
          <p:nvSpPr>
            <p:cNvPr id="32" name="Google Shape;1566;p30">
              <a:extLst>
                <a:ext uri="{FF2B5EF4-FFF2-40B4-BE49-F238E27FC236}">
                  <a16:creationId xmlns:a16="http://schemas.microsoft.com/office/drawing/2014/main" id="{69A47B8F-7AE5-45CC-ABF9-1900D2332D28}"/>
                </a:ext>
              </a:extLst>
            </p:cNvPr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</a:t>
              </a:r>
              <a:endParaRPr dirty="0"/>
            </a:p>
          </p:txBody>
        </p:sp>
        <p:sp>
          <p:nvSpPr>
            <p:cNvPr id="33" name="Google Shape;1567;p30">
              <a:extLst>
                <a:ext uri="{FF2B5EF4-FFF2-40B4-BE49-F238E27FC236}">
                  <a16:creationId xmlns:a16="http://schemas.microsoft.com/office/drawing/2014/main" id="{329B6912-0CBB-F081-E19B-50932C46C120}"/>
                </a:ext>
              </a:extLst>
            </p:cNvPr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  <p:sp>
          <p:nvSpPr>
            <p:cNvPr id="34" name="Google Shape;1568;p30">
              <a:extLst>
                <a:ext uri="{FF2B5EF4-FFF2-40B4-BE49-F238E27FC236}">
                  <a16:creationId xmlns:a16="http://schemas.microsoft.com/office/drawing/2014/main" id="{F7F33B58-6A10-688E-7E92-274620326DEA}"/>
                </a:ext>
              </a:extLst>
            </p:cNvPr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</a:t>
              </a:r>
              <a:endParaRPr dirty="0"/>
            </a:p>
          </p:txBody>
        </p:sp>
        <p:sp>
          <p:nvSpPr>
            <p:cNvPr id="35" name="Google Shape;1569;p30">
              <a:extLst>
                <a:ext uri="{FF2B5EF4-FFF2-40B4-BE49-F238E27FC236}">
                  <a16:creationId xmlns:a16="http://schemas.microsoft.com/office/drawing/2014/main" id="{42E089F5-B843-7639-7B6E-A1D5A4631EF5}"/>
                </a:ext>
              </a:extLst>
            </p:cNvPr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4</a:t>
              </a:r>
              <a:endParaRPr dirty="0"/>
            </a:p>
          </p:txBody>
        </p:sp>
        <p:sp>
          <p:nvSpPr>
            <p:cNvPr id="36" name="Google Shape;1570;p30">
              <a:extLst>
                <a:ext uri="{FF2B5EF4-FFF2-40B4-BE49-F238E27FC236}">
                  <a16:creationId xmlns:a16="http://schemas.microsoft.com/office/drawing/2014/main" id="{BAD4FF2A-70ED-635C-CD7C-D0FBD5FC779B}"/>
                </a:ext>
              </a:extLst>
            </p:cNvPr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5</a:t>
              </a:r>
              <a:endParaRPr dirty="0"/>
            </a:p>
          </p:txBody>
        </p:sp>
        <p:sp>
          <p:nvSpPr>
            <p:cNvPr id="37" name="Google Shape;1571;p30">
              <a:extLst>
                <a:ext uri="{FF2B5EF4-FFF2-40B4-BE49-F238E27FC236}">
                  <a16:creationId xmlns:a16="http://schemas.microsoft.com/office/drawing/2014/main" id="{1856D177-762A-178F-9ADF-8086B7BA18F8}"/>
                </a:ext>
              </a:extLst>
            </p:cNvPr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6</a:t>
              </a:r>
              <a:endParaRPr dirty="0"/>
            </a:p>
          </p:txBody>
        </p:sp>
        <p:sp>
          <p:nvSpPr>
            <p:cNvPr id="38" name="Google Shape;1572;p30">
              <a:extLst>
                <a:ext uri="{FF2B5EF4-FFF2-40B4-BE49-F238E27FC236}">
                  <a16:creationId xmlns:a16="http://schemas.microsoft.com/office/drawing/2014/main" id="{ED8FACDE-90EC-1ADD-92C6-4472048E002D}"/>
                </a:ext>
              </a:extLst>
            </p:cNvPr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7</a:t>
              </a:r>
              <a:endParaRPr dirty="0"/>
            </a:p>
          </p:txBody>
        </p:sp>
        <p:sp>
          <p:nvSpPr>
            <p:cNvPr id="39" name="Google Shape;1573;p30">
              <a:extLst>
                <a:ext uri="{FF2B5EF4-FFF2-40B4-BE49-F238E27FC236}">
                  <a16:creationId xmlns:a16="http://schemas.microsoft.com/office/drawing/2014/main" id="{A5724E9B-16D4-E3AD-3D12-FCD7C418FB39}"/>
                </a:ext>
              </a:extLst>
            </p:cNvPr>
            <p:cNvSpPr/>
            <p:nvPr/>
          </p:nvSpPr>
          <p:spPr>
            <a:xfrm flipH="1">
              <a:off x="2183687" y="2325684"/>
              <a:ext cx="510208" cy="4842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8</a:t>
              </a:r>
              <a:endParaRPr dirty="0"/>
            </a:p>
          </p:txBody>
        </p:sp>
        <p:sp>
          <p:nvSpPr>
            <p:cNvPr id="40" name="Google Shape;1574;p30">
              <a:extLst>
                <a:ext uri="{FF2B5EF4-FFF2-40B4-BE49-F238E27FC236}">
                  <a16:creationId xmlns:a16="http://schemas.microsoft.com/office/drawing/2014/main" id="{62A2DCCB-E78B-8C2F-E22F-668A18EA864D}"/>
                </a:ext>
              </a:extLst>
            </p:cNvPr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9</a:t>
              </a:r>
              <a:endParaRPr dirty="0"/>
            </a:p>
          </p:txBody>
        </p:sp>
        <p:sp>
          <p:nvSpPr>
            <p:cNvPr id="41" name="Google Shape;1575;p30">
              <a:extLst>
                <a:ext uri="{FF2B5EF4-FFF2-40B4-BE49-F238E27FC236}">
                  <a16:creationId xmlns:a16="http://schemas.microsoft.com/office/drawing/2014/main" id="{53E33BCE-1E7F-F418-1B16-E29560B9E285}"/>
                </a:ext>
              </a:extLst>
            </p:cNvPr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dirty="0"/>
                <a:t>10</a:t>
              </a:r>
              <a:endParaRPr dirty="0"/>
            </a:p>
          </p:txBody>
        </p:sp>
        <p:sp>
          <p:nvSpPr>
            <p:cNvPr id="42" name="Google Shape;1576;p30">
              <a:extLst>
                <a:ext uri="{FF2B5EF4-FFF2-40B4-BE49-F238E27FC236}">
                  <a16:creationId xmlns:a16="http://schemas.microsoft.com/office/drawing/2014/main" id="{468DBE80-5EC8-77A0-8CD2-6B5E97E32961}"/>
                </a:ext>
              </a:extLst>
            </p:cNvPr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11</a:t>
              </a:r>
              <a:endParaRPr dirty="0"/>
            </a:p>
          </p:txBody>
        </p:sp>
        <p:sp>
          <p:nvSpPr>
            <p:cNvPr id="43" name="Google Shape;1577;p30">
              <a:extLst>
                <a:ext uri="{FF2B5EF4-FFF2-40B4-BE49-F238E27FC236}">
                  <a16:creationId xmlns:a16="http://schemas.microsoft.com/office/drawing/2014/main" id="{42D94E92-BD00-C838-EE87-660DCDE043F3}"/>
                </a:ext>
              </a:extLst>
            </p:cNvPr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dirty="0"/>
                <a:t>12</a:t>
              </a:r>
              <a:endParaRPr dirty="0"/>
            </a:p>
          </p:txBody>
        </p:sp>
        <p:sp>
          <p:nvSpPr>
            <p:cNvPr id="44" name="Google Shape;1578;p30">
              <a:extLst>
                <a:ext uri="{FF2B5EF4-FFF2-40B4-BE49-F238E27FC236}">
                  <a16:creationId xmlns:a16="http://schemas.microsoft.com/office/drawing/2014/main" id="{1061F541-8A1E-C409-A4EB-B4ECB6BD8D21}"/>
                </a:ext>
              </a:extLst>
            </p:cNvPr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13</a:t>
              </a:r>
              <a:endParaRPr dirty="0"/>
            </a:p>
          </p:txBody>
        </p:sp>
        <p:sp>
          <p:nvSpPr>
            <p:cNvPr id="45" name="Google Shape;1579;p30">
              <a:extLst>
                <a:ext uri="{FF2B5EF4-FFF2-40B4-BE49-F238E27FC236}">
                  <a16:creationId xmlns:a16="http://schemas.microsoft.com/office/drawing/2014/main" id="{40805C10-171E-F45E-8AE0-7A83ADD3384C}"/>
                </a:ext>
              </a:extLst>
            </p:cNvPr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14</a:t>
              </a:r>
              <a:endParaRPr dirty="0"/>
            </a:p>
          </p:txBody>
        </p:sp>
        <p:sp>
          <p:nvSpPr>
            <p:cNvPr id="46" name="Google Shape;1580;p30">
              <a:extLst>
                <a:ext uri="{FF2B5EF4-FFF2-40B4-BE49-F238E27FC236}">
                  <a16:creationId xmlns:a16="http://schemas.microsoft.com/office/drawing/2014/main" id="{FB29E0D9-DAFD-6699-A3B6-CA7D5C6982BC}"/>
                </a:ext>
              </a:extLst>
            </p:cNvPr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15</a:t>
              </a:r>
              <a:endParaRPr dirty="0"/>
            </a:p>
          </p:txBody>
        </p:sp>
        <p:sp>
          <p:nvSpPr>
            <p:cNvPr id="47" name="Google Shape;1581;p30">
              <a:extLst>
                <a:ext uri="{FF2B5EF4-FFF2-40B4-BE49-F238E27FC236}">
                  <a16:creationId xmlns:a16="http://schemas.microsoft.com/office/drawing/2014/main" id="{432A6C95-B916-848C-8955-9C9C86EA986F}"/>
                </a:ext>
              </a:extLst>
            </p:cNvPr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16</a:t>
              </a:r>
              <a:endParaRPr dirty="0"/>
            </a:p>
          </p:txBody>
        </p:sp>
        <p:sp>
          <p:nvSpPr>
            <p:cNvPr id="48" name="Google Shape;1582;p30">
              <a:extLst>
                <a:ext uri="{FF2B5EF4-FFF2-40B4-BE49-F238E27FC236}">
                  <a16:creationId xmlns:a16="http://schemas.microsoft.com/office/drawing/2014/main" id="{2CB727D0-0E90-AE88-1A11-93B8E9EE0B2D}"/>
                </a:ext>
              </a:extLst>
            </p:cNvPr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17</a:t>
              </a:r>
              <a:endParaRPr dirty="0"/>
            </a:p>
          </p:txBody>
        </p:sp>
        <p:sp>
          <p:nvSpPr>
            <p:cNvPr id="49" name="Google Shape;1583;p30">
              <a:extLst>
                <a:ext uri="{FF2B5EF4-FFF2-40B4-BE49-F238E27FC236}">
                  <a16:creationId xmlns:a16="http://schemas.microsoft.com/office/drawing/2014/main" id="{C3E69254-6CF1-E495-557F-82CE9F2C5F6B}"/>
                </a:ext>
              </a:extLst>
            </p:cNvPr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18</a:t>
              </a:r>
              <a:endParaRPr dirty="0"/>
            </a:p>
          </p:txBody>
        </p:sp>
        <p:sp>
          <p:nvSpPr>
            <p:cNvPr id="50" name="Google Shape;1584;p30">
              <a:extLst>
                <a:ext uri="{FF2B5EF4-FFF2-40B4-BE49-F238E27FC236}">
                  <a16:creationId xmlns:a16="http://schemas.microsoft.com/office/drawing/2014/main" id="{CE5486CF-3AB4-1EB3-CCFE-0944317A95C3}"/>
                </a:ext>
              </a:extLst>
            </p:cNvPr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19</a:t>
              </a:r>
              <a:endParaRPr dirty="0"/>
            </a:p>
          </p:txBody>
        </p:sp>
        <p:sp>
          <p:nvSpPr>
            <p:cNvPr id="51" name="Google Shape;1585;p30">
              <a:extLst>
                <a:ext uri="{FF2B5EF4-FFF2-40B4-BE49-F238E27FC236}">
                  <a16:creationId xmlns:a16="http://schemas.microsoft.com/office/drawing/2014/main" id="{88DAA906-8F08-2C4A-53B5-6CCFEA241ACA}"/>
                </a:ext>
              </a:extLst>
            </p:cNvPr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20</a:t>
              </a:r>
              <a:endParaRPr dirty="0"/>
            </a:p>
          </p:txBody>
        </p:sp>
        <p:sp>
          <p:nvSpPr>
            <p:cNvPr id="52" name="Google Shape;1586;p30">
              <a:extLst>
                <a:ext uri="{FF2B5EF4-FFF2-40B4-BE49-F238E27FC236}">
                  <a16:creationId xmlns:a16="http://schemas.microsoft.com/office/drawing/2014/main" id="{F1148B75-D3D2-5C34-24A8-5461CD870A05}"/>
                </a:ext>
              </a:extLst>
            </p:cNvPr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21</a:t>
              </a:r>
              <a:endParaRPr dirty="0"/>
            </a:p>
          </p:txBody>
        </p:sp>
        <p:sp>
          <p:nvSpPr>
            <p:cNvPr id="53" name="Google Shape;1587;p30">
              <a:extLst>
                <a:ext uri="{FF2B5EF4-FFF2-40B4-BE49-F238E27FC236}">
                  <a16:creationId xmlns:a16="http://schemas.microsoft.com/office/drawing/2014/main" id="{8BDE11B5-9B20-EAB5-F6A4-E96CF5CD2B79}"/>
                </a:ext>
              </a:extLst>
            </p:cNvPr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22</a:t>
              </a:r>
              <a:endParaRPr dirty="0"/>
            </a:p>
          </p:txBody>
        </p:sp>
        <p:sp>
          <p:nvSpPr>
            <p:cNvPr id="54" name="Google Shape;1588;p30">
              <a:extLst>
                <a:ext uri="{FF2B5EF4-FFF2-40B4-BE49-F238E27FC236}">
                  <a16:creationId xmlns:a16="http://schemas.microsoft.com/office/drawing/2014/main" id="{BEFCCF00-1743-4A26-3AE1-9B6B7164057B}"/>
                </a:ext>
              </a:extLst>
            </p:cNvPr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23</a:t>
              </a:r>
              <a:endParaRPr dirty="0"/>
            </a:p>
          </p:txBody>
        </p:sp>
        <p:sp>
          <p:nvSpPr>
            <p:cNvPr id="55" name="Google Shape;1589;p30">
              <a:extLst>
                <a:ext uri="{FF2B5EF4-FFF2-40B4-BE49-F238E27FC236}">
                  <a16:creationId xmlns:a16="http://schemas.microsoft.com/office/drawing/2014/main" id="{A532BD18-1119-A4CC-3C0F-76C89A62A089}"/>
                </a:ext>
              </a:extLst>
            </p:cNvPr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24</a:t>
              </a:r>
              <a:endParaRPr dirty="0"/>
            </a:p>
          </p:txBody>
        </p:sp>
        <p:sp>
          <p:nvSpPr>
            <p:cNvPr id="56" name="Google Shape;1590;p30">
              <a:extLst>
                <a:ext uri="{FF2B5EF4-FFF2-40B4-BE49-F238E27FC236}">
                  <a16:creationId xmlns:a16="http://schemas.microsoft.com/office/drawing/2014/main" id="{EF681DCC-7E1F-7933-D139-BD3489D36F58}"/>
                </a:ext>
              </a:extLst>
            </p:cNvPr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25</a:t>
              </a:r>
              <a:endParaRPr dirty="0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26DAC05F-655B-8B6B-C9F1-ED47540C6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494" y="2656270"/>
            <a:ext cx="3654002" cy="3215247"/>
          </a:xfrm>
          <a:prstGeom prst="rect">
            <a:avLst/>
          </a:prstGeom>
        </p:spPr>
      </p:pic>
      <p:grpSp>
        <p:nvGrpSpPr>
          <p:cNvPr id="70" name="组合 69">
            <a:extLst>
              <a:ext uri="{FF2B5EF4-FFF2-40B4-BE49-F238E27FC236}">
                <a16:creationId xmlns:a16="http://schemas.microsoft.com/office/drawing/2014/main" id="{69B7BE7E-5815-FCBF-E106-C3FF10CB75FA}"/>
              </a:ext>
            </a:extLst>
          </p:cNvPr>
          <p:cNvGrpSpPr/>
          <p:nvPr/>
        </p:nvGrpSpPr>
        <p:grpSpPr>
          <a:xfrm>
            <a:off x="166504" y="5246310"/>
            <a:ext cx="5172118" cy="791633"/>
            <a:chOff x="166504" y="5246310"/>
            <a:chExt cx="5172118" cy="79163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F765179-85DB-A849-3945-5C4DA593137B}"/>
                </a:ext>
              </a:extLst>
            </p:cNvPr>
            <p:cNvGrpSpPr/>
            <p:nvPr/>
          </p:nvGrpSpPr>
          <p:grpSpPr>
            <a:xfrm>
              <a:off x="166504" y="5275943"/>
              <a:ext cx="5172118" cy="762000"/>
              <a:chOff x="166504" y="5275943"/>
              <a:chExt cx="5172118" cy="762000"/>
            </a:xfrm>
          </p:grpSpPr>
          <p:sp>
            <p:nvSpPr>
              <p:cNvPr id="69" name="Google Shape;1575;p30">
                <a:extLst>
                  <a:ext uri="{FF2B5EF4-FFF2-40B4-BE49-F238E27FC236}">
                    <a16:creationId xmlns:a16="http://schemas.microsoft.com/office/drawing/2014/main" id="{40E23850-D9F8-1804-3061-728BB35E07A7}"/>
                  </a:ext>
                </a:extLst>
              </p:cNvPr>
              <p:cNvSpPr/>
              <p:nvPr/>
            </p:nvSpPr>
            <p:spPr>
              <a:xfrm flipH="1">
                <a:off x="4471847" y="5390297"/>
                <a:ext cx="430535" cy="409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7" name="Google Shape;1566;p30">
                <a:extLst>
                  <a:ext uri="{FF2B5EF4-FFF2-40B4-BE49-F238E27FC236}">
                    <a16:creationId xmlns:a16="http://schemas.microsoft.com/office/drawing/2014/main" id="{BA410391-2A71-73D4-14D3-54F7BD1D4502}"/>
                  </a:ext>
                </a:extLst>
              </p:cNvPr>
              <p:cNvSpPr/>
              <p:nvPr/>
            </p:nvSpPr>
            <p:spPr>
              <a:xfrm flipH="1">
                <a:off x="166504" y="5391706"/>
                <a:ext cx="430535" cy="409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1</a:t>
                </a:r>
                <a:endParaRPr dirty="0"/>
              </a:p>
            </p:txBody>
          </p:sp>
          <p:sp>
            <p:nvSpPr>
              <p:cNvPr id="58" name="Google Shape;1567;p30">
                <a:extLst>
                  <a:ext uri="{FF2B5EF4-FFF2-40B4-BE49-F238E27FC236}">
                    <a16:creationId xmlns:a16="http://schemas.microsoft.com/office/drawing/2014/main" id="{28813643-FB63-04FE-71FB-4A97FAF72538}"/>
                  </a:ext>
                </a:extLst>
              </p:cNvPr>
              <p:cNvSpPr/>
              <p:nvPr/>
            </p:nvSpPr>
            <p:spPr>
              <a:xfrm flipH="1">
                <a:off x="597039" y="5391706"/>
                <a:ext cx="430535" cy="409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2</a:t>
                </a:r>
                <a:endParaRPr dirty="0"/>
              </a:p>
            </p:txBody>
          </p:sp>
          <p:sp>
            <p:nvSpPr>
              <p:cNvPr id="59" name="Google Shape;1568;p30">
                <a:extLst>
                  <a:ext uri="{FF2B5EF4-FFF2-40B4-BE49-F238E27FC236}">
                    <a16:creationId xmlns:a16="http://schemas.microsoft.com/office/drawing/2014/main" id="{35D22B84-7E73-EE02-EE68-3100AD9D7AF3}"/>
                  </a:ext>
                </a:extLst>
              </p:cNvPr>
              <p:cNvSpPr/>
              <p:nvPr/>
            </p:nvSpPr>
            <p:spPr>
              <a:xfrm flipH="1">
                <a:off x="1027573" y="5391706"/>
                <a:ext cx="430535" cy="409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3</a:t>
                </a:r>
                <a:endParaRPr dirty="0"/>
              </a:p>
            </p:txBody>
          </p:sp>
          <p:sp>
            <p:nvSpPr>
              <p:cNvPr id="60" name="Google Shape;1569;p30">
                <a:extLst>
                  <a:ext uri="{FF2B5EF4-FFF2-40B4-BE49-F238E27FC236}">
                    <a16:creationId xmlns:a16="http://schemas.microsoft.com/office/drawing/2014/main" id="{4CB01558-EC36-BA28-5F45-AA047E313D0F}"/>
                  </a:ext>
                </a:extLst>
              </p:cNvPr>
              <p:cNvSpPr/>
              <p:nvPr/>
            </p:nvSpPr>
            <p:spPr>
              <a:xfrm flipH="1">
                <a:off x="1458107" y="5391706"/>
                <a:ext cx="430535" cy="409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4</a:t>
                </a:r>
                <a:endParaRPr dirty="0"/>
              </a:p>
            </p:txBody>
          </p:sp>
          <p:sp>
            <p:nvSpPr>
              <p:cNvPr id="61" name="Google Shape;1570;p30">
                <a:extLst>
                  <a:ext uri="{FF2B5EF4-FFF2-40B4-BE49-F238E27FC236}">
                    <a16:creationId xmlns:a16="http://schemas.microsoft.com/office/drawing/2014/main" id="{1F99250E-0CAD-A53F-4596-557AA5B8974E}"/>
                  </a:ext>
                </a:extLst>
              </p:cNvPr>
              <p:cNvSpPr/>
              <p:nvPr/>
            </p:nvSpPr>
            <p:spPr>
              <a:xfrm flipH="1">
                <a:off x="1888641" y="5391072"/>
                <a:ext cx="430535" cy="409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5</a:t>
                </a:r>
                <a:endParaRPr dirty="0"/>
              </a:p>
            </p:txBody>
          </p:sp>
          <p:sp>
            <p:nvSpPr>
              <p:cNvPr id="62" name="Google Shape;1571;p30">
                <a:extLst>
                  <a:ext uri="{FF2B5EF4-FFF2-40B4-BE49-F238E27FC236}">
                    <a16:creationId xmlns:a16="http://schemas.microsoft.com/office/drawing/2014/main" id="{786BC56D-5B51-4BF6-205C-475A23139293}"/>
                  </a:ext>
                </a:extLst>
              </p:cNvPr>
              <p:cNvSpPr/>
              <p:nvPr/>
            </p:nvSpPr>
            <p:spPr>
              <a:xfrm flipH="1">
                <a:off x="2319175" y="5391072"/>
                <a:ext cx="430535" cy="409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6</a:t>
                </a:r>
                <a:endParaRPr dirty="0"/>
              </a:p>
            </p:txBody>
          </p:sp>
          <p:sp>
            <p:nvSpPr>
              <p:cNvPr id="63" name="Google Shape;1572;p30">
                <a:extLst>
                  <a:ext uri="{FF2B5EF4-FFF2-40B4-BE49-F238E27FC236}">
                    <a16:creationId xmlns:a16="http://schemas.microsoft.com/office/drawing/2014/main" id="{DBA6BA3A-6EBA-B8BE-13BD-85B646A9EC97}"/>
                  </a:ext>
                </a:extLst>
              </p:cNvPr>
              <p:cNvSpPr/>
              <p:nvPr/>
            </p:nvSpPr>
            <p:spPr>
              <a:xfrm flipH="1">
                <a:off x="2749710" y="5391072"/>
                <a:ext cx="430535" cy="409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7</a:t>
                </a:r>
                <a:endParaRPr dirty="0"/>
              </a:p>
            </p:txBody>
          </p:sp>
          <p:sp>
            <p:nvSpPr>
              <p:cNvPr id="64" name="Google Shape;1573;p30">
                <a:extLst>
                  <a:ext uri="{FF2B5EF4-FFF2-40B4-BE49-F238E27FC236}">
                    <a16:creationId xmlns:a16="http://schemas.microsoft.com/office/drawing/2014/main" id="{8867D677-82D3-F240-49B0-45E0CBD55EAE}"/>
                  </a:ext>
                </a:extLst>
              </p:cNvPr>
              <p:cNvSpPr/>
              <p:nvPr/>
            </p:nvSpPr>
            <p:spPr>
              <a:xfrm flipH="1">
                <a:off x="3180244" y="5391072"/>
                <a:ext cx="430535" cy="409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8</a:t>
                </a:r>
                <a:endParaRPr dirty="0"/>
              </a:p>
            </p:txBody>
          </p:sp>
          <p:sp>
            <p:nvSpPr>
              <p:cNvPr id="65" name="Google Shape;1574;p30">
                <a:extLst>
                  <a:ext uri="{FF2B5EF4-FFF2-40B4-BE49-F238E27FC236}">
                    <a16:creationId xmlns:a16="http://schemas.microsoft.com/office/drawing/2014/main" id="{427C4C45-A310-1B3E-BB90-B7B6CADC0661}"/>
                  </a:ext>
                </a:extLst>
              </p:cNvPr>
              <p:cNvSpPr/>
              <p:nvPr/>
            </p:nvSpPr>
            <p:spPr>
              <a:xfrm flipH="1">
                <a:off x="3610778" y="5391072"/>
                <a:ext cx="430535" cy="409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9</a:t>
                </a:r>
                <a:endParaRPr dirty="0"/>
              </a:p>
            </p:txBody>
          </p:sp>
          <p:sp>
            <p:nvSpPr>
              <p:cNvPr id="66" name="Google Shape;1575;p30">
                <a:extLst>
                  <a:ext uri="{FF2B5EF4-FFF2-40B4-BE49-F238E27FC236}">
                    <a16:creationId xmlns:a16="http://schemas.microsoft.com/office/drawing/2014/main" id="{CD37F6B8-6140-F9F4-555F-9033DDBFF3CB}"/>
                  </a:ext>
                </a:extLst>
              </p:cNvPr>
              <p:cNvSpPr/>
              <p:nvPr/>
            </p:nvSpPr>
            <p:spPr>
              <a:xfrm flipH="1">
                <a:off x="4041312" y="5391072"/>
                <a:ext cx="430535" cy="409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dirty="0"/>
                  <a:t>10</a:t>
                </a:r>
                <a:endParaRPr dirty="0"/>
              </a:p>
            </p:txBody>
          </p:sp>
          <p:sp>
            <p:nvSpPr>
              <p:cNvPr id="67" name="Google Shape;1575;p30">
                <a:extLst>
                  <a:ext uri="{FF2B5EF4-FFF2-40B4-BE49-F238E27FC236}">
                    <a16:creationId xmlns:a16="http://schemas.microsoft.com/office/drawing/2014/main" id="{14109828-DD52-ED48-2E3A-0459881A4F30}"/>
                  </a:ext>
                </a:extLst>
              </p:cNvPr>
              <p:cNvSpPr/>
              <p:nvPr/>
            </p:nvSpPr>
            <p:spPr>
              <a:xfrm flipH="1">
                <a:off x="4908087" y="5391072"/>
                <a:ext cx="430535" cy="409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dirty="0"/>
                  <a:t>25</a:t>
                </a:r>
                <a:endParaRPr dirty="0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FB485A79-D050-255E-DE94-4B8DEE07C711}"/>
                  </a:ext>
                </a:extLst>
              </p:cNvPr>
              <p:cNvSpPr/>
              <p:nvPr/>
            </p:nvSpPr>
            <p:spPr>
              <a:xfrm>
                <a:off x="4655905" y="5275943"/>
                <a:ext cx="78565" cy="762000"/>
              </a:xfrm>
              <a:custGeom>
                <a:avLst/>
                <a:gdLst>
                  <a:gd name="connsiteX0" fmla="*/ 59817 w 78565"/>
                  <a:gd name="connsiteY0" fmla="*/ 0 h 762000"/>
                  <a:gd name="connsiteX1" fmla="*/ 47117 w 78565"/>
                  <a:gd name="connsiteY1" fmla="*/ 50800 h 762000"/>
                  <a:gd name="connsiteX2" fmla="*/ 25950 w 78565"/>
                  <a:gd name="connsiteY2" fmla="*/ 93133 h 762000"/>
                  <a:gd name="connsiteX3" fmla="*/ 30183 w 78565"/>
                  <a:gd name="connsiteY3" fmla="*/ 127000 h 762000"/>
                  <a:gd name="connsiteX4" fmla="*/ 64050 w 78565"/>
                  <a:gd name="connsiteY4" fmla="*/ 203200 h 762000"/>
                  <a:gd name="connsiteX5" fmla="*/ 13250 w 78565"/>
                  <a:gd name="connsiteY5" fmla="*/ 237066 h 762000"/>
                  <a:gd name="connsiteX6" fmla="*/ 550 w 78565"/>
                  <a:gd name="connsiteY6" fmla="*/ 258233 h 762000"/>
                  <a:gd name="connsiteX7" fmla="*/ 59817 w 78565"/>
                  <a:gd name="connsiteY7" fmla="*/ 347133 h 762000"/>
                  <a:gd name="connsiteX8" fmla="*/ 30183 w 78565"/>
                  <a:gd name="connsiteY8" fmla="*/ 478366 h 762000"/>
                  <a:gd name="connsiteX9" fmla="*/ 59817 w 78565"/>
                  <a:gd name="connsiteY9" fmla="*/ 529166 h 762000"/>
                  <a:gd name="connsiteX10" fmla="*/ 47117 w 78565"/>
                  <a:gd name="connsiteY10" fmla="*/ 567266 h 762000"/>
                  <a:gd name="connsiteX11" fmla="*/ 30183 w 78565"/>
                  <a:gd name="connsiteY11" fmla="*/ 630766 h 762000"/>
                  <a:gd name="connsiteX12" fmla="*/ 59817 w 78565"/>
                  <a:gd name="connsiteY12" fmla="*/ 685800 h 762000"/>
                  <a:gd name="connsiteX13" fmla="*/ 64050 w 78565"/>
                  <a:gd name="connsiteY13" fmla="*/ 723900 h 762000"/>
                  <a:gd name="connsiteX14" fmla="*/ 72517 w 78565"/>
                  <a:gd name="connsiteY14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8565" h="762000">
                    <a:moveTo>
                      <a:pt x="59817" y="0"/>
                    </a:moveTo>
                    <a:cubicBezTo>
                      <a:pt x="33498" y="65792"/>
                      <a:pt x="70999" y="-32790"/>
                      <a:pt x="47117" y="50800"/>
                    </a:cubicBezTo>
                    <a:cubicBezTo>
                      <a:pt x="40990" y="72243"/>
                      <a:pt x="36317" y="77583"/>
                      <a:pt x="25950" y="93133"/>
                    </a:cubicBezTo>
                    <a:cubicBezTo>
                      <a:pt x="27361" y="104422"/>
                      <a:pt x="23872" y="117534"/>
                      <a:pt x="30183" y="127000"/>
                    </a:cubicBezTo>
                    <a:cubicBezTo>
                      <a:pt x="51132" y="158423"/>
                      <a:pt x="103967" y="160622"/>
                      <a:pt x="64050" y="203200"/>
                    </a:cubicBezTo>
                    <a:cubicBezTo>
                      <a:pt x="50131" y="218047"/>
                      <a:pt x="30183" y="225777"/>
                      <a:pt x="13250" y="237066"/>
                    </a:cubicBezTo>
                    <a:cubicBezTo>
                      <a:pt x="9017" y="244122"/>
                      <a:pt x="-2656" y="250655"/>
                      <a:pt x="550" y="258233"/>
                    </a:cubicBezTo>
                    <a:cubicBezTo>
                      <a:pt x="14427" y="291033"/>
                      <a:pt x="59817" y="347133"/>
                      <a:pt x="59817" y="347133"/>
                    </a:cubicBezTo>
                    <a:cubicBezTo>
                      <a:pt x="-4206" y="498460"/>
                      <a:pt x="-8476" y="418622"/>
                      <a:pt x="30183" y="478366"/>
                    </a:cubicBezTo>
                    <a:cubicBezTo>
                      <a:pt x="40833" y="494825"/>
                      <a:pt x="49939" y="512233"/>
                      <a:pt x="59817" y="529166"/>
                    </a:cubicBezTo>
                    <a:cubicBezTo>
                      <a:pt x="55584" y="541866"/>
                      <a:pt x="52817" y="555153"/>
                      <a:pt x="47117" y="567266"/>
                    </a:cubicBezTo>
                    <a:cubicBezTo>
                      <a:pt x="31604" y="600230"/>
                      <a:pt x="15866" y="594973"/>
                      <a:pt x="30183" y="630766"/>
                    </a:cubicBezTo>
                    <a:cubicBezTo>
                      <a:pt x="37921" y="650111"/>
                      <a:pt x="49939" y="667455"/>
                      <a:pt x="59817" y="685800"/>
                    </a:cubicBezTo>
                    <a:cubicBezTo>
                      <a:pt x="61228" y="698500"/>
                      <a:pt x="62465" y="711221"/>
                      <a:pt x="64050" y="723900"/>
                    </a:cubicBezTo>
                    <a:cubicBezTo>
                      <a:pt x="67949" y="755097"/>
                      <a:pt x="64067" y="745102"/>
                      <a:pt x="72517" y="7620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79CE6006-FD1F-3B99-23F8-798213EE8B9A}"/>
                </a:ext>
              </a:extLst>
            </p:cNvPr>
            <p:cNvSpPr/>
            <p:nvPr/>
          </p:nvSpPr>
          <p:spPr>
            <a:xfrm>
              <a:off x="4544235" y="5246310"/>
              <a:ext cx="78565" cy="762000"/>
            </a:xfrm>
            <a:custGeom>
              <a:avLst/>
              <a:gdLst>
                <a:gd name="connsiteX0" fmla="*/ 59817 w 78565"/>
                <a:gd name="connsiteY0" fmla="*/ 0 h 762000"/>
                <a:gd name="connsiteX1" fmla="*/ 47117 w 78565"/>
                <a:gd name="connsiteY1" fmla="*/ 50800 h 762000"/>
                <a:gd name="connsiteX2" fmla="*/ 25950 w 78565"/>
                <a:gd name="connsiteY2" fmla="*/ 93133 h 762000"/>
                <a:gd name="connsiteX3" fmla="*/ 30183 w 78565"/>
                <a:gd name="connsiteY3" fmla="*/ 127000 h 762000"/>
                <a:gd name="connsiteX4" fmla="*/ 64050 w 78565"/>
                <a:gd name="connsiteY4" fmla="*/ 203200 h 762000"/>
                <a:gd name="connsiteX5" fmla="*/ 13250 w 78565"/>
                <a:gd name="connsiteY5" fmla="*/ 237066 h 762000"/>
                <a:gd name="connsiteX6" fmla="*/ 550 w 78565"/>
                <a:gd name="connsiteY6" fmla="*/ 258233 h 762000"/>
                <a:gd name="connsiteX7" fmla="*/ 59817 w 78565"/>
                <a:gd name="connsiteY7" fmla="*/ 347133 h 762000"/>
                <a:gd name="connsiteX8" fmla="*/ 30183 w 78565"/>
                <a:gd name="connsiteY8" fmla="*/ 478366 h 762000"/>
                <a:gd name="connsiteX9" fmla="*/ 59817 w 78565"/>
                <a:gd name="connsiteY9" fmla="*/ 529166 h 762000"/>
                <a:gd name="connsiteX10" fmla="*/ 47117 w 78565"/>
                <a:gd name="connsiteY10" fmla="*/ 567266 h 762000"/>
                <a:gd name="connsiteX11" fmla="*/ 30183 w 78565"/>
                <a:gd name="connsiteY11" fmla="*/ 630766 h 762000"/>
                <a:gd name="connsiteX12" fmla="*/ 59817 w 78565"/>
                <a:gd name="connsiteY12" fmla="*/ 685800 h 762000"/>
                <a:gd name="connsiteX13" fmla="*/ 64050 w 78565"/>
                <a:gd name="connsiteY13" fmla="*/ 723900 h 762000"/>
                <a:gd name="connsiteX14" fmla="*/ 72517 w 78565"/>
                <a:gd name="connsiteY14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565" h="762000">
                  <a:moveTo>
                    <a:pt x="59817" y="0"/>
                  </a:moveTo>
                  <a:cubicBezTo>
                    <a:pt x="33498" y="65792"/>
                    <a:pt x="70999" y="-32790"/>
                    <a:pt x="47117" y="50800"/>
                  </a:cubicBezTo>
                  <a:cubicBezTo>
                    <a:pt x="40990" y="72243"/>
                    <a:pt x="36317" y="77583"/>
                    <a:pt x="25950" y="93133"/>
                  </a:cubicBezTo>
                  <a:cubicBezTo>
                    <a:pt x="27361" y="104422"/>
                    <a:pt x="23872" y="117534"/>
                    <a:pt x="30183" y="127000"/>
                  </a:cubicBezTo>
                  <a:cubicBezTo>
                    <a:pt x="51132" y="158423"/>
                    <a:pt x="103967" y="160622"/>
                    <a:pt x="64050" y="203200"/>
                  </a:cubicBezTo>
                  <a:cubicBezTo>
                    <a:pt x="50131" y="218047"/>
                    <a:pt x="30183" y="225777"/>
                    <a:pt x="13250" y="237066"/>
                  </a:cubicBezTo>
                  <a:cubicBezTo>
                    <a:pt x="9017" y="244122"/>
                    <a:pt x="-2656" y="250655"/>
                    <a:pt x="550" y="258233"/>
                  </a:cubicBezTo>
                  <a:cubicBezTo>
                    <a:pt x="14427" y="291033"/>
                    <a:pt x="59817" y="347133"/>
                    <a:pt x="59817" y="347133"/>
                  </a:cubicBezTo>
                  <a:cubicBezTo>
                    <a:pt x="-4206" y="498460"/>
                    <a:pt x="-8476" y="418622"/>
                    <a:pt x="30183" y="478366"/>
                  </a:cubicBezTo>
                  <a:cubicBezTo>
                    <a:pt x="40833" y="494825"/>
                    <a:pt x="49939" y="512233"/>
                    <a:pt x="59817" y="529166"/>
                  </a:cubicBezTo>
                  <a:cubicBezTo>
                    <a:pt x="55584" y="541866"/>
                    <a:pt x="52817" y="555153"/>
                    <a:pt x="47117" y="567266"/>
                  </a:cubicBezTo>
                  <a:cubicBezTo>
                    <a:pt x="31604" y="600230"/>
                    <a:pt x="15866" y="594973"/>
                    <a:pt x="30183" y="630766"/>
                  </a:cubicBezTo>
                  <a:cubicBezTo>
                    <a:pt x="37921" y="650111"/>
                    <a:pt x="49939" y="667455"/>
                    <a:pt x="59817" y="685800"/>
                  </a:cubicBezTo>
                  <a:cubicBezTo>
                    <a:pt x="61228" y="698500"/>
                    <a:pt x="62465" y="711221"/>
                    <a:pt x="64050" y="723900"/>
                  </a:cubicBezTo>
                  <a:cubicBezTo>
                    <a:pt x="67949" y="755097"/>
                    <a:pt x="64067" y="745102"/>
                    <a:pt x="72517" y="7620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48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DD19B4-653D-E4B6-37E8-98E69D5FE198}"/>
              </a:ext>
            </a:extLst>
          </p:cNvPr>
          <p:cNvSpPr txBox="1"/>
          <p:nvPr/>
        </p:nvSpPr>
        <p:spPr>
          <a:xfrm>
            <a:off x="255181" y="198474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功能解析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FDBC7D3-5E56-C8A0-68B4-4CEDDFD00FDA}"/>
              </a:ext>
            </a:extLst>
          </p:cNvPr>
          <p:cNvSpPr txBox="1"/>
          <p:nvPr/>
        </p:nvSpPr>
        <p:spPr>
          <a:xfrm>
            <a:off x="475046" y="598584"/>
            <a:ext cx="269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/>
              <a:t> Multi Filter Layer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B681E-CFCA-BAD5-AEA1-F5793DA04030}"/>
              </a:ext>
            </a:extLst>
          </p:cNvPr>
          <p:cNvSpPr txBox="1"/>
          <p:nvPr/>
        </p:nvSpPr>
        <p:spPr>
          <a:xfrm>
            <a:off x="1467920" y="51852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顶层接口信号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DFEE540-A1A1-FDB4-4E4E-967AD45B88C8}"/>
              </a:ext>
            </a:extLst>
          </p:cNvPr>
          <p:cNvSpPr txBox="1"/>
          <p:nvPr/>
        </p:nvSpPr>
        <p:spPr>
          <a:xfrm>
            <a:off x="7560376" y="54447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内部结构原理图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5B5C6D-CE19-DBBD-085B-DC3EC2A172D1}"/>
              </a:ext>
            </a:extLst>
          </p:cNvPr>
          <p:cNvSpPr txBox="1"/>
          <p:nvPr/>
        </p:nvSpPr>
        <p:spPr>
          <a:xfrm>
            <a:off x="1037800" y="1034507"/>
            <a:ext cx="671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执行多个</a:t>
            </a:r>
            <a:r>
              <a:rPr lang="en-US" altLang="zh-CN" dirty="0"/>
              <a:t>filter </a:t>
            </a:r>
            <a:r>
              <a:rPr lang="zh-CN" altLang="en-US" dirty="0"/>
              <a:t>与 完整</a:t>
            </a:r>
            <a:r>
              <a:rPr lang="en-US" altLang="zh-CN" dirty="0"/>
              <a:t>image</a:t>
            </a:r>
            <a:r>
              <a:rPr lang="zh-CN" altLang="en-US" dirty="0"/>
              <a:t>的卷积操作，输出多个</a:t>
            </a:r>
            <a:r>
              <a:rPr lang="en-US" altLang="zh-CN" dirty="0"/>
              <a:t>feature  map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计算并行度由例化的</a:t>
            </a:r>
            <a:r>
              <a:rPr lang="en-US" altLang="zh-CN" dirty="0">
                <a:solidFill>
                  <a:srgbClr val="FF0000"/>
                </a:solidFill>
              </a:rPr>
              <a:t>Single Filter Layer</a:t>
            </a:r>
            <a:r>
              <a:rPr lang="zh-CN" altLang="en-US" dirty="0">
                <a:solidFill>
                  <a:srgbClr val="FF0000"/>
                </a:solidFill>
              </a:rPr>
              <a:t>个数决定，此处为两个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867194-1364-C273-BB5B-C4DBB70F3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376" y="1844125"/>
            <a:ext cx="7645793" cy="36006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04DFDF4-7218-3C13-CD74-87F67F972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13" y="2323214"/>
            <a:ext cx="3365673" cy="236232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4AB6C11-C180-9D01-373C-D70B2B599642}"/>
              </a:ext>
            </a:extLst>
          </p:cNvPr>
          <p:cNvSpPr txBox="1"/>
          <p:nvPr/>
        </p:nvSpPr>
        <p:spPr>
          <a:xfrm>
            <a:off x="1152250" y="1823478"/>
            <a:ext cx="312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6</a:t>
            </a:r>
            <a:r>
              <a:rPr lang="zh-CN" altLang="en-US" dirty="0"/>
              <a:t>个</a:t>
            </a:r>
            <a:r>
              <a:rPr lang="en-US" altLang="zh-CN" dirty="0"/>
              <a:t>filter   6</a:t>
            </a:r>
            <a:r>
              <a:rPr lang="zh-CN" altLang="en-US" dirty="0"/>
              <a:t>个</a:t>
            </a:r>
            <a:r>
              <a:rPr lang="en-US" altLang="zh-CN" dirty="0"/>
              <a:t>feature map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D696E0-A4E8-E2F2-A437-2C82D23DCDE4}"/>
              </a:ext>
            </a:extLst>
          </p:cNvPr>
          <p:cNvSpPr/>
          <p:nvPr/>
        </p:nvSpPr>
        <p:spPr>
          <a:xfrm>
            <a:off x="665660" y="3323929"/>
            <a:ext cx="744279" cy="2101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A8DF523-78E4-A9CB-A36D-230E34D877B3}"/>
              </a:ext>
            </a:extLst>
          </p:cNvPr>
          <p:cNvCxnSpPr>
            <a:cxnSpLocks/>
          </p:cNvCxnSpPr>
          <p:nvPr/>
        </p:nvCxnSpPr>
        <p:spPr>
          <a:xfrm flipV="1">
            <a:off x="1219200" y="2109680"/>
            <a:ext cx="647209" cy="1214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382875A-FFFB-CE30-AF95-D0C2E341CAC2}"/>
              </a:ext>
            </a:extLst>
          </p:cNvPr>
          <p:cNvSpPr/>
          <p:nvPr/>
        </p:nvSpPr>
        <p:spPr>
          <a:xfrm>
            <a:off x="2716813" y="3323929"/>
            <a:ext cx="1137637" cy="2101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5CC0B67-BBF6-4D28-1B94-464FC983F764}"/>
              </a:ext>
            </a:extLst>
          </p:cNvPr>
          <p:cNvCxnSpPr>
            <a:cxnSpLocks/>
          </p:cNvCxnSpPr>
          <p:nvPr/>
        </p:nvCxnSpPr>
        <p:spPr>
          <a:xfrm flipV="1">
            <a:off x="3207241" y="2109680"/>
            <a:ext cx="0" cy="12006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66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DD19B4-653D-E4B6-37E8-98E69D5FE198}"/>
              </a:ext>
            </a:extLst>
          </p:cNvPr>
          <p:cNvSpPr txBox="1"/>
          <p:nvPr/>
        </p:nvSpPr>
        <p:spPr>
          <a:xfrm>
            <a:off x="255181" y="198474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功能解析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867194-1364-C273-BB5B-C4DBB70F3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723" y="2106503"/>
            <a:ext cx="4231759" cy="19928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4AB6C11-C180-9D01-373C-D70B2B599642}"/>
              </a:ext>
            </a:extLst>
          </p:cNvPr>
          <p:cNvSpPr txBox="1"/>
          <p:nvPr/>
        </p:nvSpPr>
        <p:spPr>
          <a:xfrm>
            <a:off x="1279092" y="1209519"/>
            <a:ext cx="13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6</a:t>
            </a:r>
            <a:r>
              <a:rPr lang="zh-CN" altLang="en-US" dirty="0"/>
              <a:t>个</a:t>
            </a:r>
            <a:r>
              <a:rPr lang="en-US" altLang="zh-CN" dirty="0"/>
              <a:t>filter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365F33-FA87-309C-1BBC-EE0B0F675C57}"/>
              </a:ext>
            </a:extLst>
          </p:cNvPr>
          <p:cNvSpPr/>
          <p:nvPr/>
        </p:nvSpPr>
        <p:spPr>
          <a:xfrm>
            <a:off x="1430914" y="1974108"/>
            <a:ext cx="1027814" cy="942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C1EE2E-16EF-311C-5D11-54CDCFAD6D9B}"/>
              </a:ext>
            </a:extLst>
          </p:cNvPr>
          <p:cNvSpPr/>
          <p:nvPr/>
        </p:nvSpPr>
        <p:spPr>
          <a:xfrm>
            <a:off x="1127679" y="3102935"/>
            <a:ext cx="694034" cy="6237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filter1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936E80-227E-2438-8603-F6A7AEB5CBA0}"/>
              </a:ext>
            </a:extLst>
          </p:cNvPr>
          <p:cNvSpPr/>
          <p:nvPr/>
        </p:nvSpPr>
        <p:spPr>
          <a:xfrm>
            <a:off x="2098160" y="3102935"/>
            <a:ext cx="694034" cy="6237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filter2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E72B699-B39B-D7E4-6A92-3F65A4B33B95}"/>
              </a:ext>
            </a:extLst>
          </p:cNvPr>
          <p:cNvSpPr/>
          <p:nvPr/>
        </p:nvSpPr>
        <p:spPr>
          <a:xfrm>
            <a:off x="1127679" y="3912785"/>
            <a:ext cx="694034" cy="6237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filter3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E7CA17-3E5A-38FD-BDCB-CBD8FF8F2BB9}"/>
              </a:ext>
            </a:extLst>
          </p:cNvPr>
          <p:cNvSpPr/>
          <p:nvPr/>
        </p:nvSpPr>
        <p:spPr>
          <a:xfrm>
            <a:off x="2098160" y="3912785"/>
            <a:ext cx="694034" cy="6237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filter4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2B27DDB-8882-777E-48ED-3411BFB65891}"/>
              </a:ext>
            </a:extLst>
          </p:cNvPr>
          <p:cNvSpPr/>
          <p:nvPr/>
        </p:nvSpPr>
        <p:spPr>
          <a:xfrm>
            <a:off x="1127679" y="4722635"/>
            <a:ext cx="694034" cy="6237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filter5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CB57182-9918-A332-8C83-0EA2179BD263}"/>
              </a:ext>
            </a:extLst>
          </p:cNvPr>
          <p:cNvSpPr/>
          <p:nvPr/>
        </p:nvSpPr>
        <p:spPr>
          <a:xfrm>
            <a:off x="2098160" y="4722635"/>
            <a:ext cx="694034" cy="6237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filter6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3EDCE3FF-A1B7-5534-632B-BF31B7EAFB31}"/>
              </a:ext>
            </a:extLst>
          </p:cNvPr>
          <p:cNvSpPr/>
          <p:nvPr/>
        </p:nvSpPr>
        <p:spPr>
          <a:xfrm>
            <a:off x="2913321" y="2445484"/>
            <a:ext cx="503275" cy="283534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2E5EAAC3-D76F-F167-0A04-A7BC40CAD5BB}"/>
              </a:ext>
            </a:extLst>
          </p:cNvPr>
          <p:cNvSpPr/>
          <p:nvPr/>
        </p:nvSpPr>
        <p:spPr>
          <a:xfrm>
            <a:off x="2913321" y="3483936"/>
            <a:ext cx="503275" cy="283534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350C522-DDE8-AF5E-EDDF-6249B05E5EA9}"/>
              </a:ext>
            </a:extLst>
          </p:cNvPr>
          <p:cNvSpPr/>
          <p:nvPr/>
        </p:nvSpPr>
        <p:spPr>
          <a:xfrm>
            <a:off x="1042302" y="3046227"/>
            <a:ext cx="1807223" cy="73719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320693F-37AA-A99A-B71F-EEF2597228F6}"/>
              </a:ext>
            </a:extLst>
          </p:cNvPr>
          <p:cNvSpPr/>
          <p:nvPr/>
        </p:nvSpPr>
        <p:spPr>
          <a:xfrm>
            <a:off x="1042302" y="3856077"/>
            <a:ext cx="1807223" cy="73719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5254B78-D623-7F10-C49D-FC05D7C1C09E}"/>
              </a:ext>
            </a:extLst>
          </p:cNvPr>
          <p:cNvSpPr/>
          <p:nvPr/>
        </p:nvSpPr>
        <p:spPr>
          <a:xfrm>
            <a:off x="1041209" y="4674796"/>
            <a:ext cx="1807223" cy="73719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AF58DAD-D9F4-EEA1-21A4-FA50DB087102}"/>
              </a:ext>
            </a:extLst>
          </p:cNvPr>
          <p:cNvSpPr txBox="1"/>
          <p:nvPr/>
        </p:nvSpPr>
        <p:spPr>
          <a:xfrm>
            <a:off x="207827" y="32257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第一次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DEA1A55-73AA-572A-47C9-09CBD8078AE0}"/>
              </a:ext>
            </a:extLst>
          </p:cNvPr>
          <p:cNvSpPr txBox="1"/>
          <p:nvPr/>
        </p:nvSpPr>
        <p:spPr>
          <a:xfrm>
            <a:off x="214137" y="40400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第二次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63F2DF-21CA-8CD8-608E-93A3764817AD}"/>
              </a:ext>
            </a:extLst>
          </p:cNvPr>
          <p:cNvSpPr txBox="1"/>
          <p:nvPr/>
        </p:nvSpPr>
        <p:spPr>
          <a:xfrm>
            <a:off x="191047" y="48498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第三次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DAABF85-0B11-244A-13B2-7E00D4C78886}"/>
              </a:ext>
            </a:extLst>
          </p:cNvPr>
          <p:cNvSpPr txBox="1"/>
          <p:nvPr/>
        </p:nvSpPr>
        <p:spPr>
          <a:xfrm>
            <a:off x="8313409" y="1377784"/>
            <a:ext cx="2537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6</a:t>
            </a:r>
            <a:r>
              <a:rPr lang="zh-CN" altLang="en-US" dirty="0"/>
              <a:t>个</a:t>
            </a:r>
            <a:r>
              <a:rPr lang="en-US" altLang="zh-CN" dirty="0"/>
              <a:t>feature map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50D52C8-E163-3528-33EE-926B681C8750}"/>
              </a:ext>
            </a:extLst>
          </p:cNvPr>
          <p:cNvSpPr/>
          <p:nvPr/>
        </p:nvSpPr>
        <p:spPr>
          <a:xfrm>
            <a:off x="8611747" y="2791047"/>
            <a:ext cx="694034" cy="6237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FM1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401E5CF-A51D-85C3-F270-9C4A956D8905}"/>
              </a:ext>
            </a:extLst>
          </p:cNvPr>
          <p:cNvSpPr/>
          <p:nvPr/>
        </p:nvSpPr>
        <p:spPr>
          <a:xfrm>
            <a:off x="9582228" y="2791047"/>
            <a:ext cx="694034" cy="6237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FM2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D07B0D7-ECEA-D1A7-4969-D862AF0038C1}"/>
              </a:ext>
            </a:extLst>
          </p:cNvPr>
          <p:cNvSpPr/>
          <p:nvPr/>
        </p:nvSpPr>
        <p:spPr>
          <a:xfrm>
            <a:off x="8611747" y="3600897"/>
            <a:ext cx="694034" cy="6237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FM3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1597ED6-8F5E-AC12-F976-90BA13588FA9}"/>
              </a:ext>
            </a:extLst>
          </p:cNvPr>
          <p:cNvSpPr/>
          <p:nvPr/>
        </p:nvSpPr>
        <p:spPr>
          <a:xfrm>
            <a:off x="9582228" y="3600897"/>
            <a:ext cx="694034" cy="6237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FM4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E595A45-1BCE-E480-BBB6-14E94F0BF1E1}"/>
              </a:ext>
            </a:extLst>
          </p:cNvPr>
          <p:cNvSpPr/>
          <p:nvPr/>
        </p:nvSpPr>
        <p:spPr>
          <a:xfrm>
            <a:off x="8611747" y="4410747"/>
            <a:ext cx="694034" cy="6237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FM5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987A203-091A-2D8B-2F32-898708A98D76}"/>
              </a:ext>
            </a:extLst>
          </p:cNvPr>
          <p:cNvSpPr/>
          <p:nvPr/>
        </p:nvSpPr>
        <p:spPr>
          <a:xfrm>
            <a:off x="9582228" y="4410747"/>
            <a:ext cx="694034" cy="6237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FM6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44C2B944-736E-81C1-0014-E6584EBF5F54}"/>
              </a:ext>
            </a:extLst>
          </p:cNvPr>
          <p:cNvSpPr/>
          <p:nvPr/>
        </p:nvSpPr>
        <p:spPr>
          <a:xfrm>
            <a:off x="7970248" y="2977632"/>
            <a:ext cx="503275" cy="283534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A1817DE-E3E9-CE9C-14B2-05A36EED3723}"/>
              </a:ext>
            </a:extLst>
          </p:cNvPr>
          <p:cNvSpPr txBox="1"/>
          <p:nvPr/>
        </p:nvSpPr>
        <p:spPr>
          <a:xfrm>
            <a:off x="3164958" y="4471645"/>
            <a:ext cx="5273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例化了两个</a:t>
            </a:r>
            <a:r>
              <a:rPr lang="en-US" altLang="zh-CN" dirty="0" err="1"/>
              <a:t>SingleFilterLayer</a:t>
            </a:r>
            <a:r>
              <a:rPr lang="zh-CN" altLang="en-US" dirty="0"/>
              <a:t>，故并行度为</a:t>
            </a:r>
            <a:r>
              <a:rPr lang="en-US" altLang="zh-CN" dirty="0"/>
              <a:t>2,</a:t>
            </a:r>
          </a:p>
          <a:p>
            <a:r>
              <a:rPr lang="zh-CN" altLang="en-US" dirty="0"/>
              <a:t>每次执行两个</a:t>
            </a:r>
            <a:r>
              <a:rPr lang="en-US" altLang="zh-CN" dirty="0"/>
              <a:t>filter</a:t>
            </a:r>
            <a:r>
              <a:rPr lang="zh-CN" altLang="en-US" dirty="0"/>
              <a:t>与</a:t>
            </a:r>
            <a:r>
              <a:rPr lang="en-US" altLang="zh-CN" dirty="0"/>
              <a:t>image</a:t>
            </a:r>
            <a:r>
              <a:rPr lang="zh-CN" altLang="en-US" dirty="0"/>
              <a:t>的卷积，分三次执行完</a:t>
            </a:r>
          </a:p>
        </p:txBody>
      </p:sp>
    </p:spTree>
    <p:extLst>
      <p:ext uri="{BB962C8B-B14F-4D97-AF65-F5344CB8AC3E}">
        <p14:creationId xmlns:p14="http://schemas.microsoft.com/office/powerpoint/2010/main" val="133773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DD19B4-653D-E4B6-37E8-98E69D5FE198}"/>
              </a:ext>
            </a:extLst>
          </p:cNvPr>
          <p:cNvSpPr txBox="1"/>
          <p:nvPr/>
        </p:nvSpPr>
        <p:spPr>
          <a:xfrm>
            <a:off x="4639511" y="3044279"/>
            <a:ext cx="3219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1.3</a:t>
            </a:r>
            <a:r>
              <a:rPr lang="zh-CN" altLang="en-US" sz="4400" dirty="0"/>
              <a:t>电路逻辑</a:t>
            </a:r>
          </a:p>
        </p:txBody>
      </p:sp>
    </p:spTree>
    <p:extLst>
      <p:ext uri="{BB962C8B-B14F-4D97-AF65-F5344CB8AC3E}">
        <p14:creationId xmlns:p14="http://schemas.microsoft.com/office/powerpoint/2010/main" val="80732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DD19B4-653D-E4B6-37E8-98E69D5FE198}"/>
              </a:ext>
            </a:extLst>
          </p:cNvPr>
          <p:cNvSpPr txBox="1"/>
          <p:nvPr/>
        </p:nvSpPr>
        <p:spPr>
          <a:xfrm>
            <a:off x="255181" y="19847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电路逻辑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FDBC7D3-5E56-C8A0-68B4-4CEDDFD00FDA}"/>
              </a:ext>
            </a:extLst>
          </p:cNvPr>
          <p:cNvSpPr txBox="1"/>
          <p:nvPr/>
        </p:nvSpPr>
        <p:spPr>
          <a:xfrm>
            <a:off x="184423" y="598584"/>
            <a:ext cx="269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Single Filter Layer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05F5057-F0E4-7D61-5D2D-A5C91C7AB27B}"/>
              </a:ext>
            </a:extLst>
          </p:cNvPr>
          <p:cNvGrpSpPr/>
          <p:nvPr/>
        </p:nvGrpSpPr>
        <p:grpSpPr>
          <a:xfrm>
            <a:off x="1290421" y="2215740"/>
            <a:ext cx="2551034" cy="2426519"/>
            <a:chOff x="1163273" y="1840680"/>
            <a:chExt cx="2551034" cy="2426519"/>
          </a:xfrm>
        </p:grpSpPr>
        <p:sp>
          <p:nvSpPr>
            <p:cNvPr id="13" name="Google Shape;1566;p30">
              <a:extLst>
                <a:ext uri="{FF2B5EF4-FFF2-40B4-BE49-F238E27FC236}">
                  <a16:creationId xmlns:a16="http://schemas.microsoft.com/office/drawing/2014/main" id="{826CFF0E-E975-1F6E-DA38-B09A7DD58E4F}"/>
                </a:ext>
              </a:extLst>
            </p:cNvPr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67;p30">
              <a:extLst>
                <a:ext uri="{FF2B5EF4-FFF2-40B4-BE49-F238E27FC236}">
                  <a16:creationId xmlns:a16="http://schemas.microsoft.com/office/drawing/2014/main" id="{596F56C0-4751-9CF4-8404-441F252BE9D2}"/>
                </a:ext>
              </a:extLst>
            </p:cNvPr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68;p30">
              <a:extLst>
                <a:ext uri="{FF2B5EF4-FFF2-40B4-BE49-F238E27FC236}">
                  <a16:creationId xmlns:a16="http://schemas.microsoft.com/office/drawing/2014/main" id="{1BFC9178-70BE-F0C2-4C8B-568291A42F81}"/>
                </a:ext>
              </a:extLst>
            </p:cNvPr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69;p30">
              <a:extLst>
                <a:ext uri="{FF2B5EF4-FFF2-40B4-BE49-F238E27FC236}">
                  <a16:creationId xmlns:a16="http://schemas.microsoft.com/office/drawing/2014/main" id="{4E4EB763-808C-2FC5-4007-3F6642027CF1}"/>
                </a:ext>
              </a:extLst>
            </p:cNvPr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70;p30">
              <a:extLst>
                <a:ext uri="{FF2B5EF4-FFF2-40B4-BE49-F238E27FC236}">
                  <a16:creationId xmlns:a16="http://schemas.microsoft.com/office/drawing/2014/main" id="{AB94C275-623A-E619-3988-00E9A9F2DEF6}"/>
                </a:ext>
              </a:extLst>
            </p:cNvPr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71;p30">
              <a:extLst>
                <a:ext uri="{FF2B5EF4-FFF2-40B4-BE49-F238E27FC236}">
                  <a16:creationId xmlns:a16="http://schemas.microsoft.com/office/drawing/2014/main" id="{615BB191-B7F4-3BF0-3669-3F2E929F4524}"/>
                </a:ext>
              </a:extLst>
            </p:cNvPr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72;p30">
              <a:extLst>
                <a:ext uri="{FF2B5EF4-FFF2-40B4-BE49-F238E27FC236}">
                  <a16:creationId xmlns:a16="http://schemas.microsoft.com/office/drawing/2014/main" id="{CFEE90F7-2EA5-01A9-99F0-1BED166201ED}"/>
                </a:ext>
              </a:extLst>
            </p:cNvPr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73;p30">
              <a:extLst>
                <a:ext uri="{FF2B5EF4-FFF2-40B4-BE49-F238E27FC236}">
                  <a16:creationId xmlns:a16="http://schemas.microsoft.com/office/drawing/2014/main" id="{4B91B88D-073B-9A91-2DE2-03177EC5B87A}"/>
                </a:ext>
              </a:extLst>
            </p:cNvPr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74;p30">
              <a:extLst>
                <a:ext uri="{FF2B5EF4-FFF2-40B4-BE49-F238E27FC236}">
                  <a16:creationId xmlns:a16="http://schemas.microsoft.com/office/drawing/2014/main" id="{A37C0825-FF83-4219-4E7B-F439B382EA56}"/>
                </a:ext>
              </a:extLst>
            </p:cNvPr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75;p30">
              <a:extLst>
                <a:ext uri="{FF2B5EF4-FFF2-40B4-BE49-F238E27FC236}">
                  <a16:creationId xmlns:a16="http://schemas.microsoft.com/office/drawing/2014/main" id="{80C94375-128B-A0EA-C439-78590AB0C5B7}"/>
                </a:ext>
              </a:extLst>
            </p:cNvPr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76;p30">
              <a:extLst>
                <a:ext uri="{FF2B5EF4-FFF2-40B4-BE49-F238E27FC236}">
                  <a16:creationId xmlns:a16="http://schemas.microsoft.com/office/drawing/2014/main" id="{7B3C85B8-AC5C-38E2-6786-6A155A1B92E0}"/>
                </a:ext>
              </a:extLst>
            </p:cNvPr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77;p30">
              <a:extLst>
                <a:ext uri="{FF2B5EF4-FFF2-40B4-BE49-F238E27FC236}">
                  <a16:creationId xmlns:a16="http://schemas.microsoft.com/office/drawing/2014/main" id="{48030A17-9CD4-4370-F71A-73E5EA44E903}"/>
                </a:ext>
              </a:extLst>
            </p:cNvPr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78;p30">
              <a:extLst>
                <a:ext uri="{FF2B5EF4-FFF2-40B4-BE49-F238E27FC236}">
                  <a16:creationId xmlns:a16="http://schemas.microsoft.com/office/drawing/2014/main" id="{274350FD-6DAF-E7B0-9F0F-526142937E09}"/>
                </a:ext>
              </a:extLst>
            </p:cNvPr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79;p30">
              <a:extLst>
                <a:ext uri="{FF2B5EF4-FFF2-40B4-BE49-F238E27FC236}">
                  <a16:creationId xmlns:a16="http://schemas.microsoft.com/office/drawing/2014/main" id="{2C993FFC-F1E2-2949-A8D8-6671A8EA8EC4}"/>
                </a:ext>
              </a:extLst>
            </p:cNvPr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80;p30">
              <a:extLst>
                <a:ext uri="{FF2B5EF4-FFF2-40B4-BE49-F238E27FC236}">
                  <a16:creationId xmlns:a16="http://schemas.microsoft.com/office/drawing/2014/main" id="{DD251BEE-6B6B-DF6F-C30E-A38AB02C2FD6}"/>
                </a:ext>
              </a:extLst>
            </p:cNvPr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81;p30">
              <a:extLst>
                <a:ext uri="{FF2B5EF4-FFF2-40B4-BE49-F238E27FC236}">
                  <a16:creationId xmlns:a16="http://schemas.microsoft.com/office/drawing/2014/main" id="{15B2A810-DE64-EED0-5867-C3C46BB05741}"/>
                </a:ext>
              </a:extLst>
            </p:cNvPr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82;p30">
              <a:extLst>
                <a:ext uri="{FF2B5EF4-FFF2-40B4-BE49-F238E27FC236}">
                  <a16:creationId xmlns:a16="http://schemas.microsoft.com/office/drawing/2014/main" id="{4C81001F-7EA8-1D38-3536-723DA34CB17B}"/>
                </a:ext>
              </a:extLst>
            </p:cNvPr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83;p30">
              <a:extLst>
                <a:ext uri="{FF2B5EF4-FFF2-40B4-BE49-F238E27FC236}">
                  <a16:creationId xmlns:a16="http://schemas.microsoft.com/office/drawing/2014/main" id="{32539B7B-AADC-1331-75DA-13B1CA6CE672}"/>
                </a:ext>
              </a:extLst>
            </p:cNvPr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84;p30">
              <a:extLst>
                <a:ext uri="{FF2B5EF4-FFF2-40B4-BE49-F238E27FC236}">
                  <a16:creationId xmlns:a16="http://schemas.microsoft.com/office/drawing/2014/main" id="{6BC97B51-58CA-56D7-69E2-0189053FDAA3}"/>
                </a:ext>
              </a:extLst>
            </p:cNvPr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85;p30">
              <a:extLst>
                <a:ext uri="{FF2B5EF4-FFF2-40B4-BE49-F238E27FC236}">
                  <a16:creationId xmlns:a16="http://schemas.microsoft.com/office/drawing/2014/main" id="{E6B77D3B-6144-5A0E-23FE-C274EC13C110}"/>
                </a:ext>
              </a:extLst>
            </p:cNvPr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86;p30">
              <a:extLst>
                <a:ext uri="{FF2B5EF4-FFF2-40B4-BE49-F238E27FC236}">
                  <a16:creationId xmlns:a16="http://schemas.microsoft.com/office/drawing/2014/main" id="{CF510F24-7C29-79FE-7667-902EFD6C217A}"/>
                </a:ext>
              </a:extLst>
            </p:cNvPr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87;p30">
              <a:extLst>
                <a:ext uri="{FF2B5EF4-FFF2-40B4-BE49-F238E27FC236}">
                  <a16:creationId xmlns:a16="http://schemas.microsoft.com/office/drawing/2014/main" id="{2F481BE4-1D81-E7D0-FFE7-738B2FD1FFE5}"/>
                </a:ext>
              </a:extLst>
            </p:cNvPr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88;p30">
              <a:extLst>
                <a:ext uri="{FF2B5EF4-FFF2-40B4-BE49-F238E27FC236}">
                  <a16:creationId xmlns:a16="http://schemas.microsoft.com/office/drawing/2014/main" id="{1F958E91-4BE5-3159-90A9-C08FC081AC80}"/>
                </a:ext>
              </a:extLst>
            </p:cNvPr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89;p30">
              <a:extLst>
                <a:ext uri="{FF2B5EF4-FFF2-40B4-BE49-F238E27FC236}">
                  <a16:creationId xmlns:a16="http://schemas.microsoft.com/office/drawing/2014/main" id="{28909EF4-57F4-883C-DFE5-371C75948AFB}"/>
                </a:ext>
              </a:extLst>
            </p:cNvPr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90;p30">
              <a:extLst>
                <a:ext uri="{FF2B5EF4-FFF2-40B4-BE49-F238E27FC236}">
                  <a16:creationId xmlns:a16="http://schemas.microsoft.com/office/drawing/2014/main" id="{C48A088E-1BAC-074D-F0D0-0F769999E028}"/>
                </a:ext>
              </a:extLst>
            </p:cNvPr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CC61E490-EB6A-C61F-7D5E-657BABE6F7BC}"/>
              </a:ext>
            </a:extLst>
          </p:cNvPr>
          <p:cNvGrpSpPr/>
          <p:nvPr/>
        </p:nvGrpSpPr>
        <p:grpSpPr>
          <a:xfrm>
            <a:off x="5837445" y="3010240"/>
            <a:ext cx="1020414" cy="968508"/>
            <a:chOff x="5868547" y="1839930"/>
            <a:chExt cx="1020414" cy="9685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0" name="Google Shape;1569;p30">
              <a:extLst>
                <a:ext uri="{FF2B5EF4-FFF2-40B4-BE49-F238E27FC236}">
                  <a16:creationId xmlns:a16="http://schemas.microsoft.com/office/drawing/2014/main" id="{55C9BF41-8AB1-40B6-DCF6-546039797628}"/>
                </a:ext>
              </a:extLst>
            </p:cNvPr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70;p30">
              <a:extLst>
                <a:ext uri="{FF2B5EF4-FFF2-40B4-BE49-F238E27FC236}">
                  <a16:creationId xmlns:a16="http://schemas.microsoft.com/office/drawing/2014/main" id="{AAA39D27-5F46-BCB1-AB9E-794F6F369C73}"/>
                </a:ext>
              </a:extLst>
            </p:cNvPr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74;p30">
              <a:extLst>
                <a:ext uri="{FF2B5EF4-FFF2-40B4-BE49-F238E27FC236}">
                  <a16:creationId xmlns:a16="http://schemas.microsoft.com/office/drawing/2014/main" id="{F719FE21-3B95-9192-5013-A9D0A72A422D}"/>
                </a:ext>
              </a:extLst>
            </p:cNvPr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75;p30">
              <a:extLst>
                <a:ext uri="{FF2B5EF4-FFF2-40B4-BE49-F238E27FC236}">
                  <a16:creationId xmlns:a16="http://schemas.microsoft.com/office/drawing/2014/main" id="{1F1DB2E4-CC2A-88BA-48C5-7E5BB35CBFE7}"/>
                </a:ext>
              </a:extLst>
            </p:cNvPr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EAC84064-CFD5-1459-FF0D-1CAB028E69B3}"/>
              </a:ext>
            </a:extLst>
          </p:cNvPr>
          <p:cNvSpPr txBox="1"/>
          <p:nvPr/>
        </p:nvSpPr>
        <p:spPr>
          <a:xfrm>
            <a:off x="2010440" y="179198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Image 5x5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26D8579-4E11-2FDB-1A46-3FC232AA666F}"/>
              </a:ext>
            </a:extLst>
          </p:cNvPr>
          <p:cNvSpPr txBox="1"/>
          <p:nvPr/>
        </p:nvSpPr>
        <p:spPr>
          <a:xfrm>
            <a:off x="5837445" y="2595369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Filter 2x2</a:t>
            </a:r>
            <a:endParaRPr lang="zh-CN" altLang="en-US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C9F2B51-74C8-9576-6ED1-03F526BD332F}"/>
              </a:ext>
            </a:extLst>
          </p:cNvPr>
          <p:cNvGrpSpPr/>
          <p:nvPr/>
        </p:nvGrpSpPr>
        <p:grpSpPr>
          <a:xfrm>
            <a:off x="8909371" y="2576190"/>
            <a:ext cx="2040827" cy="1940015"/>
            <a:chOff x="6809969" y="1651680"/>
            <a:chExt cx="2040827" cy="194001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7" name="Google Shape;1566;p30">
              <a:extLst>
                <a:ext uri="{FF2B5EF4-FFF2-40B4-BE49-F238E27FC236}">
                  <a16:creationId xmlns:a16="http://schemas.microsoft.com/office/drawing/2014/main" id="{4C1397F8-45BC-EF65-27DF-E73331FA54FA}"/>
                </a:ext>
              </a:extLst>
            </p:cNvPr>
            <p:cNvSpPr/>
            <p:nvPr/>
          </p:nvSpPr>
          <p:spPr>
            <a:xfrm flipH="1">
              <a:off x="6809969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67;p30">
              <a:extLst>
                <a:ext uri="{FF2B5EF4-FFF2-40B4-BE49-F238E27FC236}">
                  <a16:creationId xmlns:a16="http://schemas.microsoft.com/office/drawing/2014/main" id="{AF16DA11-02BD-8FC5-141B-C3E151BD4E16}"/>
                </a:ext>
              </a:extLst>
            </p:cNvPr>
            <p:cNvSpPr/>
            <p:nvPr/>
          </p:nvSpPr>
          <p:spPr>
            <a:xfrm flipH="1">
              <a:off x="7320176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68;p30">
              <a:extLst>
                <a:ext uri="{FF2B5EF4-FFF2-40B4-BE49-F238E27FC236}">
                  <a16:creationId xmlns:a16="http://schemas.microsoft.com/office/drawing/2014/main" id="{C16E0C25-04BB-23F8-BD22-DA2D3654DD02}"/>
                </a:ext>
              </a:extLst>
            </p:cNvPr>
            <p:cNvSpPr/>
            <p:nvPr/>
          </p:nvSpPr>
          <p:spPr>
            <a:xfrm flipH="1">
              <a:off x="7830383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69;p30">
              <a:extLst>
                <a:ext uri="{FF2B5EF4-FFF2-40B4-BE49-F238E27FC236}">
                  <a16:creationId xmlns:a16="http://schemas.microsoft.com/office/drawing/2014/main" id="{D76C1873-4D19-767A-0C51-BD4F19520A4D}"/>
                </a:ext>
              </a:extLst>
            </p:cNvPr>
            <p:cNvSpPr/>
            <p:nvPr/>
          </p:nvSpPr>
          <p:spPr>
            <a:xfrm flipH="1">
              <a:off x="8340589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71;p30">
              <a:extLst>
                <a:ext uri="{FF2B5EF4-FFF2-40B4-BE49-F238E27FC236}">
                  <a16:creationId xmlns:a16="http://schemas.microsoft.com/office/drawing/2014/main" id="{E89A65FB-F3D3-B04D-5D68-1C3100A37153}"/>
                </a:ext>
              </a:extLst>
            </p:cNvPr>
            <p:cNvSpPr/>
            <p:nvPr/>
          </p:nvSpPr>
          <p:spPr>
            <a:xfrm flipH="1">
              <a:off x="6809969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72;p30">
              <a:extLst>
                <a:ext uri="{FF2B5EF4-FFF2-40B4-BE49-F238E27FC236}">
                  <a16:creationId xmlns:a16="http://schemas.microsoft.com/office/drawing/2014/main" id="{CBCA7667-5777-3B7F-989C-6059BF39EC7C}"/>
                </a:ext>
              </a:extLst>
            </p:cNvPr>
            <p:cNvSpPr/>
            <p:nvPr/>
          </p:nvSpPr>
          <p:spPr>
            <a:xfrm flipH="1">
              <a:off x="7320176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73;p30">
              <a:extLst>
                <a:ext uri="{FF2B5EF4-FFF2-40B4-BE49-F238E27FC236}">
                  <a16:creationId xmlns:a16="http://schemas.microsoft.com/office/drawing/2014/main" id="{82D482C7-75CB-3DE9-2F73-B78ACDFEED46}"/>
                </a:ext>
              </a:extLst>
            </p:cNvPr>
            <p:cNvSpPr/>
            <p:nvPr/>
          </p:nvSpPr>
          <p:spPr>
            <a:xfrm flipH="1">
              <a:off x="7830383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74;p30">
              <a:extLst>
                <a:ext uri="{FF2B5EF4-FFF2-40B4-BE49-F238E27FC236}">
                  <a16:creationId xmlns:a16="http://schemas.microsoft.com/office/drawing/2014/main" id="{115F3118-A6C2-CCCE-E14D-D3AC511CF93A}"/>
                </a:ext>
              </a:extLst>
            </p:cNvPr>
            <p:cNvSpPr/>
            <p:nvPr/>
          </p:nvSpPr>
          <p:spPr>
            <a:xfrm flipH="1">
              <a:off x="8340589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76;p30">
              <a:extLst>
                <a:ext uri="{FF2B5EF4-FFF2-40B4-BE49-F238E27FC236}">
                  <a16:creationId xmlns:a16="http://schemas.microsoft.com/office/drawing/2014/main" id="{1E67AAC1-1F36-F8A0-AE21-72C3341F8A24}"/>
                </a:ext>
              </a:extLst>
            </p:cNvPr>
            <p:cNvSpPr/>
            <p:nvPr/>
          </p:nvSpPr>
          <p:spPr>
            <a:xfrm flipH="1">
              <a:off x="6809969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77;p30">
              <a:extLst>
                <a:ext uri="{FF2B5EF4-FFF2-40B4-BE49-F238E27FC236}">
                  <a16:creationId xmlns:a16="http://schemas.microsoft.com/office/drawing/2014/main" id="{3AA44EAB-0D6D-AC3F-8B0B-8614A4B702E0}"/>
                </a:ext>
              </a:extLst>
            </p:cNvPr>
            <p:cNvSpPr/>
            <p:nvPr/>
          </p:nvSpPr>
          <p:spPr>
            <a:xfrm flipH="1">
              <a:off x="7320176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78;p30">
              <a:extLst>
                <a:ext uri="{FF2B5EF4-FFF2-40B4-BE49-F238E27FC236}">
                  <a16:creationId xmlns:a16="http://schemas.microsoft.com/office/drawing/2014/main" id="{1F131E63-B715-F9C5-5998-0CB460F0A81F}"/>
                </a:ext>
              </a:extLst>
            </p:cNvPr>
            <p:cNvSpPr/>
            <p:nvPr/>
          </p:nvSpPr>
          <p:spPr>
            <a:xfrm flipH="1">
              <a:off x="7830383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79;p30">
              <a:extLst>
                <a:ext uri="{FF2B5EF4-FFF2-40B4-BE49-F238E27FC236}">
                  <a16:creationId xmlns:a16="http://schemas.microsoft.com/office/drawing/2014/main" id="{E67673A4-8BA7-C0ED-E5DD-4B8E24DF1833}"/>
                </a:ext>
              </a:extLst>
            </p:cNvPr>
            <p:cNvSpPr/>
            <p:nvPr/>
          </p:nvSpPr>
          <p:spPr>
            <a:xfrm flipH="1">
              <a:off x="8340589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81;p30">
              <a:extLst>
                <a:ext uri="{FF2B5EF4-FFF2-40B4-BE49-F238E27FC236}">
                  <a16:creationId xmlns:a16="http://schemas.microsoft.com/office/drawing/2014/main" id="{6C170443-476D-9BBD-943D-D16FD02C7C06}"/>
                </a:ext>
              </a:extLst>
            </p:cNvPr>
            <p:cNvSpPr/>
            <p:nvPr/>
          </p:nvSpPr>
          <p:spPr>
            <a:xfrm flipH="1">
              <a:off x="6809969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82;p30">
              <a:extLst>
                <a:ext uri="{FF2B5EF4-FFF2-40B4-BE49-F238E27FC236}">
                  <a16:creationId xmlns:a16="http://schemas.microsoft.com/office/drawing/2014/main" id="{CF9F08A3-D7FE-463B-E388-01E01AF13571}"/>
                </a:ext>
              </a:extLst>
            </p:cNvPr>
            <p:cNvSpPr/>
            <p:nvPr/>
          </p:nvSpPr>
          <p:spPr>
            <a:xfrm flipH="1">
              <a:off x="7320176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83;p30">
              <a:extLst>
                <a:ext uri="{FF2B5EF4-FFF2-40B4-BE49-F238E27FC236}">
                  <a16:creationId xmlns:a16="http://schemas.microsoft.com/office/drawing/2014/main" id="{7ADA8C84-44EA-5DCE-4BA8-AA6D338C542E}"/>
                </a:ext>
              </a:extLst>
            </p:cNvPr>
            <p:cNvSpPr/>
            <p:nvPr/>
          </p:nvSpPr>
          <p:spPr>
            <a:xfrm flipH="1">
              <a:off x="7830383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84;p30">
              <a:extLst>
                <a:ext uri="{FF2B5EF4-FFF2-40B4-BE49-F238E27FC236}">
                  <a16:creationId xmlns:a16="http://schemas.microsoft.com/office/drawing/2014/main" id="{59B7D99B-E2A6-948C-D9E2-5421B1B1EC2F}"/>
                </a:ext>
              </a:extLst>
            </p:cNvPr>
            <p:cNvSpPr/>
            <p:nvPr/>
          </p:nvSpPr>
          <p:spPr>
            <a:xfrm flipH="1">
              <a:off x="8340589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2FC624C2-9611-9EF9-6E05-935A2F003A95}"/>
              </a:ext>
            </a:extLst>
          </p:cNvPr>
          <p:cNvSpPr txBox="1"/>
          <p:nvPr/>
        </p:nvSpPr>
        <p:spPr>
          <a:xfrm>
            <a:off x="8780787" y="2089023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Featurm</a:t>
            </a:r>
            <a:r>
              <a:rPr lang="en-US" altLang="zh-CN" dirty="0"/>
              <a:t> map 4x4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0EBD152-5587-98E5-2D0B-434FF0D8971C}"/>
              </a:ext>
            </a:extLst>
          </p:cNvPr>
          <p:cNvSpPr txBox="1"/>
          <p:nvPr/>
        </p:nvSpPr>
        <p:spPr>
          <a:xfrm>
            <a:off x="4662959" y="3252367"/>
            <a:ext cx="352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*</a:t>
            </a:r>
            <a:endParaRPr lang="zh-CN" altLang="en-US" sz="32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200441-25DE-1E6A-540C-5C742DF3165C}"/>
              </a:ext>
            </a:extLst>
          </p:cNvPr>
          <p:cNvSpPr txBox="1"/>
          <p:nvPr/>
        </p:nvSpPr>
        <p:spPr>
          <a:xfrm>
            <a:off x="7767363" y="324867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35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2797</TotalTime>
  <Words>1594</Words>
  <Application>Microsoft Office PowerPoint</Application>
  <PresentationFormat>宽屏</PresentationFormat>
  <Paragraphs>345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华文新魏</vt:lpstr>
      <vt:lpstr>华文行楷</vt:lpstr>
      <vt:lpstr>微软雅黑</vt:lpstr>
      <vt:lpstr>Arial</vt:lpstr>
      <vt:lpstr>Cambria Math</vt:lpstr>
      <vt:lpstr>Rockwell</vt:lpstr>
      <vt:lpstr>Office Theme</vt:lpstr>
      <vt:lpstr>手把手教你用Verilog                 在FPGA上搭建CNN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 嘉诚</dc:creator>
  <cp:lastModifiedBy>曹 嘉诚</cp:lastModifiedBy>
  <cp:revision>773</cp:revision>
  <dcterms:created xsi:type="dcterms:W3CDTF">2022-04-06T01:32:37Z</dcterms:created>
  <dcterms:modified xsi:type="dcterms:W3CDTF">2022-07-30T09:37:30Z</dcterms:modified>
</cp:coreProperties>
</file>