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6" r:id="rId4"/>
    <p:sldId id="263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E2B"/>
    <a:srgbClr val="F07A7A"/>
    <a:srgbClr val="FADADA"/>
    <a:srgbClr val="90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2"/>
  </p:normalViewPr>
  <p:slideViewPr>
    <p:cSldViewPr snapToGrid="0">
      <p:cViewPr>
        <p:scale>
          <a:sx n="112" d="100"/>
          <a:sy n="112" d="100"/>
        </p:scale>
        <p:origin x="57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BC045-705B-5B4B-A6EA-E52FF8802EC1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655D8-6115-8040-A63D-B049659A5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38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655D8-6115-8040-A63D-B049659A5D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0579-FB03-421F-9D38-D3FF02D8F0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B0C0A8-D66A-47A4-8A96-AC31B35DFF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220F-4550-499F-9991-5AF1E04A2A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C6E2D6-4146-453C-AEA0-1D1D6E982481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E1AD7-CE8C-4ABE-BA36-DC14CFD0D6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F3CC1-C0ED-4E06-8F0C-CF381C556C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C79AE-3027-44AE-A74C-57B6C79DD6B1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98621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BD19-8785-4414-A02C-BCB2CE575E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44C93-5513-402B-8436-30EE3750A91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B2574-A0FC-4346-9992-B8EBD81DA0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916FB-2387-46F2-A59B-121F0138A6A4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3FCE95-6D51-4099-A897-50F2C5376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4913B-E926-43F8-B46F-E8FFE2750C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F37C4-49D9-4990-A1EE-FD3C980EEEBC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7059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B8273B-E2C2-48BD-B912-605B09CD9E8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BA489B-4B4B-4630-B825-3767F3C6F4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CBB6E-0105-4AA5-9B3E-E9FB4153AF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F37DFB-E94E-4DFD-AA51-15669CB04236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49F31-C765-4C13-8C02-C7B3A9E71D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FEAF8-A84D-48ED-94EA-00BE332C0C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77419-69DB-4EEF-812C-876645A96E44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5561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1C963-2BE9-483A-B565-8B8125AF7B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7D4F8-A956-4E03-93D5-8C0E9584DE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6CA7C-25A1-48B5-ACD8-ED2B6B2ABD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3ADCD4-27CE-4496-AC13-813A475CB018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1A57D-1543-4BC0-906B-9484A33986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7432C-40EA-4BC6-BA97-7B36130E02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B25E5F-5AC9-46B9-AE70-F4AF0F42758D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491696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48D6D-EE15-4DA9-89E6-5FC88F3C9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4A810-9AC1-46DE-BC62-5236E1A86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3BE7B-2D26-410E-8933-C0797DF309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DF96F5-ADB3-45EC-B9E4-7F2F4F2CF760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4E921-3640-4B1D-AA55-CFDE8713FA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82759-8EB3-4467-AC58-CAF094F73E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72DB50-A876-477D-AA83-434D5C0DBAE5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4119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687B-C55A-492B-8493-0027E84FA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8F488-F283-42B4-AF5A-C52BA62EAF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1C1F2A-AF5A-47DA-A417-26141A5ACB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CB23-C224-4912-A14D-D6B389DE54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E8BCDD-14F1-40AB-AD2A-96ED5E1494BC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88474F-5708-4B92-8415-EC5DF0F49C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93241-9F10-4DA3-820B-53DB68DF15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6A5D49-4F53-4958-B915-260565456B8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488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1DE86-77F6-4FB1-BB59-E77F7D231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F92669-3B41-4193-AA24-BE3E0B553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7F60CB-25B0-4DDC-808A-17F88C9F5F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AFA44D-0B0C-4786-AAB6-F8523FB38FF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7689A0-7B87-46C4-8A8D-FB0D266DA63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793849-26BE-4592-BF1C-4BB710D7FC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81EAAB-A808-4283-B069-0D3E5A345726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8C94ED-4F85-4978-9C2E-BC6596F759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B64E9C-4440-45D1-B24E-E54B474C97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183F30-BFA1-4B77-A8BF-B31327CB3FC8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7821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1B55D-6A71-46F8-90A6-9D18CC99E1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A70988-2EF2-4E50-8983-6AAC234BDC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9D73D-8875-4EE9-93AF-06B7F2100B33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0A087-6412-423A-BD85-3D720CE72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560CA-1035-42E8-9A86-F512A3FC49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AFA5B5-E908-4BD9-A1EA-02515C83FC17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514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5D8A79-0AAE-4FCF-B495-8426A8957D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9FDDDF-131B-462F-901A-3D9B6375CAE1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DC34E6-256C-4AB4-8E9B-6C9CF515DA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387C4-82F5-43DE-8641-53447D7E8A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B8D55A-950D-4CE6-84EA-B2D8E42CEE7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35243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84394-C916-4E23-9BD4-FE9DE3507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70E10-40B1-4DC5-AFB1-920F621F5E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36012F-7AFB-4C55-A59F-DC48B9EA5C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D28806-164A-4053-9CF8-C2630D1769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DA4614-243E-4314-A637-83BC79A3FD82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B195E-B647-4905-A436-52CF9655AA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4CE87-42E4-41F6-B994-0B1E21FB0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D20988-D652-41A1-A3ED-AB60035D2AA6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24415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4F947-9F3B-443C-82E5-F66CF8B65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1DAE5E-EE6A-4D81-9B09-A74CA53601C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5B001-A342-41CD-9F09-C14FEBBF73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621E7-6E56-4CCA-9439-0B5FD38A38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3C093A-B279-453C-B333-322235762470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4AFF2C-7907-4AE2-A114-715B940C1A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985BF-7A26-4C8C-88F9-70C85F6FBA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8819C5-3D72-4CD8-B646-377EF048BB74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6365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EFCA83-CABD-4ECF-9C5C-F8B2649B5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04CA20-11C4-44B4-B023-31BB46699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79D24-9ADC-4347-8A11-1D3998B4D99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7F3737F-2E89-436B-A93C-AA7DF52021F1}" type="datetime1">
              <a:rPr lang="de-DE"/>
              <a:pPr lvl="0"/>
              <a:t>02.12.21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BDAF-67D7-495B-876B-512BF2D135C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8BE38-03E8-4438-B24A-A7E5B854CA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41B43E5-BDB9-46CA-8A3A-38E3F136CFA8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03CE8A7-C7BA-4A0F-91FA-B66283BA5DF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nhaltsplatzhalter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18302A29-32BD-4E4F-8955-9AC364C0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1523"/>
            <a:ext cx="12191996" cy="539495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81FAAA24-CEBA-4B20-A036-D7E9F1368B81}"/>
              </a:ext>
            </a:extLst>
          </p:cNvPr>
          <p:cNvSpPr/>
          <p:nvPr/>
        </p:nvSpPr>
        <p:spPr>
          <a:xfrm>
            <a:off x="544031" y="272454"/>
            <a:ext cx="11103934" cy="631308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2018FE-3426-EB4F-B291-5301D1C9F59A}"/>
              </a:ext>
            </a:extLst>
          </p:cNvPr>
          <p:cNvSpPr/>
          <p:nvPr/>
        </p:nvSpPr>
        <p:spPr>
          <a:xfrm>
            <a:off x="497983" y="688826"/>
            <a:ext cx="11162339" cy="940027"/>
          </a:xfrm>
          <a:prstGeom prst="rect">
            <a:avLst/>
          </a:prstGeom>
          <a:solidFill>
            <a:srgbClr val="07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F2681B8-378E-2945-B688-F0D85B81D7CE}"/>
              </a:ext>
            </a:extLst>
          </p:cNvPr>
          <p:cNvSpPr txBox="1"/>
          <p:nvPr/>
        </p:nvSpPr>
        <p:spPr>
          <a:xfrm>
            <a:off x="544031" y="804897"/>
            <a:ext cx="1110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WILLKOMMEN BEI SKINGUIDE</a:t>
            </a:r>
          </a:p>
        </p:txBody>
      </p:sp>
      <p:sp>
        <p:nvSpPr>
          <p:cNvPr id="18" name="Legende mit Linie (2) (ohne Rahmen) 17">
            <a:extLst>
              <a:ext uri="{FF2B5EF4-FFF2-40B4-BE49-F238E27FC236}">
                <a16:creationId xmlns:a16="http://schemas.microsoft.com/office/drawing/2014/main" id="{288028C5-81F7-2A47-B6A2-6A67540426B5}"/>
              </a:ext>
            </a:extLst>
          </p:cNvPr>
          <p:cNvSpPr/>
          <p:nvPr/>
        </p:nvSpPr>
        <p:spPr>
          <a:xfrm>
            <a:off x="8447682" y="2711396"/>
            <a:ext cx="702832" cy="276407"/>
          </a:xfrm>
          <a:prstGeom prst="callout2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Berfin</a:t>
            </a:r>
          </a:p>
        </p:txBody>
      </p:sp>
      <p:sp>
        <p:nvSpPr>
          <p:cNvPr id="23" name="Legende mit Linie (2) (ohne Rahmen) 22">
            <a:extLst>
              <a:ext uri="{FF2B5EF4-FFF2-40B4-BE49-F238E27FC236}">
                <a16:creationId xmlns:a16="http://schemas.microsoft.com/office/drawing/2014/main" id="{19000DDF-EB22-7C42-81E0-182072055EA8}"/>
              </a:ext>
            </a:extLst>
          </p:cNvPr>
          <p:cNvSpPr/>
          <p:nvPr/>
        </p:nvSpPr>
        <p:spPr>
          <a:xfrm>
            <a:off x="6741457" y="1935105"/>
            <a:ext cx="509735" cy="276407"/>
          </a:xfrm>
          <a:prstGeom prst="callout2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Ann</a:t>
            </a:r>
          </a:p>
        </p:txBody>
      </p:sp>
      <p:sp>
        <p:nvSpPr>
          <p:cNvPr id="24" name="Legende mit Linie (2) (ohne Rahmen) 23">
            <a:extLst>
              <a:ext uri="{FF2B5EF4-FFF2-40B4-BE49-F238E27FC236}">
                <a16:creationId xmlns:a16="http://schemas.microsoft.com/office/drawing/2014/main" id="{4BA757A0-2450-0C44-8545-5258BC7E7FEA}"/>
              </a:ext>
            </a:extLst>
          </p:cNvPr>
          <p:cNvSpPr/>
          <p:nvPr/>
        </p:nvSpPr>
        <p:spPr>
          <a:xfrm>
            <a:off x="6331382" y="6218094"/>
            <a:ext cx="863501" cy="276407"/>
          </a:xfrm>
          <a:prstGeom prst="callout2">
            <a:avLst>
              <a:gd name="adj1" fmla="val 47516"/>
              <a:gd name="adj2" fmla="val -3348"/>
              <a:gd name="adj3" fmla="val 44208"/>
              <a:gd name="adj4" fmla="val -14130"/>
              <a:gd name="adj5" fmla="val -23470"/>
              <a:gd name="adj6" fmla="val -37157"/>
            </a:avLst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Karmen</a:t>
            </a:r>
          </a:p>
        </p:txBody>
      </p:sp>
      <p:sp>
        <p:nvSpPr>
          <p:cNvPr id="25" name="Legende mit Linie (2) (ohne Rahmen) 24">
            <a:extLst>
              <a:ext uri="{FF2B5EF4-FFF2-40B4-BE49-F238E27FC236}">
                <a16:creationId xmlns:a16="http://schemas.microsoft.com/office/drawing/2014/main" id="{ED9C53C0-6177-7346-B047-B1A0D3B0BD5D}"/>
              </a:ext>
            </a:extLst>
          </p:cNvPr>
          <p:cNvSpPr/>
          <p:nvPr/>
        </p:nvSpPr>
        <p:spPr>
          <a:xfrm flipH="1">
            <a:off x="2946708" y="2987803"/>
            <a:ext cx="702832" cy="276407"/>
          </a:xfrm>
          <a:prstGeom prst="callout2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Ilayda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0B7A321-D6A9-B542-A4D9-5F680B57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58" y="1275417"/>
            <a:ext cx="7682080" cy="57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egende mit Linie (2) (ohne Rahmen) 25">
            <a:extLst>
              <a:ext uri="{FF2B5EF4-FFF2-40B4-BE49-F238E27FC236}">
                <a16:creationId xmlns:a16="http://schemas.microsoft.com/office/drawing/2014/main" id="{4B585012-9910-A846-861E-52B3F4165343}"/>
              </a:ext>
            </a:extLst>
          </p:cNvPr>
          <p:cNvSpPr/>
          <p:nvPr/>
        </p:nvSpPr>
        <p:spPr>
          <a:xfrm flipH="1">
            <a:off x="3162180" y="5419665"/>
            <a:ext cx="487360" cy="276407"/>
          </a:xfrm>
          <a:prstGeom prst="callout2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Ece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81FAAA24-CEBA-4B20-A036-D7E9F1368B81}"/>
              </a:ext>
            </a:extLst>
          </p:cNvPr>
          <p:cNvSpPr/>
          <p:nvPr/>
        </p:nvSpPr>
        <p:spPr>
          <a:xfrm>
            <a:off x="544031" y="272454"/>
            <a:ext cx="11103934" cy="631308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Inhaltsplatzhalter 14">
            <a:extLst>
              <a:ext uri="{FF2B5EF4-FFF2-40B4-BE49-F238E27FC236}">
                <a16:creationId xmlns:a16="http://schemas.microsoft.com/office/drawing/2014/main" id="{3076B9C5-ECA0-49C4-B4E8-57E080BDD6A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73B0146-222D-DC4F-A36D-A45AAE7E36AC}"/>
              </a:ext>
            </a:extLst>
          </p:cNvPr>
          <p:cNvSpPr/>
          <p:nvPr/>
        </p:nvSpPr>
        <p:spPr>
          <a:xfrm>
            <a:off x="544031" y="2958979"/>
            <a:ext cx="11103934" cy="940027"/>
          </a:xfrm>
          <a:prstGeom prst="rect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D3CF49-3A7A-994B-8F7E-89E6D55A57B8}"/>
              </a:ext>
            </a:extLst>
          </p:cNvPr>
          <p:cNvSpPr/>
          <p:nvPr/>
        </p:nvSpPr>
        <p:spPr>
          <a:xfrm>
            <a:off x="544031" y="2755698"/>
            <a:ext cx="11103934" cy="198651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D3CAA1-B0DE-9944-BF3F-0F8794B1A08E}"/>
              </a:ext>
            </a:extLst>
          </p:cNvPr>
          <p:cNvSpPr/>
          <p:nvPr/>
        </p:nvSpPr>
        <p:spPr>
          <a:xfrm>
            <a:off x="548947" y="3909753"/>
            <a:ext cx="11103934" cy="198651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2282CE-1A3E-5240-BF95-B3F6CFCD16B7}"/>
              </a:ext>
            </a:extLst>
          </p:cNvPr>
          <p:cNvSpPr txBox="1"/>
          <p:nvPr/>
        </p:nvSpPr>
        <p:spPr>
          <a:xfrm>
            <a:off x="3581398" y="3075049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DEMOVORSTELLUNG</a:t>
            </a:r>
          </a:p>
        </p:txBody>
      </p:sp>
    </p:spTree>
    <p:extLst>
      <p:ext uri="{BB962C8B-B14F-4D97-AF65-F5344CB8AC3E}">
        <p14:creationId xmlns:p14="http://schemas.microsoft.com/office/powerpoint/2010/main" val="331009475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D31E87C6-4532-4153-9453-61BB8FEF2213}"/>
              </a:ext>
            </a:extLst>
          </p:cNvPr>
          <p:cNvSpPr/>
          <p:nvPr/>
        </p:nvSpPr>
        <p:spPr>
          <a:xfrm>
            <a:off x="544031" y="272454"/>
            <a:ext cx="11103934" cy="631308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862019" y="1856171"/>
            <a:ext cx="5157782" cy="823910"/>
          </a:xfrm>
        </p:spPr>
        <p:txBody>
          <a:bodyPr>
            <a:normAutofit/>
          </a:bodyPr>
          <a:lstStyle/>
          <a:p>
            <a:pPr algn="ctr"/>
            <a:r>
              <a:rPr lang="de-DE" sz="3200" b="0" dirty="0">
                <a:latin typeface="Roboto Medium" panose="02000000000000000000" pitchFamily="2" charset="0"/>
                <a:ea typeface="Roboto Medium" panose="02000000000000000000" pitchFamily="2" charset="0"/>
              </a:rPr>
              <a:t>Präsenz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2"/>
          </p:nvPr>
        </p:nvSpPr>
        <p:spPr>
          <a:xfrm>
            <a:off x="862019" y="2722949"/>
            <a:ext cx="5157782" cy="363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Kärtchen 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je </a:t>
            </a:r>
            <a:r>
              <a:rPr lang="hu-HU" sz="2200" dirty="0">
                <a:latin typeface="Roboto" panose="02000000000000000000" pitchFamily="2" charset="0"/>
                <a:ea typeface="Roboto" panose="02000000000000000000" pitchFamily="2" charset="0"/>
              </a:rPr>
              <a:t>nach Hauttyp 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mit 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passenden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 Inhaltsstoffen, Masken und </a:t>
            </a:r>
            <a:r>
              <a:rPr lang="de-DE" sz="2200" dirty="0" err="1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ood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know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 Informationen mitgeben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Geschenkpäckchen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Plakat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entspannte Musik (für ein 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Spa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- Erlebnis)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DIY- Masken 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ToGo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Courier New" pitchFamily="49" charset="0"/>
              <a:buChar char="o"/>
            </a:pP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3"/>
          </p:nvPr>
        </p:nvSpPr>
        <p:spPr>
          <a:xfrm>
            <a:off x="6019801" y="1860953"/>
            <a:ext cx="5183184" cy="823910"/>
          </a:xfrm>
        </p:spPr>
        <p:txBody>
          <a:bodyPr>
            <a:normAutofit/>
          </a:bodyPr>
          <a:lstStyle/>
          <a:p>
            <a:pPr algn="ctr"/>
            <a:r>
              <a:rPr lang="de-DE" sz="3200" b="0" dirty="0">
                <a:latin typeface="Roboto Medium" panose="02000000000000000000" pitchFamily="2" charset="0"/>
                <a:ea typeface="Roboto Medium" panose="02000000000000000000" pitchFamily="2" charset="0"/>
              </a:rPr>
              <a:t>Online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4"/>
          </p:nvPr>
        </p:nvSpPr>
        <p:spPr>
          <a:xfrm>
            <a:off x="6242291" y="2722949"/>
            <a:ext cx="5183184" cy="32009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interaktive Präsentation als PowerPoint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Kärtchen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pdf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jpeg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png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je 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nach Hauttyp </a:t>
            </a:r>
            <a:r>
              <a:rPr lang="hu-HU" sz="2200" dirty="0">
                <a:latin typeface="Roboto" panose="02000000000000000000" pitchFamily="2" charset="0"/>
                <a:ea typeface="Roboto" panose="02000000000000000000" pitchFamily="2" charset="0"/>
              </a:rPr>
              <a:t>mit p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assenden</a:t>
            </a:r>
            <a:r>
              <a:rPr lang="hu-HU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200" dirty="0" err="1">
                <a:latin typeface="Roboto" panose="02000000000000000000" pitchFamily="2" charset="0"/>
                <a:ea typeface="Roboto" panose="02000000000000000000" pitchFamily="2" charset="0"/>
              </a:rPr>
              <a:t>Inhalt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ss</a:t>
            </a:r>
            <a:r>
              <a:rPr lang="hu-HU" sz="2200" dirty="0" err="1">
                <a:latin typeface="Roboto" panose="02000000000000000000" pitchFamily="2" charset="0"/>
                <a:ea typeface="Roboto" panose="02000000000000000000" pitchFamily="2" charset="0"/>
              </a:rPr>
              <a:t>toffen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, Masken und </a:t>
            </a:r>
            <a:r>
              <a:rPr sz="2200" dirty="0" err="1">
                <a:latin typeface="Roboto" panose="02000000000000000000" pitchFamily="2" charset="0"/>
                <a:ea typeface="Roboto" panose="02000000000000000000" pitchFamily="2" charset="0"/>
              </a:rPr>
              <a:t>Good-to-know</a:t>
            </a:r>
            <a:r>
              <a:rPr sz="2200" dirty="0">
                <a:latin typeface="Roboto" panose="02000000000000000000" pitchFamily="2" charset="0"/>
                <a:ea typeface="Roboto" panose="02000000000000000000" pitchFamily="2" charset="0"/>
              </a:rPr>
              <a:t> Dateien </a:t>
            </a: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</a:rPr>
              <a:t>zum Download oder verschicken</a:t>
            </a:r>
            <a:endParaRPr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A6E93-BD4A-6E46-A22A-5511AEE103A7}"/>
              </a:ext>
            </a:extLst>
          </p:cNvPr>
          <p:cNvSpPr/>
          <p:nvPr/>
        </p:nvSpPr>
        <p:spPr>
          <a:xfrm>
            <a:off x="544031" y="683216"/>
            <a:ext cx="11103934" cy="940027"/>
          </a:xfrm>
          <a:prstGeom prst="rect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7995B7-306F-844A-AD3F-9C00999500C8}"/>
              </a:ext>
            </a:extLst>
          </p:cNvPr>
          <p:cNvSpPr txBox="1"/>
          <p:nvPr/>
        </p:nvSpPr>
        <p:spPr>
          <a:xfrm>
            <a:off x="544031" y="804896"/>
            <a:ext cx="1110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PRÄSENTATIONSTAG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9DA00D-DE02-D644-8977-2D2D6E9D1A53}"/>
              </a:ext>
            </a:extLst>
          </p:cNvPr>
          <p:cNvSpPr/>
          <p:nvPr/>
        </p:nvSpPr>
        <p:spPr>
          <a:xfrm rot="5400000">
            <a:off x="3509683" y="4074211"/>
            <a:ext cx="4976933" cy="45719"/>
          </a:xfrm>
          <a:prstGeom prst="rect">
            <a:avLst/>
          </a:prstGeom>
          <a:solidFill>
            <a:srgbClr val="07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870913D-5E77-FF45-AB8F-37D4FD7857F9}"/>
              </a:ext>
            </a:extLst>
          </p:cNvPr>
          <p:cNvSpPr/>
          <p:nvPr/>
        </p:nvSpPr>
        <p:spPr>
          <a:xfrm rot="5400000" flipV="1">
            <a:off x="3564320" y="4084335"/>
            <a:ext cx="4956684" cy="45719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334E76-1B4D-744B-A403-1376EEB32AA7}"/>
              </a:ext>
            </a:extLst>
          </p:cNvPr>
          <p:cNvSpPr/>
          <p:nvPr/>
        </p:nvSpPr>
        <p:spPr>
          <a:xfrm rot="5400000" flipV="1">
            <a:off x="3475295" y="4084333"/>
            <a:ext cx="4956684" cy="45719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319243C8-C585-4AD7-B4F4-F91BFBD49A32}"/>
              </a:ext>
            </a:extLst>
          </p:cNvPr>
          <p:cNvSpPr/>
          <p:nvPr/>
        </p:nvSpPr>
        <p:spPr>
          <a:xfrm>
            <a:off x="544031" y="272454"/>
            <a:ext cx="11103934" cy="631308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2583181" y="2380046"/>
            <a:ext cx="7025637" cy="3536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Roboto" panose="02000000000000000000" pitchFamily="2" charset="0"/>
                <a:ea typeface="Roboto" panose="02000000000000000000" pitchFamily="2" charset="0"/>
              </a:rPr>
              <a:t> weitere Verbesserungen durchführen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Roboto" panose="02000000000000000000" pitchFamily="2" charset="0"/>
                <a:ea typeface="Roboto" panose="02000000000000000000" pitchFamily="2" charset="0"/>
              </a:rPr>
              <a:t> Testen im näheren Umfeld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Roboto" panose="02000000000000000000" pitchFamily="2" charset="0"/>
                <a:ea typeface="Roboto" panose="02000000000000000000" pitchFamily="2" charset="0"/>
              </a:rPr>
              <a:t> "Kärtchen" bearbeiten und erstellen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Roboto" panose="02000000000000000000" pitchFamily="2" charset="0"/>
                <a:ea typeface="Roboto" panose="02000000000000000000" pitchFamily="2" charset="0"/>
              </a:rPr>
              <a:t> Poster oder PowerPoint erstellen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Roboto" panose="02000000000000000000" pitchFamily="2" charset="0"/>
                <a:ea typeface="Roboto" panose="02000000000000000000" pitchFamily="2" charset="0"/>
              </a:rPr>
              <a:t> falls Präsenz: hilfreiche Geschenkpakete 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endParaRPr lang="hu-H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506B97-0E24-C841-8511-E4CC96D2A0F0}"/>
              </a:ext>
            </a:extLst>
          </p:cNvPr>
          <p:cNvSpPr/>
          <p:nvPr/>
        </p:nvSpPr>
        <p:spPr>
          <a:xfrm>
            <a:off x="544031" y="688826"/>
            <a:ext cx="11103934" cy="940027"/>
          </a:xfrm>
          <a:prstGeom prst="rect">
            <a:avLst/>
          </a:prstGeom>
          <a:solidFill>
            <a:srgbClr val="070E2B"/>
          </a:solidFill>
          <a:ln>
            <a:solidFill>
              <a:srgbClr val="070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FA2E46-F837-EB40-AB0C-EA6B33FA2896}"/>
              </a:ext>
            </a:extLst>
          </p:cNvPr>
          <p:cNvSpPr txBox="1"/>
          <p:nvPr/>
        </p:nvSpPr>
        <p:spPr>
          <a:xfrm>
            <a:off x="544031" y="804896"/>
            <a:ext cx="1110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AUSBLICK AUF SPRINT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91B07EE-8CA3-5146-9302-2B263A31ED68}"/>
              </a:ext>
            </a:extLst>
          </p:cNvPr>
          <p:cNvSpPr/>
          <p:nvPr/>
        </p:nvSpPr>
        <p:spPr>
          <a:xfrm rot="5400000">
            <a:off x="407672" y="4094418"/>
            <a:ext cx="3493727" cy="64983"/>
          </a:xfrm>
          <a:prstGeom prst="rect">
            <a:avLst/>
          </a:prstGeom>
          <a:solidFill>
            <a:srgbClr val="07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67B884-7231-B048-A837-21F742B66415}"/>
              </a:ext>
            </a:extLst>
          </p:cNvPr>
          <p:cNvSpPr/>
          <p:nvPr/>
        </p:nvSpPr>
        <p:spPr>
          <a:xfrm rot="5400000" flipV="1">
            <a:off x="475876" y="4094421"/>
            <a:ext cx="3493727" cy="64983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78C05AC-C26D-3248-A66F-25FE5A98E280}"/>
              </a:ext>
            </a:extLst>
          </p:cNvPr>
          <p:cNvSpPr/>
          <p:nvPr/>
        </p:nvSpPr>
        <p:spPr>
          <a:xfrm rot="5400000" flipV="1">
            <a:off x="342689" y="4094421"/>
            <a:ext cx="3493727" cy="64983"/>
          </a:xfrm>
          <a:prstGeom prst="rect">
            <a:avLst/>
          </a:prstGeom>
          <a:solidFill>
            <a:srgbClr val="F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Breitbild</PresentationFormat>
  <Paragraphs>24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Roboto</vt:lpstr>
      <vt:lpstr>Roboto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Wilkommen zu SkinGuide</dc:title>
  <dc:creator>Ann Marie</dc:creator>
  <cp:lastModifiedBy>Guener, Ilayda</cp:lastModifiedBy>
  <cp:revision>9</cp:revision>
  <dcterms:created xsi:type="dcterms:W3CDTF">2021-12-02T18:02:01Z</dcterms:created>
  <dcterms:modified xsi:type="dcterms:W3CDTF">2021-12-02T21:59:38Z</dcterms:modified>
</cp:coreProperties>
</file>