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59" r:id="rId6"/>
    <p:sldId id="261" r:id="rId7"/>
    <p:sldId id="262" r:id="rId8"/>
    <p:sldId id="265" r:id="rId9"/>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3" d="100"/>
          <a:sy n="73"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18DFC457-203E-455B-9DF4-849B990DB7E7}"/>
              </a:ext>
            </a:extLst>
          </p:cNvPr>
          <p:cNvSpPr/>
          <p:nvPr/>
        </p:nvSpPr>
        <p:spPr>
          <a:xfrm>
            <a:off x="1008063" y="0"/>
            <a:ext cx="7934325"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a:extLst>
              <a:ext uri="{FF2B5EF4-FFF2-40B4-BE49-F238E27FC236}">
                <a16:creationId xmlns:a16="http://schemas.microsoft.com/office/drawing/2014/main" id="{67EFF0DA-F3A7-4242-A304-60672E76D228}"/>
              </a:ext>
            </a:extLst>
          </p:cNvPr>
          <p:cNvSpPr/>
          <p:nvPr/>
        </p:nvSpPr>
        <p:spPr>
          <a:xfrm>
            <a:off x="8942388" y="0"/>
            <a:ext cx="2698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12">
            <a:extLst>
              <a:ext uri="{FF2B5EF4-FFF2-40B4-BE49-F238E27FC236}">
                <a16:creationId xmlns:a16="http://schemas.microsoft.com/office/drawing/2014/main" id="{7C39F245-A6D1-44E8-A3BD-54B342871310}"/>
              </a:ext>
            </a:extLst>
          </p:cNvPr>
          <p:cNvSpPr txBox="1">
            <a:spLocks noChangeArrowheads="1"/>
          </p:cNvSpPr>
          <p:nvPr/>
        </p:nvSpPr>
        <p:spPr bwMode="auto">
          <a:xfrm>
            <a:off x="2190750" y="3262313"/>
            <a:ext cx="415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algn="r" eaLnBrk="1" hangingPunct="1"/>
            <a:r>
              <a:rPr lang="en-US" altLang="ru-RU" sz="2400">
                <a:solidFill>
                  <a:srgbClr val="A9ACEE"/>
                </a:solidFill>
                <a:latin typeface="Wingdings 3" panose="05040102010807070707" pitchFamily="18" charset="2"/>
              </a:rPr>
              <a:t>z</a:t>
            </a:r>
            <a:endParaRPr lang="en-US" altLang="ru-RU" sz="2400">
              <a:solidFill>
                <a:srgbClr val="A9ACEE"/>
              </a:solidFill>
              <a:latin typeface="MS Shell Dlg 2" panose="020B0604030504040204" pitchFamily="34" charset="0"/>
            </a:endParaRPr>
          </a:p>
        </p:txBody>
      </p:sp>
      <p:sp>
        <p:nvSpPr>
          <p:cNvPr id="2" name="Title 1"/>
          <p:cNvSpPr>
            <a:spLocks noGrp="1"/>
          </p:cNvSpPr>
          <p:nvPr>
            <p:ph type="ctrTitle"/>
          </p:nvPr>
        </p:nvSpPr>
        <p:spPr>
          <a:xfrm>
            <a:off x="2611808" y="3428998"/>
            <a:ext cx="5518066" cy="2268559"/>
          </a:xfrm>
        </p:spPr>
        <p:txBody>
          <a:bodyPr>
            <a:normAutofit/>
          </a:bodyPr>
          <a:lstStyle>
            <a:lvl1pPr algn="r">
              <a:defRPr sz="6000"/>
            </a:lvl1pPr>
          </a:lstStyle>
          <a:p>
            <a:r>
              <a:rPr lang="ru-RU"/>
              <a:t>Образец заголовка</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7" name="Date Placeholder 3">
            <a:extLst>
              <a:ext uri="{FF2B5EF4-FFF2-40B4-BE49-F238E27FC236}">
                <a16:creationId xmlns:a16="http://schemas.microsoft.com/office/drawing/2014/main" id="{EA41DE9B-A7D8-405F-AC81-C8099CCD0208}"/>
              </a:ext>
            </a:extLst>
          </p:cNvPr>
          <p:cNvSpPr>
            <a:spLocks noGrp="1"/>
          </p:cNvSpPr>
          <p:nvPr>
            <p:ph type="dt" sz="half" idx="10"/>
          </p:nvPr>
        </p:nvSpPr>
        <p:spPr/>
        <p:txBody>
          <a:bodyPr/>
          <a:lstStyle>
            <a:lvl1pPr>
              <a:defRPr/>
            </a:lvl1pPr>
          </a:lstStyle>
          <a:p>
            <a:pPr>
              <a:defRPr/>
            </a:pPr>
            <a:fld id="{6A28E487-A8EB-4EAB-B874-121FE2CE3061}" type="datetimeFigureOut">
              <a:rPr lang="en-US"/>
              <a:pPr>
                <a:defRPr/>
              </a:pPr>
              <a:t>12/7/2020</a:t>
            </a:fld>
            <a:endParaRPr lang="en-US"/>
          </a:p>
        </p:txBody>
      </p:sp>
      <p:sp>
        <p:nvSpPr>
          <p:cNvPr id="8" name="Footer Placeholder 4">
            <a:extLst>
              <a:ext uri="{FF2B5EF4-FFF2-40B4-BE49-F238E27FC236}">
                <a16:creationId xmlns:a16="http://schemas.microsoft.com/office/drawing/2014/main" id="{624C90C2-8260-4989-9176-A6A637B9BC1F}"/>
              </a:ext>
            </a:extLst>
          </p:cNvPr>
          <p:cNvSpPr>
            <a:spLocks noGrp="1"/>
          </p:cNvSpPr>
          <p:nvPr>
            <p:ph type="ftr" sz="quarter" idx="11"/>
          </p:nvPr>
        </p:nvSpPr>
        <p:spPr/>
        <p:txBody>
          <a:bodyPr/>
          <a:lstStyle>
            <a:lvl1pPr>
              <a:defRPr/>
            </a:lvl1pPr>
          </a:lstStyle>
          <a:p>
            <a:pPr>
              <a:defRPr/>
            </a:pPr>
            <a:r>
              <a:rPr lang="en-US"/>
              <a:t>
              </a:t>
            </a:r>
          </a:p>
        </p:txBody>
      </p:sp>
      <p:sp>
        <p:nvSpPr>
          <p:cNvPr id="9" name="Slide Number Placeholder 5">
            <a:extLst>
              <a:ext uri="{FF2B5EF4-FFF2-40B4-BE49-F238E27FC236}">
                <a16:creationId xmlns:a16="http://schemas.microsoft.com/office/drawing/2014/main" id="{EC5BA254-42F1-43C3-AB7B-636D45B6E2B0}"/>
              </a:ext>
            </a:extLst>
          </p:cNvPr>
          <p:cNvSpPr>
            <a:spLocks noGrp="1"/>
          </p:cNvSpPr>
          <p:nvPr>
            <p:ph type="sldNum" sz="quarter" idx="12"/>
          </p:nvPr>
        </p:nvSpPr>
        <p:spPr/>
        <p:txBody>
          <a:bodyPr/>
          <a:lstStyle>
            <a:lvl1pPr>
              <a:defRPr/>
            </a:lvl1pPr>
          </a:lstStyle>
          <a:p>
            <a:pPr>
              <a:defRPr/>
            </a:pPr>
            <a:fld id="{1A4EC209-B465-4235-9AE5-C92C29DE10CB}" type="slidenum">
              <a:rPr lang="en-US"/>
              <a:pPr>
                <a:defRPr/>
              </a:pPr>
              <a:t>‹#›</a:t>
            </a:fld>
            <a:endParaRPr lang="en-US"/>
          </a:p>
        </p:txBody>
      </p:sp>
    </p:spTree>
    <p:extLst>
      <p:ext uri="{BB962C8B-B14F-4D97-AF65-F5344CB8AC3E}">
        <p14:creationId xmlns:p14="http://schemas.microsoft.com/office/powerpoint/2010/main" val="158849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F4374EE1-1DE9-4DA8-92D8-87158686281F}"/>
              </a:ext>
            </a:extLst>
          </p:cNvPr>
          <p:cNvSpPr/>
          <p:nvPr/>
        </p:nvSpPr>
        <p:spPr>
          <a:xfrm>
            <a:off x="1004888" y="0"/>
            <a:ext cx="10371137"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14">
            <a:extLst>
              <a:ext uri="{FF2B5EF4-FFF2-40B4-BE49-F238E27FC236}">
                <a16:creationId xmlns:a16="http://schemas.microsoft.com/office/drawing/2014/main" id="{66FECCB0-7355-4352-93D1-308DFB2D632A}"/>
              </a:ext>
            </a:extLst>
          </p:cNvPr>
          <p:cNvSpPr/>
          <p:nvPr/>
        </p:nvSpPr>
        <p:spPr>
          <a:xfrm>
            <a:off x="11377613" y="0"/>
            <a:ext cx="2698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12">
            <a:extLst>
              <a:ext uri="{FF2B5EF4-FFF2-40B4-BE49-F238E27FC236}">
                <a16:creationId xmlns:a16="http://schemas.microsoft.com/office/drawing/2014/main" id="{F6F22A0E-D060-4801-862A-EB792335FADC}"/>
              </a:ext>
            </a:extLst>
          </p:cNvPr>
          <p:cNvSpPr txBox="1">
            <a:spLocks noChangeArrowheads="1"/>
          </p:cNvSpPr>
          <p:nvPr/>
        </p:nvSpPr>
        <p:spPr bwMode="auto">
          <a:xfrm>
            <a:off x="2193925" y="641350"/>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algn="r" eaLnBrk="1" hangingPunct="1"/>
            <a:r>
              <a:rPr lang="en-US" altLang="ru-RU">
                <a:solidFill>
                  <a:srgbClr val="A9ACEE"/>
                </a:solidFill>
                <a:latin typeface="Wingdings 3" panose="05040102010807070707" pitchFamily="18" charset="2"/>
              </a:rPr>
              <a:t>z</a:t>
            </a:r>
            <a:endParaRPr lang="en-US" altLang="ru-RU" sz="1000">
              <a:solidFill>
                <a:srgbClr val="A9ACEE"/>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3">
            <a:extLst>
              <a:ext uri="{FF2B5EF4-FFF2-40B4-BE49-F238E27FC236}">
                <a16:creationId xmlns:a16="http://schemas.microsoft.com/office/drawing/2014/main" id="{3C5D48D8-2567-45A9-A319-2E448AECD278}"/>
              </a:ext>
            </a:extLst>
          </p:cNvPr>
          <p:cNvSpPr>
            <a:spLocks noGrp="1"/>
          </p:cNvSpPr>
          <p:nvPr>
            <p:ph type="dt" sz="half" idx="10"/>
          </p:nvPr>
        </p:nvSpPr>
        <p:spPr/>
        <p:txBody>
          <a:bodyPr/>
          <a:lstStyle>
            <a:lvl1pPr>
              <a:defRPr/>
            </a:lvl1pPr>
          </a:lstStyle>
          <a:p>
            <a:pPr>
              <a:defRPr/>
            </a:pPr>
            <a:fld id="{CDA2B2E0-A36E-4353-A5E6-1861B2996F55}" type="datetimeFigureOut">
              <a:rPr lang="en-US"/>
              <a:pPr>
                <a:defRPr/>
              </a:pPr>
              <a:t>12/7/2020</a:t>
            </a:fld>
            <a:endParaRPr lang="en-US"/>
          </a:p>
        </p:txBody>
      </p:sp>
      <p:sp>
        <p:nvSpPr>
          <p:cNvPr id="8" name="Footer Placeholder 4">
            <a:extLst>
              <a:ext uri="{FF2B5EF4-FFF2-40B4-BE49-F238E27FC236}">
                <a16:creationId xmlns:a16="http://schemas.microsoft.com/office/drawing/2014/main" id="{408BD963-2269-4259-A987-579F024026EB}"/>
              </a:ext>
            </a:extLst>
          </p:cNvPr>
          <p:cNvSpPr>
            <a:spLocks noGrp="1"/>
          </p:cNvSpPr>
          <p:nvPr>
            <p:ph type="ftr" sz="quarter" idx="11"/>
          </p:nvPr>
        </p:nvSpPr>
        <p:spPr/>
        <p:txBody>
          <a:bodyPr/>
          <a:lstStyle>
            <a:lvl1pPr>
              <a:defRPr/>
            </a:lvl1pPr>
          </a:lstStyle>
          <a:p>
            <a:pPr>
              <a:defRPr/>
            </a:pPr>
            <a:r>
              <a:rPr lang="en-US"/>
              <a:t>
              </a:t>
            </a:r>
          </a:p>
        </p:txBody>
      </p:sp>
      <p:sp>
        <p:nvSpPr>
          <p:cNvPr id="9" name="Slide Number Placeholder 5">
            <a:extLst>
              <a:ext uri="{FF2B5EF4-FFF2-40B4-BE49-F238E27FC236}">
                <a16:creationId xmlns:a16="http://schemas.microsoft.com/office/drawing/2014/main" id="{B1FB636B-9795-4FBA-B5A9-D2ECB0AF8A0E}"/>
              </a:ext>
            </a:extLst>
          </p:cNvPr>
          <p:cNvSpPr>
            <a:spLocks noGrp="1"/>
          </p:cNvSpPr>
          <p:nvPr>
            <p:ph type="sldNum" sz="quarter" idx="12"/>
          </p:nvPr>
        </p:nvSpPr>
        <p:spPr/>
        <p:txBody>
          <a:bodyPr/>
          <a:lstStyle>
            <a:lvl1pPr>
              <a:defRPr/>
            </a:lvl1pPr>
          </a:lstStyle>
          <a:p>
            <a:pPr>
              <a:defRPr/>
            </a:pPr>
            <a:fld id="{777B7BD6-54F3-440F-AB75-5F4E5D1AD758}" type="slidenum">
              <a:rPr lang="en-US"/>
              <a:pPr>
                <a:defRPr/>
              </a:pPr>
              <a:t>‹#›</a:t>
            </a:fld>
            <a:endParaRPr lang="en-US"/>
          </a:p>
        </p:txBody>
      </p:sp>
    </p:spTree>
    <p:extLst>
      <p:ext uri="{BB962C8B-B14F-4D97-AF65-F5344CB8AC3E}">
        <p14:creationId xmlns:p14="http://schemas.microsoft.com/office/powerpoint/2010/main" val="1137694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4" name="Rectangle 14">
            <a:extLst>
              <a:ext uri="{FF2B5EF4-FFF2-40B4-BE49-F238E27FC236}">
                <a16:creationId xmlns:a16="http://schemas.microsoft.com/office/drawing/2014/main" id="{059829EB-753C-46AF-AC43-BFCE98BB6E2F}"/>
              </a:ext>
            </a:extLst>
          </p:cNvPr>
          <p:cNvSpPr/>
          <p:nvPr/>
        </p:nvSpPr>
        <p:spPr>
          <a:xfrm>
            <a:off x="1004888" y="0"/>
            <a:ext cx="10371137"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15">
            <a:extLst>
              <a:ext uri="{FF2B5EF4-FFF2-40B4-BE49-F238E27FC236}">
                <a16:creationId xmlns:a16="http://schemas.microsoft.com/office/drawing/2014/main" id="{91ECE158-600C-4861-ADFD-3649F845777E}"/>
              </a:ext>
            </a:extLst>
          </p:cNvPr>
          <p:cNvSpPr/>
          <p:nvPr/>
        </p:nvSpPr>
        <p:spPr>
          <a:xfrm>
            <a:off x="11377613" y="0"/>
            <a:ext cx="2698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12">
            <a:extLst>
              <a:ext uri="{FF2B5EF4-FFF2-40B4-BE49-F238E27FC236}">
                <a16:creationId xmlns:a16="http://schemas.microsoft.com/office/drawing/2014/main" id="{4AC9C181-8168-41AD-8A4B-357557A57C1B}"/>
              </a:ext>
            </a:extLst>
          </p:cNvPr>
          <p:cNvSpPr txBox="1">
            <a:spLocks noChangeArrowheads="1"/>
          </p:cNvSpPr>
          <p:nvPr/>
        </p:nvSpPr>
        <p:spPr bwMode="auto">
          <a:xfrm rot="5400000">
            <a:off x="10337800" y="415925"/>
            <a:ext cx="4143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algn="r" eaLnBrk="1" hangingPunct="1"/>
            <a:r>
              <a:rPr lang="en-US" altLang="ru-RU">
                <a:solidFill>
                  <a:srgbClr val="A9ACEE"/>
                </a:solidFill>
                <a:latin typeface="Wingdings 3" panose="05040102010807070707" pitchFamily="18" charset="2"/>
              </a:rPr>
              <a:t>z</a:t>
            </a:r>
            <a:endParaRPr lang="en-US" altLang="ru-RU" sz="1000">
              <a:solidFill>
                <a:srgbClr val="A9ACEE"/>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3">
            <a:extLst>
              <a:ext uri="{FF2B5EF4-FFF2-40B4-BE49-F238E27FC236}">
                <a16:creationId xmlns:a16="http://schemas.microsoft.com/office/drawing/2014/main" id="{55E23C92-723A-4652-ADB0-9404E7DBC978}"/>
              </a:ext>
            </a:extLst>
          </p:cNvPr>
          <p:cNvSpPr>
            <a:spLocks noGrp="1"/>
          </p:cNvSpPr>
          <p:nvPr>
            <p:ph type="dt" sz="half" idx="10"/>
          </p:nvPr>
        </p:nvSpPr>
        <p:spPr/>
        <p:txBody>
          <a:bodyPr/>
          <a:lstStyle>
            <a:lvl1pPr>
              <a:defRPr/>
            </a:lvl1pPr>
          </a:lstStyle>
          <a:p>
            <a:pPr>
              <a:defRPr/>
            </a:pPr>
            <a:fld id="{056216AD-F780-452F-BB80-EBF2C76A4E9B}" type="datetimeFigureOut">
              <a:rPr lang="en-US"/>
              <a:pPr>
                <a:defRPr/>
              </a:pPr>
              <a:t>12/7/2020</a:t>
            </a:fld>
            <a:endParaRPr lang="en-US"/>
          </a:p>
        </p:txBody>
      </p:sp>
      <p:sp>
        <p:nvSpPr>
          <p:cNvPr id="8" name="Footer Placeholder 4">
            <a:extLst>
              <a:ext uri="{FF2B5EF4-FFF2-40B4-BE49-F238E27FC236}">
                <a16:creationId xmlns:a16="http://schemas.microsoft.com/office/drawing/2014/main" id="{8CE5A520-A2DB-40E8-8DBD-B80A277FAE6A}"/>
              </a:ext>
            </a:extLst>
          </p:cNvPr>
          <p:cNvSpPr>
            <a:spLocks noGrp="1"/>
          </p:cNvSpPr>
          <p:nvPr>
            <p:ph type="ftr" sz="quarter" idx="11"/>
          </p:nvPr>
        </p:nvSpPr>
        <p:spPr/>
        <p:txBody>
          <a:bodyPr/>
          <a:lstStyle>
            <a:lvl1pPr>
              <a:defRPr/>
            </a:lvl1pPr>
          </a:lstStyle>
          <a:p>
            <a:pPr>
              <a:defRPr/>
            </a:pPr>
            <a:r>
              <a:rPr lang="en-US"/>
              <a:t>
              </a:t>
            </a:r>
          </a:p>
        </p:txBody>
      </p:sp>
      <p:sp>
        <p:nvSpPr>
          <p:cNvPr id="9" name="Slide Number Placeholder 5">
            <a:extLst>
              <a:ext uri="{FF2B5EF4-FFF2-40B4-BE49-F238E27FC236}">
                <a16:creationId xmlns:a16="http://schemas.microsoft.com/office/drawing/2014/main" id="{AF0CA6FE-47D3-47D0-8C00-C59CE1288BBF}"/>
              </a:ext>
            </a:extLst>
          </p:cNvPr>
          <p:cNvSpPr>
            <a:spLocks noGrp="1"/>
          </p:cNvSpPr>
          <p:nvPr>
            <p:ph type="sldNum" sz="quarter" idx="12"/>
          </p:nvPr>
        </p:nvSpPr>
        <p:spPr/>
        <p:txBody>
          <a:bodyPr/>
          <a:lstStyle>
            <a:lvl1pPr>
              <a:defRPr/>
            </a:lvl1pPr>
          </a:lstStyle>
          <a:p>
            <a:pPr>
              <a:defRPr/>
            </a:pPr>
            <a:fld id="{9CDAD214-8F97-44F8-BC0F-DFD30D08DC36}" type="slidenum">
              <a:rPr lang="en-US"/>
              <a:pPr>
                <a:defRPr/>
              </a:pPr>
              <a:t>‹#›</a:t>
            </a:fld>
            <a:endParaRPr lang="en-US"/>
          </a:p>
        </p:txBody>
      </p:sp>
    </p:spTree>
    <p:extLst>
      <p:ext uri="{BB962C8B-B14F-4D97-AF65-F5344CB8AC3E}">
        <p14:creationId xmlns:p14="http://schemas.microsoft.com/office/powerpoint/2010/main" val="2056841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4" name="Rectangle 28">
            <a:extLst>
              <a:ext uri="{FF2B5EF4-FFF2-40B4-BE49-F238E27FC236}">
                <a16:creationId xmlns:a16="http://schemas.microsoft.com/office/drawing/2014/main" id="{01CE6395-3B55-4D1E-AFBE-DD38B8EA5750}"/>
              </a:ext>
            </a:extLst>
          </p:cNvPr>
          <p:cNvSpPr/>
          <p:nvPr/>
        </p:nvSpPr>
        <p:spPr>
          <a:xfrm>
            <a:off x="1004888" y="0"/>
            <a:ext cx="10371137"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8">
            <a:extLst>
              <a:ext uri="{FF2B5EF4-FFF2-40B4-BE49-F238E27FC236}">
                <a16:creationId xmlns:a16="http://schemas.microsoft.com/office/drawing/2014/main" id="{D15E9E6C-E906-4AFD-A29B-70A8DE31B0F5}"/>
              </a:ext>
            </a:extLst>
          </p:cNvPr>
          <p:cNvSpPr/>
          <p:nvPr/>
        </p:nvSpPr>
        <p:spPr>
          <a:xfrm>
            <a:off x="11377613" y="0"/>
            <a:ext cx="2698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12">
            <a:extLst>
              <a:ext uri="{FF2B5EF4-FFF2-40B4-BE49-F238E27FC236}">
                <a16:creationId xmlns:a16="http://schemas.microsoft.com/office/drawing/2014/main" id="{B35F6A58-2AB5-4EC6-B5C8-E7F86DF8D747}"/>
              </a:ext>
            </a:extLst>
          </p:cNvPr>
          <p:cNvSpPr txBox="1">
            <a:spLocks noChangeArrowheads="1"/>
          </p:cNvSpPr>
          <p:nvPr/>
        </p:nvSpPr>
        <p:spPr bwMode="auto">
          <a:xfrm>
            <a:off x="2195513" y="641350"/>
            <a:ext cx="414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algn="r" eaLnBrk="1" hangingPunct="1"/>
            <a:r>
              <a:rPr lang="en-US" altLang="ru-RU">
                <a:solidFill>
                  <a:srgbClr val="A9ACEE"/>
                </a:solidFill>
                <a:latin typeface="Wingdings 3" panose="05040102010807070707" pitchFamily="18" charset="2"/>
              </a:rPr>
              <a:t>z</a:t>
            </a:r>
            <a:endParaRPr lang="en-US" altLang="ru-RU" sz="1000">
              <a:solidFill>
                <a:srgbClr val="A9ACEE"/>
              </a:solidFill>
              <a:latin typeface="MS Shell Dlg 2" panose="020B0604030504040204" pitchFamily="34" charset="0"/>
            </a:endParaRPr>
          </a:p>
        </p:txBody>
      </p: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3">
            <a:extLst>
              <a:ext uri="{FF2B5EF4-FFF2-40B4-BE49-F238E27FC236}">
                <a16:creationId xmlns:a16="http://schemas.microsoft.com/office/drawing/2014/main" id="{2B94948C-4698-4BCD-A657-64777716562E}"/>
              </a:ext>
            </a:extLst>
          </p:cNvPr>
          <p:cNvSpPr>
            <a:spLocks noGrp="1"/>
          </p:cNvSpPr>
          <p:nvPr>
            <p:ph type="dt" sz="half" idx="10"/>
          </p:nvPr>
        </p:nvSpPr>
        <p:spPr/>
        <p:txBody>
          <a:bodyPr/>
          <a:lstStyle>
            <a:lvl1pPr>
              <a:defRPr/>
            </a:lvl1pPr>
          </a:lstStyle>
          <a:p>
            <a:pPr>
              <a:defRPr/>
            </a:pPr>
            <a:fld id="{57BFD07B-88C9-4D87-8BFC-90C5346ED0C0}" type="datetimeFigureOut">
              <a:rPr lang="en-US"/>
              <a:pPr>
                <a:defRPr/>
              </a:pPr>
              <a:t>12/7/2020</a:t>
            </a:fld>
            <a:endParaRPr lang="en-US"/>
          </a:p>
        </p:txBody>
      </p:sp>
      <p:sp>
        <p:nvSpPr>
          <p:cNvPr id="8" name="Footer Placeholder 4">
            <a:extLst>
              <a:ext uri="{FF2B5EF4-FFF2-40B4-BE49-F238E27FC236}">
                <a16:creationId xmlns:a16="http://schemas.microsoft.com/office/drawing/2014/main" id="{34BDB2A7-2669-4446-9E06-37FE94EBF832}"/>
              </a:ext>
            </a:extLst>
          </p:cNvPr>
          <p:cNvSpPr>
            <a:spLocks noGrp="1"/>
          </p:cNvSpPr>
          <p:nvPr>
            <p:ph type="ftr" sz="quarter" idx="11"/>
          </p:nvPr>
        </p:nvSpPr>
        <p:spPr/>
        <p:txBody>
          <a:bodyPr/>
          <a:lstStyle>
            <a:lvl1pPr>
              <a:defRPr/>
            </a:lvl1pPr>
          </a:lstStyle>
          <a:p>
            <a:pPr>
              <a:defRPr/>
            </a:pPr>
            <a:r>
              <a:rPr lang="en-US"/>
              <a:t>
              </a:t>
            </a:r>
          </a:p>
        </p:txBody>
      </p:sp>
      <p:sp>
        <p:nvSpPr>
          <p:cNvPr id="9" name="Slide Number Placeholder 5">
            <a:extLst>
              <a:ext uri="{FF2B5EF4-FFF2-40B4-BE49-F238E27FC236}">
                <a16:creationId xmlns:a16="http://schemas.microsoft.com/office/drawing/2014/main" id="{3DDCA8EA-D7E0-4CEC-9339-BF28E11DDC55}"/>
              </a:ext>
            </a:extLst>
          </p:cNvPr>
          <p:cNvSpPr>
            <a:spLocks noGrp="1"/>
          </p:cNvSpPr>
          <p:nvPr>
            <p:ph type="sldNum" sz="quarter" idx="12"/>
          </p:nvPr>
        </p:nvSpPr>
        <p:spPr/>
        <p:txBody>
          <a:bodyPr/>
          <a:lstStyle>
            <a:lvl1pPr>
              <a:defRPr/>
            </a:lvl1pPr>
          </a:lstStyle>
          <a:p>
            <a:pPr>
              <a:defRPr/>
            </a:pPr>
            <a:fld id="{3151E23D-BEF5-48A8-B139-C62AE8FD0B5B}" type="slidenum">
              <a:rPr lang="en-US"/>
              <a:pPr>
                <a:defRPr/>
              </a:pPr>
              <a:t>‹#›</a:t>
            </a:fld>
            <a:endParaRPr lang="en-US"/>
          </a:p>
        </p:txBody>
      </p:sp>
    </p:spTree>
    <p:extLst>
      <p:ext uri="{BB962C8B-B14F-4D97-AF65-F5344CB8AC3E}">
        <p14:creationId xmlns:p14="http://schemas.microsoft.com/office/powerpoint/2010/main" val="2324798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4" name="Rectangle 23">
            <a:extLst>
              <a:ext uri="{FF2B5EF4-FFF2-40B4-BE49-F238E27FC236}">
                <a16:creationId xmlns:a16="http://schemas.microsoft.com/office/drawing/2014/main" id="{A297C065-9FD5-4514-8A77-ED15D74C27D6}"/>
              </a:ext>
            </a:extLst>
          </p:cNvPr>
          <p:cNvSpPr/>
          <p:nvPr/>
        </p:nvSpPr>
        <p:spPr>
          <a:xfrm>
            <a:off x="1004888" y="0"/>
            <a:ext cx="10371137"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24">
            <a:extLst>
              <a:ext uri="{FF2B5EF4-FFF2-40B4-BE49-F238E27FC236}">
                <a16:creationId xmlns:a16="http://schemas.microsoft.com/office/drawing/2014/main" id="{A9A6C3C5-4E85-4A9D-9EF1-F75FF9FADD00}"/>
              </a:ext>
            </a:extLst>
          </p:cNvPr>
          <p:cNvSpPr/>
          <p:nvPr/>
        </p:nvSpPr>
        <p:spPr>
          <a:xfrm>
            <a:off x="11377613" y="0"/>
            <a:ext cx="2698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12">
            <a:extLst>
              <a:ext uri="{FF2B5EF4-FFF2-40B4-BE49-F238E27FC236}">
                <a16:creationId xmlns:a16="http://schemas.microsoft.com/office/drawing/2014/main" id="{A017F106-1D2B-404C-A1AB-435B3A4CE527}"/>
              </a:ext>
            </a:extLst>
          </p:cNvPr>
          <p:cNvSpPr txBox="1">
            <a:spLocks noChangeArrowheads="1"/>
          </p:cNvSpPr>
          <p:nvPr/>
        </p:nvSpPr>
        <p:spPr bwMode="auto">
          <a:xfrm>
            <a:off x="2192338" y="29622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algn="r" eaLnBrk="1" hangingPunct="1"/>
            <a:r>
              <a:rPr lang="en-US" altLang="ru-RU">
                <a:solidFill>
                  <a:srgbClr val="A9ACEE"/>
                </a:solidFill>
                <a:latin typeface="Wingdings 3" panose="05040102010807070707" pitchFamily="18" charset="2"/>
              </a:rPr>
              <a:t>z</a:t>
            </a:r>
            <a:endParaRPr lang="en-US" altLang="ru-RU" sz="1000">
              <a:solidFill>
                <a:srgbClr val="A9ACEE"/>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ormAutofit/>
          </a:bodyPr>
          <a:lstStyle>
            <a:lvl1pPr algn="r">
              <a:defRPr sz="3200"/>
            </a:lvl1pPr>
          </a:lstStyle>
          <a:p>
            <a:r>
              <a:rPr lang="ru-RU"/>
              <a:t>Образец заголовка</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7" name="Date Placeholder 3">
            <a:extLst>
              <a:ext uri="{FF2B5EF4-FFF2-40B4-BE49-F238E27FC236}">
                <a16:creationId xmlns:a16="http://schemas.microsoft.com/office/drawing/2014/main" id="{E75EC90A-02A2-4018-9AA3-3989AAB0596C}"/>
              </a:ext>
            </a:extLst>
          </p:cNvPr>
          <p:cNvSpPr>
            <a:spLocks noGrp="1"/>
          </p:cNvSpPr>
          <p:nvPr>
            <p:ph type="dt" sz="half" idx="10"/>
          </p:nvPr>
        </p:nvSpPr>
        <p:spPr/>
        <p:txBody>
          <a:bodyPr/>
          <a:lstStyle>
            <a:lvl1pPr>
              <a:defRPr/>
            </a:lvl1pPr>
          </a:lstStyle>
          <a:p>
            <a:pPr>
              <a:defRPr/>
            </a:pPr>
            <a:fld id="{B12DD098-5F93-4914-9787-F0BD401F598A}" type="datetimeFigureOut">
              <a:rPr lang="en-US"/>
              <a:pPr>
                <a:defRPr/>
              </a:pPr>
              <a:t>12/7/2020</a:t>
            </a:fld>
            <a:endParaRPr lang="en-US"/>
          </a:p>
        </p:txBody>
      </p:sp>
      <p:sp>
        <p:nvSpPr>
          <p:cNvPr id="8" name="Footer Placeholder 4">
            <a:extLst>
              <a:ext uri="{FF2B5EF4-FFF2-40B4-BE49-F238E27FC236}">
                <a16:creationId xmlns:a16="http://schemas.microsoft.com/office/drawing/2014/main" id="{C853272D-62DE-4E7E-8856-3CC1F0829439}"/>
              </a:ext>
            </a:extLst>
          </p:cNvPr>
          <p:cNvSpPr>
            <a:spLocks noGrp="1"/>
          </p:cNvSpPr>
          <p:nvPr>
            <p:ph type="ftr" sz="quarter" idx="11"/>
          </p:nvPr>
        </p:nvSpPr>
        <p:spPr/>
        <p:txBody>
          <a:bodyPr/>
          <a:lstStyle>
            <a:lvl1pPr>
              <a:defRPr/>
            </a:lvl1pPr>
          </a:lstStyle>
          <a:p>
            <a:pPr>
              <a:defRPr/>
            </a:pPr>
            <a:r>
              <a:rPr lang="en-US"/>
              <a:t>
              </a:t>
            </a:r>
          </a:p>
        </p:txBody>
      </p:sp>
      <p:sp>
        <p:nvSpPr>
          <p:cNvPr id="9" name="Slide Number Placeholder 5">
            <a:extLst>
              <a:ext uri="{FF2B5EF4-FFF2-40B4-BE49-F238E27FC236}">
                <a16:creationId xmlns:a16="http://schemas.microsoft.com/office/drawing/2014/main" id="{D1D5CFA5-A7BA-4E64-B89B-7A0A856B836E}"/>
              </a:ext>
            </a:extLst>
          </p:cNvPr>
          <p:cNvSpPr>
            <a:spLocks noGrp="1"/>
          </p:cNvSpPr>
          <p:nvPr>
            <p:ph type="sldNum" sz="quarter" idx="12"/>
          </p:nvPr>
        </p:nvSpPr>
        <p:spPr/>
        <p:txBody>
          <a:bodyPr/>
          <a:lstStyle>
            <a:lvl1pPr>
              <a:defRPr/>
            </a:lvl1pPr>
          </a:lstStyle>
          <a:p>
            <a:pPr>
              <a:defRPr/>
            </a:pPr>
            <a:fld id="{239291D8-D955-426E-B21F-145973EBCBC1}" type="slidenum">
              <a:rPr lang="en-US"/>
              <a:pPr>
                <a:defRPr/>
              </a:pPr>
              <a:t>‹#›</a:t>
            </a:fld>
            <a:endParaRPr lang="en-US"/>
          </a:p>
        </p:txBody>
      </p:sp>
    </p:spTree>
    <p:extLst>
      <p:ext uri="{BB962C8B-B14F-4D97-AF65-F5344CB8AC3E}">
        <p14:creationId xmlns:p14="http://schemas.microsoft.com/office/powerpoint/2010/main" val="2609926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Rectangle 25">
            <a:extLst>
              <a:ext uri="{FF2B5EF4-FFF2-40B4-BE49-F238E27FC236}">
                <a16:creationId xmlns:a16="http://schemas.microsoft.com/office/drawing/2014/main" id="{E1808ADD-ADC5-498D-BD58-1FA68610E344}"/>
              </a:ext>
            </a:extLst>
          </p:cNvPr>
          <p:cNvSpPr/>
          <p:nvPr/>
        </p:nvSpPr>
        <p:spPr>
          <a:xfrm>
            <a:off x="1004888" y="0"/>
            <a:ext cx="10371137"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26">
            <a:extLst>
              <a:ext uri="{FF2B5EF4-FFF2-40B4-BE49-F238E27FC236}">
                <a16:creationId xmlns:a16="http://schemas.microsoft.com/office/drawing/2014/main" id="{70E68D65-4002-4B5F-81B6-B056310CF3E1}"/>
              </a:ext>
            </a:extLst>
          </p:cNvPr>
          <p:cNvSpPr/>
          <p:nvPr/>
        </p:nvSpPr>
        <p:spPr>
          <a:xfrm>
            <a:off x="11377613" y="0"/>
            <a:ext cx="2698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12">
            <a:extLst>
              <a:ext uri="{FF2B5EF4-FFF2-40B4-BE49-F238E27FC236}">
                <a16:creationId xmlns:a16="http://schemas.microsoft.com/office/drawing/2014/main" id="{65ECFF27-D7C8-4DEA-9A7F-48242C29BA1B}"/>
              </a:ext>
            </a:extLst>
          </p:cNvPr>
          <p:cNvSpPr txBox="1">
            <a:spLocks noChangeArrowheads="1"/>
          </p:cNvSpPr>
          <p:nvPr/>
        </p:nvSpPr>
        <p:spPr bwMode="auto">
          <a:xfrm>
            <a:off x="2195513" y="641350"/>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algn="r" eaLnBrk="1" hangingPunct="1"/>
            <a:r>
              <a:rPr lang="en-US" altLang="ru-RU">
                <a:solidFill>
                  <a:srgbClr val="A9ACEE"/>
                </a:solidFill>
                <a:latin typeface="Wingdings 3" panose="05040102010807070707" pitchFamily="18" charset="2"/>
              </a:rPr>
              <a:t>z</a:t>
            </a:r>
            <a:endParaRPr lang="en-US" altLang="ru-RU" sz="1000">
              <a:solidFill>
                <a:srgbClr val="A9ACEE"/>
              </a:solidFill>
              <a:latin typeface="MS Shell Dlg 2" panose="020B0604030504040204" pitchFamily="34" charset="0"/>
            </a:endParaRPr>
          </a:p>
        </p:txBody>
      </p:sp>
      <p:sp>
        <p:nvSpPr>
          <p:cNvPr id="2" name="Title 1"/>
          <p:cNvSpPr>
            <a:spLocks noGrp="1"/>
          </p:cNvSpPr>
          <p:nvPr>
            <p:ph type="title"/>
          </p:nvPr>
        </p:nvSpPr>
        <p:spPr>
          <a:xfrm>
            <a:off x="2609873" y="805817"/>
            <a:ext cx="7950984" cy="1081705"/>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8" name="Date Placeholder 4">
            <a:extLst>
              <a:ext uri="{FF2B5EF4-FFF2-40B4-BE49-F238E27FC236}">
                <a16:creationId xmlns:a16="http://schemas.microsoft.com/office/drawing/2014/main" id="{BA35574C-12ED-48DF-B785-B44C04517094}"/>
              </a:ext>
            </a:extLst>
          </p:cNvPr>
          <p:cNvSpPr>
            <a:spLocks noGrp="1"/>
          </p:cNvSpPr>
          <p:nvPr>
            <p:ph type="dt" sz="half" idx="10"/>
          </p:nvPr>
        </p:nvSpPr>
        <p:spPr/>
        <p:txBody>
          <a:bodyPr/>
          <a:lstStyle>
            <a:lvl1pPr>
              <a:defRPr/>
            </a:lvl1pPr>
          </a:lstStyle>
          <a:p>
            <a:pPr>
              <a:defRPr/>
            </a:pPr>
            <a:fld id="{60451A56-7636-4623-A405-1D517A3670B7}" type="datetimeFigureOut">
              <a:rPr lang="en-US"/>
              <a:pPr>
                <a:defRPr/>
              </a:pPr>
              <a:t>12/7/2020</a:t>
            </a:fld>
            <a:endParaRPr lang="en-US"/>
          </a:p>
        </p:txBody>
      </p:sp>
      <p:sp>
        <p:nvSpPr>
          <p:cNvPr id="9" name="Footer Placeholder 5">
            <a:extLst>
              <a:ext uri="{FF2B5EF4-FFF2-40B4-BE49-F238E27FC236}">
                <a16:creationId xmlns:a16="http://schemas.microsoft.com/office/drawing/2014/main" id="{42B8A529-7908-4469-BD55-E710041ABA65}"/>
              </a:ext>
            </a:extLst>
          </p:cNvPr>
          <p:cNvSpPr>
            <a:spLocks noGrp="1"/>
          </p:cNvSpPr>
          <p:nvPr>
            <p:ph type="ftr" sz="quarter" idx="11"/>
          </p:nvPr>
        </p:nvSpPr>
        <p:spPr/>
        <p:txBody>
          <a:bodyPr/>
          <a:lstStyle>
            <a:lvl1pPr>
              <a:defRPr/>
            </a:lvl1pPr>
          </a:lstStyle>
          <a:p>
            <a:pPr>
              <a:defRPr/>
            </a:pPr>
            <a:r>
              <a:rPr lang="en-US"/>
              <a:t>
              </a:t>
            </a:r>
          </a:p>
        </p:txBody>
      </p:sp>
      <p:sp>
        <p:nvSpPr>
          <p:cNvPr id="10" name="Slide Number Placeholder 6">
            <a:extLst>
              <a:ext uri="{FF2B5EF4-FFF2-40B4-BE49-F238E27FC236}">
                <a16:creationId xmlns:a16="http://schemas.microsoft.com/office/drawing/2014/main" id="{7CAD4ED2-D858-4DF6-949E-A79F6EBBEFF0}"/>
              </a:ext>
            </a:extLst>
          </p:cNvPr>
          <p:cNvSpPr>
            <a:spLocks noGrp="1"/>
          </p:cNvSpPr>
          <p:nvPr>
            <p:ph type="sldNum" sz="quarter" idx="12"/>
          </p:nvPr>
        </p:nvSpPr>
        <p:spPr/>
        <p:txBody>
          <a:bodyPr/>
          <a:lstStyle>
            <a:lvl1pPr>
              <a:defRPr/>
            </a:lvl1pPr>
          </a:lstStyle>
          <a:p>
            <a:pPr>
              <a:defRPr/>
            </a:pPr>
            <a:fld id="{1976778C-4FAE-4E7D-86D8-3F4F7B52FBC1}" type="slidenum">
              <a:rPr lang="en-US"/>
              <a:pPr>
                <a:defRPr/>
              </a:pPr>
              <a:t>‹#›</a:t>
            </a:fld>
            <a:endParaRPr lang="en-US"/>
          </a:p>
        </p:txBody>
      </p:sp>
    </p:spTree>
    <p:extLst>
      <p:ext uri="{BB962C8B-B14F-4D97-AF65-F5344CB8AC3E}">
        <p14:creationId xmlns:p14="http://schemas.microsoft.com/office/powerpoint/2010/main" val="338498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7" name="Rectangle 19">
            <a:extLst>
              <a:ext uri="{FF2B5EF4-FFF2-40B4-BE49-F238E27FC236}">
                <a16:creationId xmlns:a16="http://schemas.microsoft.com/office/drawing/2014/main" id="{C5CDF428-26ED-47C1-8A27-66B4D37B4977}"/>
              </a:ext>
            </a:extLst>
          </p:cNvPr>
          <p:cNvSpPr/>
          <p:nvPr/>
        </p:nvSpPr>
        <p:spPr>
          <a:xfrm>
            <a:off x="1004888" y="0"/>
            <a:ext cx="10371137"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20">
            <a:extLst>
              <a:ext uri="{FF2B5EF4-FFF2-40B4-BE49-F238E27FC236}">
                <a16:creationId xmlns:a16="http://schemas.microsoft.com/office/drawing/2014/main" id="{042D4371-866B-42BB-BC37-D77BC73C6221}"/>
              </a:ext>
            </a:extLst>
          </p:cNvPr>
          <p:cNvSpPr/>
          <p:nvPr/>
        </p:nvSpPr>
        <p:spPr>
          <a:xfrm>
            <a:off x="11377613" y="0"/>
            <a:ext cx="2698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12">
            <a:extLst>
              <a:ext uri="{FF2B5EF4-FFF2-40B4-BE49-F238E27FC236}">
                <a16:creationId xmlns:a16="http://schemas.microsoft.com/office/drawing/2014/main" id="{4A813BE6-9963-41F7-9511-6E798B2E88AE}"/>
              </a:ext>
            </a:extLst>
          </p:cNvPr>
          <p:cNvSpPr txBox="1">
            <a:spLocks noChangeArrowheads="1"/>
          </p:cNvSpPr>
          <p:nvPr/>
        </p:nvSpPr>
        <p:spPr bwMode="auto">
          <a:xfrm>
            <a:off x="2193925" y="636588"/>
            <a:ext cx="415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algn="r" eaLnBrk="1" hangingPunct="1"/>
            <a:r>
              <a:rPr lang="en-US" altLang="ru-RU">
                <a:solidFill>
                  <a:srgbClr val="A9ACEE"/>
                </a:solidFill>
                <a:latin typeface="Wingdings 3" panose="05040102010807070707" pitchFamily="18" charset="2"/>
              </a:rPr>
              <a:t>z</a:t>
            </a:r>
            <a:endParaRPr lang="en-US" altLang="ru-RU" sz="1000">
              <a:solidFill>
                <a:srgbClr val="A9ACEE"/>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ru-RU"/>
              <a:t>Образец заголовка</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2609285" y="2851331"/>
            <a:ext cx="3893623" cy="307143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666635" y="2851331"/>
            <a:ext cx="3899798" cy="307143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0" name="Date Placeholder 6">
            <a:extLst>
              <a:ext uri="{FF2B5EF4-FFF2-40B4-BE49-F238E27FC236}">
                <a16:creationId xmlns:a16="http://schemas.microsoft.com/office/drawing/2014/main" id="{65C4D3FC-C655-437B-BCF9-89A9B9E7D173}"/>
              </a:ext>
            </a:extLst>
          </p:cNvPr>
          <p:cNvSpPr>
            <a:spLocks noGrp="1"/>
          </p:cNvSpPr>
          <p:nvPr>
            <p:ph type="dt" sz="half" idx="10"/>
          </p:nvPr>
        </p:nvSpPr>
        <p:spPr/>
        <p:txBody>
          <a:bodyPr/>
          <a:lstStyle>
            <a:lvl1pPr>
              <a:defRPr/>
            </a:lvl1pPr>
          </a:lstStyle>
          <a:p>
            <a:pPr>
              <a:defRPr/>
            </a:pPr>
            <a:fld id="{BF61A0D4-40B6-4DAF-908A-2A8251D06B2E}" type="datetimeFigureOut">
              <a:rPr lang="en-US"/>
              <a:pPr>
                <a:defRPr/>
              </a:pPr>
              <a:t>12/7/2020</a:t>
            </a:fld>
            <a:endParaRPr lang="en-US"/>
          </a:p>
        </p:txBody>
      </p:sp>
      <p:sp>
        <p:nvSpPr>
          <p:cNvPr id="11" name="Footer Placeholder 7">
            <a:extLst>
              <a:ext uri="{FF2B5EF4-FFF2-40B4-BE49-F238E27FC236}">
                <a16:creationId xmlns:a16="http://schemas.microsoft.com/office/drawing/2014/main" id="{72590388-E5BE-4EA6-9200-2B3E9C27D89B}"/>
              </a:ext>
            </a:extLst>
          </p:cNvPr>
          <p:cNvSpPr>
            <a:spLocks noGrp="1"/>
          </p:cNvSpPr>
          <p:nvPr>
            <p:ph type="ftr" sz="quarter" idx="11"/>
          </p:nvPr>
        </p:nvSpPr>
        <p:spPr/>
        <p:txBody>
          <a:bodyPr/>
          <a:lstStyle>
            <a:lvl1pPr>
              <a:defRPr/>
            </a:lvl1pPr>
          </a:lstStyle>
          <a:p>
            <a:pPr>
              <a:defRPr/>
            </a:pPr>
            <a:r>
              <a:rPr lang="en-US"/>
              <a:t>
              </a:t>
            </a:r>
          </a:p>
        </p:txBody>
      </p:sp>
      <p:sp>
        <p:nvSpPr>
          <p:cNvPr id="12" name="Slide Number Placeholder 8">
            <a:extLst>
              <a:ext uri="{FF2B5EF4-FFF2-40B4-BE49-F238E27FC236}">
                <a16:creationId xmlns:a16="http://schemas.microsoft.com/office/drawing/2014/main" id="{C1BF4485-BA29-407B-8D4A-603FD0BA9B35}"/>
              </a:ext>
            </a:extLst>
          </p:cNvPr>
          <p:cNvSpPr>
            <a:spLocks noGrp="1"/>
          </p:cNvSpPr>
          <p:nvPr>
            <p:ph type="sldNum" sz="quarter" idx="12"/>
          </p:nvPr>
        </p:nvSpPr>
        <p:spPr/>
        <p:txBody>
          <a:bodyPr/>
          <a:lstStyle>
            <a:lvl1pPr>
              <a:defRPr/>
            </a:lvl1pPr>
          </a:lstStyle>
          <a:p>
            <a:pPr>
              <a:defRPr/>
            </a:pPr>
            <a:fld id="{ED0EA8B5-8191-47DD-B4AE-2F5CE7EF4E94}" type="slidenum">
              <a:rPr lang="en-US"/>
              <a:pPr>
                <a:defRPr/>
              </a:pPr>
              <a:t>‹#›</a:t>
            </a:fld>
            <a:endParaRPr lang="en-US"/>
          </a:p>
        </p:txBody>
      </p:sp>
    </p:spTree>
    <p:extLst>
      <p:ext uri="{BB962C8B-B14F-4D97-AF65-F5344CB8AC3E}">
        <p14:creationId xmlns:p14="http://schemas.microsoft.com/office/powerpoint/2010/main" val="179821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3" name="Rectangle 12">
            <a:extLst>
              <a:ext uri="{FF2B5EF4-FFF2-40B4-BE49-F238E27FC236}">
                <a16:creationId xmlns:a16="http://schemas.microsoft.com/office/drawing/2014/main" id="{ACD976C3-ED1F-41DB-86FC-7C36B75C4F45}"/>
              </a:ext>
            </a:extLst>
          </p:cNvPr>
          <p:cNvSpPr/>
          <p:nvPr/>
        </p:nvSpPr>
        <p:spPr>
          <a:xfrm>
            <a:off x="1004888" y="0"/>
            <a:ext cx="10371137"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Rectangle 13">
            <a:extLst>
              <a:ext uri="{FF2B5EF4-FFF2-40B4-BE49-F238E27FC236}">
                <a16:creationId xmlns:a16="http://schemas.microsoft.com/office/drawing/2014/main" id="{36357840-1C6E-4B3B-90BA-E0224A5E4FFC}"/>
              </a:ext>
            </a:extLst>
          </p:cNvPr>
          <p:cNvSpPr/>
          <p:nvPr/>
        </p:nvSpPr>
        <p:spPr>
          <a:xfrm>
            <a:off x="11377613" y="0"/>
            <a:ext cx="2698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12">
            <a:extLst>
              <a:ext uri="{FF2B5EF4-FFF2-40B4-BE49-F238E27FC236}">
                <a16:creationId xmlns:a16="http://schemas.microsoft.com/office/drawing/2014/main" id="{C1DAEB27-096D-4D9A-8761-5396B1ECC1B0}"/>
              </a:ext>
            </a:extLst>
          </p:cNvPr>
          <p:cNvSpPr txBox="1">
            <a:spLocks noChangeArrowheads="1"/>
          </p:cNvSpPr>
          <p:nvPr/>
        </p:nvSpPr>
        <p:spPr bwMode="auto">
          <a:xfrm>
            <a:off x="2195513" y="641350"/>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algn="r" eaLnBrk="1" hangingPunct="1"/>
            <a:r>
              <a:rPr lang="en-US" altLang="ru-RU">
                <a:solidFill>
                  <a:srgbClr val="A9ACEE"/>
                </a:solidFill>
                <a:latin typeface="Wingdings 3" panose="05040102010807070707" pitchFamily="18" charset="2"/>
              </a:rPr>
              <a:t>z</a:t>
            </a:r>
            <a:endParaRPr lang="en-US" altLang="ru-RU" sz="1000">
              <a:solidFill>
                <a:srgbClr val="A9ACEE"/>
              </a:solidFill>
              <a:latin typeface="MS Shell Dlg 2" panose="020B0604030504040204" pitchFamily="34" charset="0"/>
            </a:endParaRPr>
          </a:p>
        </p:txBody>
      </p:sp>
      <p:sp>
        <p:nvSpPr>
          <p:cNvPr id="2" name="Title 1"/>
          <p:cNvSpPr>
            <a:spLocks noGrp="1"/>
          </p:cNvSpPr>
          <p:nvPr>
            <p:ph type="title"/>
          </p:nvPr>
        </p:nvSpPr>
        <p:spPr/>
        <p:txBody>
          <a:bodyPr/>
          <a:lstStyle/>
          <a:p>
            <a:r>
              <a:rPr lang="ru-RU"/>
              <a:t>Образец заголовка</a:t>
            </a:r>
            <a:endParaRPr lang="en-US" dirty="0"/>
          </a:p>
        </p:txBody>
      </p:sp>
      <p:sp>
        <p:nvSpPr>
          <p:cNvPr id="6" name="Date Placeholder 2">
            <a:extLst>
              <a:ext uri="{FF2B5EF4-FFF2-40B4-BE49-F238E27FC236}">
                <a16:creationId xmlns:a16="http://schemas.microsoft.com/office/drawing/2014/main" id="{4C5D3BCB-F84C-4D3A-99A0-38A03B3CB7F3}"/>
              </a:ext>
            </a:extLst>
          </p:cNvPr>
          <p:cNvSpPr>
            <a:spLocks noGrp="1"/>
          </p:cNvSpPr>
          <p:nvPr>
            <p:ph type="dt" sz="half" idx="10"/>
          </p:nvPr>
        </p:nvSpPr>
        <p:spPr/>
        <p:txBody>
          <a:bodyPr/>
          <a:lstStyle>
            <a:lvl1pPr>
              <a:defRPr/>
            </a:lvl1pPr>
          </a:lstStyle>
          <a:p>
            <a:pPr>
              <a:defRPr/>
            </a:pPr>
            <a:fld id="{501418F8-17E1-421C-9BCA-466AA19D9F10}" type="datetimeFigureOut">
              <a:rPr lang="en-US"/>
              <a:pPr>
                <a:defRPr/>
              </a:pPr>
              <a:t>12/7/2020</a:t>
            </a:fld>
            <a:endParaRPr lang="en-US"/>
          </a:p>
        </p:txBody>
      </p:sp>
      <p:sp>
        <p:nvSpPr>
          <p:cNvPr id="7" name="Footer Placeholder 3">
            <a:extLst>
              <a:ext uri="{FF2B5EF4-FFF2-40B4-BE49-F238E27FC236}">
                <a16:creationId xmlns:a16="http://schemas.microsoft.com/office/drawing/2014/main" id="{5CBECA79-8789-42AE-A2ED-0ED3A8DD29A3}"/>
              </a:ext>
            </a:extLst>
          </p:cNvPr>
          <p:cNvSpPr>
            <a:spLocks noGrp="1"/>
          </p:cNvSpPr>
          <p:nvPr>
            <p:ph type="ftr" sz="quarter" idx="11"/>
          </p:nvPr>
        </p:nvSpPr>
        <p:spPr/>
        <p:txBody>
          <a:bodyPr/>
          <a:lstStyle>
            <a:lvl1pPr>
              <a:defRPr/>
            </a:lvl1pPr>
          </a:lstStyle>
          <a:p>
            <a:pPr>
              <a:defRPr/>
            </a:pPr>
            <a:r>
              <a:rPr lang="en-US"/>
              <a:t>
              </a:t>
            </a:r>
          </a:p>
        </p:txBody>
      </p:sp>
      <p:sp>
        <p:nvSpPr>
          <p:cNvPr id="8" name="Slide Number Placeholder 4">
            <a:extLst>
              <a:ext uri="{FF2B5EF4-FFF2-40B4-BE49-F238E27FC236}">
                <a16:creationId xmlns:a16="http://schemas.microsoft.com/office/drawing/2014/main" id="{CE23DAD0-44CB-49C2-9D73-E88D189A889B}"/>
              </a:ext>
            </a:extLst>
          </p:cNvPr>
          <p:cNvSpPr>
            <a:spLocks noGrp="1"/>
          </p:cNvSpPr>
          <p:nvPr>
            <p:ph type="sldNum" sz="quarter" idx="12"/>
          </p:nvPr>
        </p:nvSpPr>
        <p:spPr/>
        <p:txBody>
          <a:bodyPr/>
          <a:lstStyle>
            <a:lvl1pPr>
              <a:defRPr/>
            </a:lvl1pPr>
          </a:lstStyle>
          <a:p>
            <a:pPr>
              <a:defRPr/>
            </a:pPr>
            <a:fld id="{0BC89BBC-3641-453D-B27A-F0A545E95B7F}" type="slidenum">
              <a:rPr lang="en-US"/>
              <a:pPr>
                <a:defRPr/>
              </a:pPr>
              <a:t>‹#›</a:t>
            </a:fld>
            <a:endParaRPr lang="en-US"/>
          </a:p>
        </p:txBody>
      </p:sp>
    </p:spTree>
    <p:extLst>
      <p:ext uri="{BB962C8B-B14F-4D97-AF65-F5344CB8AC3E}">
        <p14:creationId xmlns:p14="http://schemas.microsoft.com/office/powerpoint/2010/main" val="496452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E0618254-7DA8-4EF5-B8E6-31D30E0279C3}"/>
              </a:ext>
            </a:extLst>
          </p:cNvPr>
          <p:cNvSpPr/>
          <p:nvPr/>
        </p:nvSpPr>
        <p:spPr>
          <a:xfrm>
            <a:off x="1004888" y="0"/>
            <a:ext cx="10371137"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12">
            <a:extLst>
              <a:ext uri="{FF2B5EF4-FFF2-40B4-BE49-F238E27FC236}">
                <a16:creationId xmlns:a16="http://schemas.microsoft.com/office/drawing/2014/main" id="{DEA8FD0B-0BD7-4E26-80FC-2B2815A7FE16}"/>
              </a:ext>
            </a:extLst>
          </p:cNvPr>
          <p:cNvSpPr/>
          <p:nvPr/>
        </p:nvSpPr>
        <p:spPr>
          <a:xfrm>
            <a:off x="11377613" y="0"/>
            <a:ext cx="2698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1">
            <a:extLst>
              <a:ext uri="{FF2B5EF4-FFF2-40B4-BE49-F238E27FC236}">
                <a16:creationId xmlns:a16="http://schemas.microsoft.com/office/drawing/2014/main" id="{56C72DB6-7D35-40CB-BAF2-10F861E900D3}"/>
              </a:ext>
            </a:extLst>
          </p:cNvPr>
          <p:cNvSpPr>
            <a:spLocks noGrp="1"/>
          </p:cNvSpPr>
          <p:nvPr>
            <p:ph type="dt" sz="half" idx="10"/>
          </p:nvPr>
        </p:nvSpPr>
        <p:spPr/>
        <p:txBody>
          <a:bodyPr/>
          <a:lstStyle>
            <a:lvl1pPr>
              <a:defRPr/>
            </a:lvl1pPr>
          </a:lstStyle>
          <a:p>
            <a:pPr>
              <a:defRPr/>
            </a:pPr>
            <a:fld id="{77E03FA3-3DA9-4218-BE83-801D0EC8D232}" type="datetimeFigureOut">
              <a:rPr lang="en-US"/>
              <a:pPr>
                <a:defRPr/>
              </a:pPr>
              <a:t>12/7/2020</a:t>
            </a:fld>
            <a:endParaRPr lang="en-US"/>
          </a:p>
        </p:txBody>
      </p:sp>
      <p:sp>
        <p:nvSpPr>
          <p:cNvPr id="5" name="Footer Placeholder 2">
            <a:extLst>
              <a:ext uri="{FF2B5EF4-FFF2-40B4-BE49-F238E27FC236}">
                <a16:creationId xmlns:a16="http://schemas.microsoft.com/office/drawing/2014/main" id="{950FCC36-E6F4-4203-A1A0-23482766C691}"/>
              </a:ext>
            </a:extLst>
          </p:cNvPr>
          <p:cNvSpPr>
            <a:spLocks noGrp="1"/>
          </p:cNvSpPr>
          <p:nvPr>
            <p:ph type="ftr" sz="quarter" idx="11"/>
          </p:nvPr>
        </p:nvSpPr>
        <p:spPr/>
        <p:txBody>
          <a:bodyPr/>
          <a:lstStyle>
            <a:lvl1pPr>
              <a:defRPr/>
            </a:lvl1pPr>
          </a:lstStyle>
          <a:p>
            <a:pPr>
              <a:defRPr/>
            </a:pPr>
            <a:r>
              <a:rPr lang="en-US"/>
              <a:t>
              </a:t>
            </a:r>
          </a:p>
        </p:txBody>
      </p:sp>
      <p:sp>
        <p:nvSpPr>
          <p:cNvPr id="6" name="Slide Number Placeholder 3">
            <a:extLst>
              <a:ext uri="{FF2B5EF4-FFF2-40B4-BE49-F238E27FC236}">
                <a16:creationId xmlns:a16="http://schemas.microsoft.com/office/drawing/2014/main" id="{A833AD55-0C9C-4C9A-8CFF-158864B858BD}"/>
              </a:ext>
            </a:extLst>
          </p:cNvPr>
          <p:cNvSpPr>
            <a:spLocks noGrp="1"/>
          </p:cNvSpPr>
          <p:nvPr>
            <p:ph type="sldNum" sz="quarter" idx="12"/>
          </p:nvPr>
        </p:nvSpPr>
        <p:spPr/>
        <p:txBody>
          <a:bodyPr/>
          <a:lstStyle>
            <a:lvl1pPr>
              <a:defRPr/>
            </a:lvl1pPr>
          </a:lstStyle>
          <a:p>
            <a:pPr>
              <a:defRPr/>
            </a:pPr>
            <a:fld id="{62942EFB-FFBA-4DC3-9735-E5657BE5625D}" type="slidenum">
              <a:rPr lang="en-US"/>
              <a:pPr>
                <a:defRPr/>
              </a:pPr>
              <a:t>‹#›</a:t>
            </a:fld>
            <a:endParaRPr lang="en-US"/>
          </a:p>
        </p:txBody>
      </p:sp>
    </p:spTree>
    <p:extLst>
      <p:ext uri="{BB962C8B-B14F-4D97-AF65-F5344CB8AC3E}">
        <p14:creationId xmlns:p14="http://schemas.microsoft.com/office/powerpoint/2010/main" val="4082899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5" name="Rectangle 24">
            <a:extLst>
              <a:ext uri="{FF2B5EF4-FFF2-40B4-BE49-F238E27FC236}">
                <a16:creationId xmlns:a16="http://schemas.microsoft.com/office/drawing/2014/main" id="{66AE88E9-C0AA-4894-99AF-48070B88C598}"/>
              </a:ext>
            </a:extLst>
          </p:cNvPr>
          <p:cNvSpPr/>
          <p:nvPr/>
        </p:nvSpPr>
        <p:spPr>
          <a:xfrm>
            <a:off x="1004888" y="0"/>
            <a:ext cx="10371137"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25">
            <a:extLst>
              <a:ext uri="{FF2B5EF4-FFF2-40B4-BE49-F238E27FC236}">
                <a16:creationId xmlns:a16="http://schemas.microsoft.com/office/drawing/2014/main" id="{781F55F4-507A-4062-B6C1-982931856A31}"/>
              </a:ext>
            </a:extLst>
          </p:cNvPr>
          <p:cNvSpPr/>
          <p:nvPr/>
        </p:nvSpPr>
        <p:spPr>
          <a:xfrm>
            <a:off x="11377613" y="0"/>
            <a:ext cx="2698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12">
            <a:extLst>
              <a:ext uri="{FF2B5EF4-FFF2-40B4-BE49-F238E27FC236}">
                <a16:creationId xmlns:a16="http://schemas.microsoft.com/office/drawing/2014/main" id="{8207B881-F828-4A82-8287-17A47FC8C843}"/>
              </a:ext>
            </a:extLst>
          </p:cNvPr>
          <p:cNvSpPr txBox="1">
            <a:spLocks noChangeArrowheads="1"/>
          </p:cNvSpPr>
          <p:nvPr/>
        </p:nvSpPr>
        <p:spPr bwMode="auto">
          <a:xfrm>
            <a:off x="1554163" y="112712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algn="r" eaLnBrk="1" hangingPunct="1"/>
            <a:r>
              <a:rPr lang="en-US" altLang="ru-RU">
                <a:solidFill>
                  <a:srgbClr val="A9ACEE"/>
                </a:solidFill>
                <a:latin typeface="Wingdings 3" panose="05040102010807070707" pitchFamily="18" charset="2"/>
              </a:rPr>
              <a:t>z</a:t>
            </a:r>
            <a:endParaRPr lang="en-US" altLang="ru-RU" sz="1000">
              <a:solidFill>
                <a:srgbClr val="A9ACEE"/>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ru-RU"/>
              <a:t>Образец заголовка</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8" name="Date Placeholder 4">
            <a:extLst>
              <a:ext uri="{FF2B5EF4-FFF2-40B4-BE49-F238E27FC236}">
                <a16:creationId xmlns:a16="http://schemas.microsoft.com/office/drawing/2014/main" id="{21EC82B6-51C3-4DC5-803D-8BE78E4FD42D}"/>
              </a:ext>
            </a:extLst>
          </p:cNvPr>
          <p:cNvSpPr>
            <a:spLocks noGrp="1"/>
          </p:cNvSpPr>
          <p:nvPr>
            <p:ph type="dt" sz="half" idx="10"/>
          </p:nvPr>
        </p:nvSpPr>
        <p:spPr/>
        <p:txBody>
          <a:bodyPr/>
          <a:lstStyle>
            <a:lvl1pPr>
              <a:defRPr/>
            </a:lvl1pPr>
          </a:lstStyle>
          <a:p>
            <a:pPr>
              <a:defRPr/>
            </a:pPr>
            <a:fld id="{FFC6B99F-90F6-49C0-A563-097CB653DBD3}" type="datetimeFigureOut">
              <a:rPr lang="en-US"/>
              <a:pPr>
                <a:defRPr/>
              </a:pPr>
              <a:t>12/7/2020</a:t>
            </a:fld>
            <a:endParaRPr lang="en-US"/>
          </a:p>
        </p:txBody>
      </p:sp>
      <p:sp>
        <p:nvSpPr>
          <p:cNvPr id="9" name="Footer Placeholder 5">
            <a:extLst>
              <a:ext uri="{FF2B5EF4-FFF2-40B4-BE49-F238E27FC236}">
                <a16:creationId xmlns:a16="http://schemas.microsoft.com/office/drawing/2014/main" id="{F93E1F29-04F2-4A6A-B08C-1A1D0D556B9B}"/>
              </a:ext>
            </a:extLst>
          </p:cNvPr>
          <p:cNvSpPr>
            <a:spLocks noGrp="1"/>
          </p:cNvSpPr>
          <p:nvPr>
            <p:ph type="ftr" sz="quarter" idx="11"/>
          </p:nvPr>
        </p:nvSpPr>
        <p:spPr/>
        <p:txBody>
          <a:bodyPr/>
          <a:lstStyle>
            <a:lvl1pPr>
              <a:defRPr/>
            </a:lvl1pPr>
          </a:lstStyle>
          <a:p>
            <a:pPr>
              <a:defRPr/>
            </a:pPr>
            <a:r>
              <a:rPr lang="en-US"/>
              <a:t>
              </a:t>
            </a:r>
          </a:p>
        </p:txBody>
      </p:sp>
      <p:sp>
        <p:nvSpPr>
          <p:cNvPr id="10" name="Slide Number Placeholder 6">
            <a:extLst>
              <a:ext uri="{FF2B5EF4-FFF2-40B4-BE49-F238E27FC236}">
                <a16:creationId xmlns:a16="http://schemas.microsoft.com/office/drawing/2014/main" id="{3E43F8C4-3A6D-4C23-A2BD-A0C0FF683769}"/>
              </a:ext>
            </a:extLst>
          </p:cNvPr>
          <p:cNvSpPr>
            <a:spLocks noGrp="1"/>
          </p:cNvSpPr>
          <p:nvPr>
            <p:ph type="sldNum" sz="quarter" idx="12"/>
          </p:nvPr>
        </p:nvSpPr>
        <p:spPr/>
        <p:txBody>
          <a:bodyPr/>
          <a:lstStyle>
            <a:lvl1pPr>
              <a:defRPr/>
            </a:lvl1pPr>
          </a:lstStyle>
          <a:p>
            <a:pPr>
              <a:defRPr/>
            </a:pPr>
            <a:fld id="{F405B493-0CD0-4608-BD3E-3AF7B3DD5D5F}" type="slidenum">
              <a:rPr lang="en-US"/>
              <a:pPr>
                <a:defRPr/>
              </a:pPr>
              <a:t>‹#›</a:t>
            </a:fld>
            <a:endParaRPr lang="en-US"/>
          </a:p>
        </p:txBody>
      </p:sp>
    </p:spTree>
    <p:extLst>
      <p:ext uri="{BB962C8B-B14F-4D97-AF65-F5344CB8AC3E}">
        <p14:creationId xmlns:p14="http://schemas.microsoft.com/office/powerpoint/2010/main" val="2486390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5" name="Rectangle 18">
            <a:extLst>
              <a:ext uri="{FF2B5EF4-FFF2-40B4-BE49-F238E27FC236}">
                <a16:creationId xmlns:a16="http://schemas.microsoft.com/office/drawing/2014/main" id="{5E169B2A-4341-4BEC-BE77-02EF3E0C1DCF}"/>
              </a:ext>
            </a:extLst>
          </p:cNvPr>
          <p:cNvSpPr/>
          <p:nvPr/>
        </p:nvSpPr>
        <p:spPr>
          <a:xfrm>
            <a:off x="1004888" y="0"/>
            <a:ext cx="10371137"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19">
            <a:extLst>
              <a:ext uri="{FF2B5EF4-FFF2-40B4-BE49-F238E27FC236}">
                <a16:creationId xmlns:a16="http://schemas.microsoft.com/office/drawing/2014/main" id="{50B3A3D0-BADE-482D-BCFF-0213257BAE64}"/>
              </a:ext>
            </a:extLst>
          </p:cNvPr>
          <p:cNvSpPr/>
          <p:nvPr/>
        </p:nvSpPr>
        <p:spPr>
          <a:xfrm>
            <a:off x="11377613" y="0"/>
            <a:ext cx="2698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12">
            <a:extLst>
              <a:ext uri="{FF2B5EF4-FFF2-40B4-BE49-F238E27FC236}">
                <a16:creationId xmlns:a16="http://schemas.microsoft.com/office/drawing/2014/main" id="{B84AE9E0-DF46-4C1C-AAA3-0A776CD795A8}"/>
              </a:ext>
            </a:extLst>
          </p:cNvPr>
          <p:cNvSpPr txBox="1">
            <a:spLocks noChangeArrowheads="1"/>
          </p:cNvSpPr>
          <p:nvPr/>
        </p:nvSpPr>
        <p:spPr bwMode="auto">
          <a:xfrm>
            <a:off x="1554163" y="112712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algn="r" eaLnBrk="1" hangingPunct="1"/>
            <a:r>
              <a:rPr lang="en-US" altLang="ru-RU">
                <a:solidFill>
                  <a:srgbClr val="A9ACEE"/>
                </a:solidFill>
                <a:latin typeface="Wingdings 3" panose="05040102010807070707" pitchFamily="18" charset="2"/>
              </a:rPr>
              <a:t>z</a:t>
            </a:r>
            <a:endParaRPr lang="en-US" altLang="ru-RU" sz="1000">
              <a:solidFill>
                <a:srgbClr val="A9ACEE"/>
              </a:solidFill>
              <a:latin typeface="MS Shell Dlg 2" panose="020B0604030504040204" pitchFamily="34" charset="0"/>
            </a:endParaRPr>
          </a:p>
        </p:txBody>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rtlCol="0">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ru-RU" noProof="0"/>
              <a:t>Вставка рисунка</a:t>
            </a:r>
            <a:endParaRPr lang="en-US" noProof="0" dirty="0"/>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8" name="Date Placeholder 4">
            <a:extLst>
              <a:ext uri="{FF2B5EF4-FFF2-40B4-BE49-F238E27FC236}">
                <a16:creationId xmlns:a16="http://schemas.microsoft.com/office/drawing/2014/main" id="{52B35CA2-7A6F-4487-A441-55AF09F92F1A}"/>
              </a:ext>
            </a:extLst>
          </p:cNvPr>
          <p:cNvSpPr>
            <a:spLocks noGrp="1"/>
          </p:cNvSpPr>
          <p:nvPr>
            <p:ph type="dt" sz="half" idx="10"/>
          </p:nvPr>
        </p:nvSpPr>
        <p:spPr/>
        <p:txBody>
          <a:bodyPr/>
          <a:lstStyle>
            <a:lvl1pPr>
              <a:defRPr/>
            </a:lvl1pPr>
          </a:lstStyle>
          <a:p>
            <a:pPr>
              <a:defRPr/>
            </a:pPr>
            <a:fld id="{37F2BC30-E816-4361-9949-410234F148F8}" type="datetimeFigureOut">
              <a:rPr lang="en-US"/>
              <a:pPr>
                <a:defRPr/>
              </a:pPr>
              <a:t>12/7/2020</a:t>
            </a:fld>
            <a:endParaRPr lang="en-US"/>
          </a:p>
        </p:txBody>
      </p:sp>
      <p:sp>
        <p:nvSpPr>
          <p:cNvPr id="9" name="Footer Placeholder 5">
            <a:extLst>
              <a:ext uri="{FF2B5EF4-FFF2-40B4-BE49-F238E27FC236}">
                <a16:creationId xmlns:a16="http://schemas.microsoft.com/office/drawing/2014/main" id="{CD2A9616-7B4B-4B1C-A35C-AD88FCAD9773}"/>
              </a:ext>
            </a:extLst>
          </p:cNvPr>
          <p:cNvSpPr>
            <a:spLocks noGrp="1"/>
          </p:cNvSpPr>
          <p:nvPr>
            <p:ph type="ftr" sz="quarter" idx="11"/>
          </p:nvPr>
        </p:nvSpPr>
        <p:spPr/>
        <p:txBody>
          <a:bodyPr/>
          <a:lstStyle>
            <a:lvl1pPr>
              <a:defRPr/>
            </a:lvl1pPr>
          </a:lstStyle>
          <a:p>
            <a:pPr>
              <a:defRPr/>
            </a:pPr>
            <a:r>
              <a:rPr lang="en-US"/>
              <a:t>
              </a:t>
            </a:r>
          </a:p>
        </p:txBody>
      </p:sp>
      <p:sp>
        <p:nvSpPr>
          <p:cNvPr id="10" name="Slide Number Placeholder 6">
            <a:extLst>
              <a:ext uri="{FF2B5EF4-FFF2-40B4-BE49-F238E27FC236}">
                <a16:creationId xmlns:a16="http://schemas.microsoft.com/office/drawing/2014/main" id="{D7DC523C-4E49-4E59-B4F3-3AF1C780C4B5}"/>
              </a:ext>
            </a:extLst>
          </p:cNvPr>
          <p:cNvSpPr>
            <a:spLocks noGrp="1"/>
          </p:cNvSpPr>
          <p:nvPr>
            <p:ph type="sldNum" sz="quarter" idx="12"/>
          </p:nvPr>
        </p:nvSpPr>
        <p:spPr/>
        <p:txBody>
          <a:bodyPr/>
          <a:lstStyle>
            <a:lvl1pPr>
              <a:defRPr/>
            </a:lvl1pPr>
          </a:lstStyle>
          <a:p>
            <a:pPr>
              <a:defRPr/>
            </a:pPr>
            <a:fld id="{7C09B238-037F-4F2C-BA9D-4AD34F3131C3}" type="slidenum">
              <a:rPr lang="en-US"/>
              <a:pPr>
                <a:defRPr/>
              </a:pPr>
              <a:t>‹#›</a:t>
            </a:fld>
            <a:endParaRPr lang="en-US"/>
          </a:p>
        </p:txBody>
      </p:sp>
    </p:spTree>
    <p:extLst>
      <p:ext uri="{BB962C8B-B14F-4D97-AF65-F5344CB8AC3E}">
        <p14:creationId xmlns:p14="http://schemas.microsoft.com/office/powerpoint/2010/main" val="1112882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1026" name="Picture 17">
            <a:extLst>
              <a:ext uri="{FF2B5EF4-FFF2-40B4-BE49-F238E27FC236}">
                <a16:creationId xmlns:a16="http://schemas.microsoft.com/office/drawing/2014/main" id="{F9E1E488-FDEF-452B-B453-C15F436D730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32100" y="2105025"/>
            <a:ext cx="93599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4">
            <a:extLst>
              <a:ext uri="{FF2B5EF4-FFF2-40B4-BE49-F238E27FC236}">
                <a16:creationId xmlns:a16="http://schemas.microsoft.com/office/drawing/2014/main" id="{40AC78A8-D31E-4C8D-8612-A2ECBD10AF0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21904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590F3BB3-DB45-4B19-8BE5-8533DF2B3825}"/>
              </a:ext>
            </a:extLst>
          </p:cNvPr>
          <p:cNvSpPr/>
          <p:nvPr/>
        </p:nvSpPr>
        <p:spPr>
          <a:xfrm>
            <a:off x="0" y="0"/>
            <a:ext cx="963613"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29" name="Title Placeholder 1">
            <a:extLst>
              <a:ext uri="{FF2B5EF4-FFF2-40B4-BE49-F238E27FC236}">
                <a16:creationId xmlns:a16="http://schemas.microsoft.com/office/drawing/2014/main" id="{30316C1E-D2E1-4A54-9131-9F9775884123}"/>
              </a:ext>
            </a:extLst>
          </p:cNvPr>
          <p:cNvSpPr>
            <a:spLocks noGrp="1" noChangeArrowheads="1"/>
          </p:cNvSpPr>
          <p:nvPr>
            <p:ph type="title"/>
          </p:nvPr>
        </p:nvSpPr>
        <p:spPr bwMode="auto">
          <a:xfrm>
            <a:off x="2611438" y="808038"/>
            <a:ext cx="7958137"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a:t>Образец заголовка</a:t>
            </a:r>
            <a:endParaRPr lang="en-US" altLang="ru-RU"/>
          </a:p>
        </p:txBody>
      </p:sp>
      <p:sp>
        <p:nvSpPr>
          <p:cNvPr id="1030" name="Text Placeholder 2">
            <a:extLst>
              <a:ext uri="{FF2B5EF4-FFF2-40B4-BE49-F238E27FC236}">
                <a16:creationId xmlns:a16="http://schemas.microsoft.com/office/drawing/2014/main" id="{202AE483-4E2D-4D28-B27B-5970D3F07363}"/>
              </a:ext>
            </a:extLst>
          </p:cNvPr>
          <p:cNvSpPr>
            <a:spLocks noGrp="1" noChangeArrowheads="1"/>
          </p:cNvSpPr>
          <p:nvPr>
            <p:ph type="body" idx="1"/>
          </p:nvPr>
        </p:nvSpPr>
        <p:spPr bwMode="auto">
          <a:xfrm>
            <a:off x="2773363" y="2052638"/>
            <a:ext cx="7796212"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a:t>Образец текста</a:t>
            </a:r>
          </a:p>
          <a:p>
            <a:pPr lvl="1"/>
            <a:r>
              <a:rPr lang="ru-RU" altLang="ru-RU"/>
              <a:t>Второй уровень</a:t>
            </a:r>
          </a:p>
          <a:p>
            <a:pPr lvl="2"/>
            <a:r>
              <a:rPr lang="ru-RU" altLang="ru-RU"/>
              <a:t>Третий уровень</a:t>
            </a:r>
          </a:p>
          <a:p>
            <a:pPr lvl="3"/>
            <a:r>
              <a:rPr lang="ru-RU" altLang="ru-RU"/>
              <a:t>Четвертый уровень</a:t>
            </a:r>
          </a:p>
          <a:p>
            <a:pPr lvl="4"/>
            <a:r>
              <a:rPr lang="ru-RU" altLang="ru-RU"/>
              <a:t>Пятый уровень</a:t>
            </a:r>
            <a:endParaRPr lang="en-US" altLang="ru-RU"/>
          </a:p>
        </p:txBody>
      </p:sp>
      <p:sp>
        <p:nvSpPr>
          <p:cNvPr id="4" name="Date Placeholder 3">
            <a:extLst>
              <a:ext uri="{FF2B5EF4-FFF2-40B4-BE49-F238E27FC236}">
                <a16:creationId xmlns:a16="http://schemas.microsoft.com/office/drawing/2014/main" id="{E2658B88-96E3-49DC-B540-B391A6D0645F}"/>
              </a:ext>
            </a:extLst>
          </p:cNvPr>
          <p:cNvSpPr>
            <a:spLocks noGrp="1"/>
          </p:cNvSpPr>
          <p:nvPr>
            <p:ph type="dt" sz="half" idx="2"/>
          </p:nvPr>
        </p:nvSpPr>
        <p:spPr>
          <a:xfrm rot="5400000">
            <a:off x="-809625" y="5270501"/>
            <a:ext cx="2662237" cy="182562"/>
          </a:xfrm>
          <a:prstGeom prst="rect">
            <a:avLst/>
          </a:prstGeom>
        </p:spPr>
        <p:txBody>
          <a:bodyPr vert="horz" lIns="91440" tIns="18288" rIns="91440" bIns="45720" rtlCol="0" anchor="t"/>
          <a:lstStyle>
            <a:lvl1pPr algn="r" eaLnBrk="1" fontAlgn="auto" hangingPunct="1">
              <a:spcBef>
                <a:spcPts val="0"/>
              </a:spcBef>
              <a:spcAft>
                <a:spcPts val="0"/>
              </a:spcAft>
              <a:defRPr sz="800" dirty="0">
                <a:solidFill>
                  <a:schemeClr val="tx1">
                    <a:tint val="75000"/>
                  </a:schemeClr>
                </a:solidFill>
                <a:latin typeface="+mn-lt"/>
              </a:defRPr>
            </a:lvl1pPr>
          </a:lstStyle>
          <a:p>
            <a:pPr>
              <a:defRPr/>
            </a:pPr>
            <a:fld id="{C239B781-92FC-4C10-8ABA-0084A45975BD}" type="datetimeFigureOut">
              <a:rPr lang="en-US"/>
              <a:pPr>
                <a:defRPr/>
              </a:pPr>
              <a:t>12/7/2020</a:t>
            </a:fld>
            <a:endParaRPr lang="en-US"/>
          </a:p>
        </p:txBody>
      </p:sp>
      <p:sp>
        <p:nvSpPr>
          <p:cNvPr id="5" name="Footer Placeholder 4">
            <a:extLst>
              <a:ext uri="{FF2B5EF4-FFF2-40B4-BE49-F238E27FC236}">
                <a16:creationId xmlns:a16="http://schemas.microsoft.com/office/drawing/2014/main" id="{8C53A39A-005F-4E48-9B3E-1C1EE338B720}"/>
              </a:ext>
            </a:extLst>
          </p:cNvPr>
          <p:cNvSpPr>
            <a:spLocks noGrp="1"/>
          </p:cNvSpPr>
          <p:nvPr>
            <p:ph type="ftr" sz="quarter" idx="3"/>
          </p:nvPr>
        </p:nvSpPr>
        <p:spPr>
          <a:xfrm rot="5400000">
            <a:off x="-2236787" y="3660775"/>
            <a:ext cx="5884862" cy="179388"/>
          </a:xfrm>
          <a:prstGeom prst="rect">
            <a:avLst/>
          </a:prstGeom>
        </p:spPr>
        <p:txBody>
          <a:bodyPr vert="horz" lIns="91440" tIns="45720" rIns="91440" bIns="18288" rtlCol="0" anchor="b"/>
          <a:lstStyle>
            <a:lvl1pPr algn="r" eaLnBrk="1" fontAlgn="auto" hangingPunct="1">
              <a:spcBef>
                <a:spcPts val="0"/>
              </a:spcBef>
              <a:spcAft>
                <a:spcPts val="0"/>
              </a:spcAft>
              <a:defRPr sz="800" dirty="0">
                <a:solidFill>
                  <a:schemeClr val="tx1">
                    <a:tint val="75000"/>
                  </a:schemeClr>
                </a:solidFill>
                <a:latin typeface="+mn-lt"/>
              </a:defRPr>
            </a:lvl1pPr>
          </a:lstStyle>
          <a:p>
            <a:pPr>
              <a:defRPr/>
            </a:pPr>
            <a:r>
              <a:rPr lang="en-US"/>
              <a:t>
              </a:t>
            </a:r>
          </a:p>
        </p:txBody>
      </p:sp>
      <p:sp>
        <p:nvSpPr>
          <p:cNvPr id="6" name="Slide Number Placeholder 5">
            <a:extLst>
              <a:ext uri="{FF2B5EF4-FFF2-40B4-BE49-F238E27FC236}">
                <a16:creationId xmlns:a16="http://schemas.microsoft.com/office/drawing/2014/main" id="{37785C44-28B0-49FB-8F12-1C841698F535}"/>
              </a:ext>
            </a:extLst>
          </p:cNvPr>
          <p:cNvSpPr>
            <a:spLocks noGrp="1"/>
          </p:cNvSpPr>
          <p:nvPr>
            <p:ph type="sldNum" sz="quarter" idx="4"/>
          </p:nvPr>
        </p:nvSpPr>
        <p:spPr>
          <a:xfrm>
            <a:off x="158750" y="165100"/>
            <a:ext cx="636588" cy="322263"/>
          </a:xfrm>
          <a:prstGeom prst="rect">
            <a:avLst/>
          </a:prstGeom>
        </p:spPr>
        <p:txBody>
          <a:bodyPr vert="horz" lIns="91440" tIns="45720" rIns="45720" bIns="45720" rtlCol="0" anchor="ctr"/>
          <a:lstStyle>
            <a:lvl1pPr algn="r" eaLnBrk="1" fontAlgn="auto" hangingPunct="1">
              <a:spcBef>
                <a:spcPts val="0"/>
              </a:spcBef>
              <a:spcAft>
                <a:spcPts val="0"/>
              </a:spcAft>
              <a:defRPr sz="1800" dirty="0">
                <a:solidFill>
                  <a:schemeClr val="tx1">
                    <a:tint val="75000"/>
                  </a:schemeClr>
                </a:solidFill>
                <a:latin typeface="+mn-lt"/>
              </a:defRPr>
            </a:lvl1pPr>
          </a:lstStyle>
          <a:p>
            <a:pPr>
              <a:defRPr/>
            </a:pPr>
            <a:fld id="{58156A4F-8561-4129-9C8E-B438DDCFD41A}" type="slidenum">
              <a:rPr lang="en-US"/>
              <a:pPr>
                <a:defRPr/>
              </a:pPr>
              <a:t>‹#›</a:t>
            </a:fld>
            <a:endParaRPr lang="en-US"/>
          </a:p>
        </p:txBody>
      </p:sp>
      <p:sp>
        <p:nvSpPr>
          <p:cNvPr id="57" name="Rectangle 56">
            <a:extLst>
              <a:ext uri="{FF2B5EF4-FFF2-40B4-BE49-F238E27FC236}">
                <a16:creationId xmlns:a16="http://schemas.microsoft.com/office/drawing/2014/main" id="{C959B731-417C-47AC-82A8-9B69C3AEA324}"/>
              </a:ext>
            </a:extLst>
          </p:cNvPr>
          <p:cNvSpPr/>
          <p:nvPr/>
        </p:nvSpPr>
        <p:spPr>
          <a:xfrm>
            <a:off x="962025" y="0"/>
            <a:ext cx="46038"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lvl1pPr algn="r" rtl="0" fontAlgn="base">
        <a:lnSpc>
          <a:spcPct val="90000"/>
        </a:lnSpc>
        <a:spcBef>
          <a:spcPct val="0"/>
        </a:spcBef>
        <a:spcAft>
          <a:spcPct val="0"/>
        </a:spcAft>
        <a:defRPr sz="3400" kern="1200">
          <a:solidFill>
            <a:schemeClr val="tx1"/>
          </a:solidFill>
          <a:latin typeface="+mj-lt"/>
          <a:ea typeface="+mj-ea"/>
          <a:cs typeface="+mj-cs"/>
        </a:defRPr>
      </a:lvl1pPr>
      <a:lvl2pPr algn="r" rtl="0" fontAlgn="base">
        <a:lnSpc>
          <a:spcPct val="90000"/>
        </a:lnSpc>
        <a:spcBef>
          <a:spcPct val="0"/>
        </a:spcBef>
        <a:spcAft>
          <a:spcPct val="0"/>
        </a:spcAft>
        <a:defRPr sz="3400">
          <a:solidFill>
            <a:schemeClr val="tx1"/>
          </a:solidFill>
          <a:latin typeface="Arial" panose="020B0604020202020204" pitchFamily="34" charset="0"/>
        </a:defRPr>
      </a:lvl2pPr>
      <a:lvl3pPr algn="r" rtl="0" fontAlgn="base">
        <a:lnSpc>
          <a:spcPct val="90000"/>
        </a:lnSpc>
        <a:spcBef>
          <a:spcPct val="0"/>
        </a:spcBef>
        <a:spcAft>
          <a:spcPct val="0"/>
        </a:spcAft>
        <a:defRPr sz="3400">
          <a:solidFill>
            <a:schemeClr val="tx1"/>
          </a:solidFill>
          <a:latin typeface="Arial" panose="020B0604020202020204" pitchFamily="34" charset="0"/>
        </a:defRPr>
      </a:lvl3pPr>
      <a:lvl4pPr algn="r" rtl="0" fontAlgn="base">
        <a:lnSpc>
          <a:spcPct val="90000"/>
        </a:lnSpc>
        <a:spcBef>
          <a:spcPct val="0"/>
        </a:spcBef>
        <a:spcAft>
          <a:spcPct val="0"/>
        </a:spcAft>
        <a:defRPr sz="3400">
          <a:solidFill>
            <a:schemeClr val="tx1"/>
          </a:solidFill>
          <a:latin typeface="Arial" panose="020B0604020202020204" pitchFamily="34" charset="0"/>
        </a:defRPr>
      </a:lvl4pPr>
      <a:lvl5pPr algn="r" rtl="0" fontAlgn="base">
        <a:lnSpc>
          <a:spcPct val="90000"/>
        </a:lnSpc>
        <a:spcBef>
          <a:spcPct val="0"/>
        </a:spcBef>
        <a:spcAft>
          <a:spcPct val="0"/>
        </a:spcAft>
        <a:defRPr sz="3400">
          <a:solidFill>
            <a:schemeClr val="tx1"/>
          </a:solidFill>
          <a:latin typeface="Arial" panose="020B0604020202020204" pitchFamily="34" charset="0"/>
        </a:defRPr>
      </a:lvl5pPr>
      <a:lvl6pPr marL="457200" algn="r" rtl="0" fontAlgn="base">
        <a:lnSpc>
          <a:spcPct val="90000"/>
        </a:lnSpc>
        <a:spcBef>
          <a:spcPct val="0"/>
        </a:spcBef>
        <a:spcAft>
          <a:spcPct val="0"/>
        </a:spcAft>
        <a:defRPr sz="3400">
          <a:solidFill>
            <a:schemeClr val="tx1"/>
          </a:solidFill>
          <a:latin typeface="Arial" panose="020B0604020202020204" pitchFamily="34" charset="0"/>
        </a:defRPr>
      </a:lvl6pPr>
      <a:lvl7pPr marL="914400" algn="r" rtl="0" fontAlgn="base">
        <a:lnSpc>
          <a:spcPct val="90000"/>
        </a:lnSpc>
        <a:spcBef>
          <a:spcPct val="0"/>
        </a:spcBef>
        <a:spcAft>
          <a:spcPct val="0"/>
        </a:spcAft>
        <a:defRPr sz="3400">
          <a:solidFill>
            <a:schemeClr val="tx1"/>
          </a:solidFill>
          <a:latin typeface="Arial" panose="020B0604020202020204" pitchFamily="34" charset="0"/>
        </a:defRPr>
      </a:lvl7pPr>
      <a:lvl8pPr marL="1371600" algn="r" rtl="0" fontAlgn="base">
        <a:lnSpc>
          <a:spcPct val="90000"/>
        </a:lnSpc>
        <a:spcBef>
          <a:spcPct val="0"/>
        </a:spcBef>
        <a:spcAft>
          <a:spcPct val="0"/>
        </a:spcAft>
        <a:defRPr sz="3400">
          <a:solidFill>
            <a:schemeClr val="tx1"/>
          </a:solidFill>
          <a:latin typeface="Arial" panose="020B0604020202020204" pitchFamily="34" charset="0"/>
        </a:defRPr>
      </a:lvl8pPr>
      <a:lvl9pPr marL="1828800" algn="r" rtl="0" fontAlgn="base">
        <a:lnSpc>
          <a:spcPct val="90000"/>
        </a:lnSpc>
        <a:spcBef>
          <a:spcPct val="0"/>
        </a:spcBef>
        <a:spcAft>
          <a:spcPct val="0"/>
        </a:spcAft>
        <a:defRPr sz="3400">
          <a:solidFill>
            <a:schemeClr val="tx1"/>
          </a:solidFill>
          <a:latin typeface="Arial" panose="020B0604020202020204" pitchFamily="34" charset="0"/>
        </a:defRPr>
      </a:lvl9pPr>
    </p:titleStyle>
    <p:bodyStyle>
      <a:lvl1pPr marL="344488" indent="-338138" algn="l" rtl="0" fontAlgn="base">
        <a:lnSpc>
          <a:spcPct val="120000"/>
        </a:lnSpc>
        <a:spcBef>
          <a:spcPts val="500"/>
        </a:spcBef>
        <a:spcAft>
          <a:spcPts val="600"/>
        </a:spcAft>
        <a:buClr>
          <a:srgbClr val="A9ACEE"/>
        </a:buClr>
        <a:buSzPct val="90000"/>
        <a:buFont typeface="Wingdings" panose="05000000000000000000" pitchFamily="2" charset="2"/>
        <a:buChar char="§"/>
        <a:defRPr sz="2000" kern="1200">
          <a:solidFill>
            <a:schemeClr val="tx1"/>
          </a:solidFill>
          <a:latin typeface="+mn-lt"/>
          <a:ea typeface="+mn-ea"/>
          <a:cs typeface="+mn-cs"/>
        </a:defRPr>
      </a:lvl1pPr>
      <a:lvl2pPr marL="795338" indent="-338138" algn="l" rtl="0" fontAlgn="base">
        <a:lnSpc>
          <a:spcPct val="120000"/>
        </a:lnSpc>
        <a:spcBef>
          <a:spcPts val="500"/>
        </a:spcBef>
        <a:spcAft>
          <a:spcPts val="600"/>
        </a:spcAft>
        <a:buClr>
          <a:srgbClr val="A9ACEE"/>
        </a:buClr>
        <a:buSzPct val="90000"/>
        <a:buFont typeface="Wingdings" panose="05000000000000000000" pitchFamily="2" charset="2"/>
        <a:buChar char="§"/>
        <a:defRPr kern="1200">
          <a:solidFill>
            <a:schemeClr val="tx1"/>
          </a:solidFill>
          <a:latin typeface="+mn-lt"/>
          <a:ea typeface="+mn-ea"/>
          <a:cs typeface="+mn-cs"/>
        </a:defRPr>
      </a:lvl2pPr>
      <a:lvl3pPr marL="1258888" indent="-338138" algn="l" rtl="0" fontAlgn="base">
        <a:lnSpc>
          <a:spcPct val="120000"/>
        </a:lnSpc>
        <a:spcBef>
          <a:spcPts val="500"/>
        </a:spcBef>
        <a:spcAft>
          <a:spcPts val="600"/>
        </a:spcAft>
        <a:buClr>
          <a:srgbClr val="A9ACEE"/>
        </a:buClr>
        <a:buSzPct val="90000"/>
        <a:buFont typeface="Wingdings" panose="05000000000000000000" pitchFamily="2" charset="2"/>
        <a:buChar char="§"/>
        <a:defRPr sz="1600" kern="1200">
          <a:solidFill>
            <a:schemeClr val="tx1"/>
          </a:solidFill>
          <a:latin typeface="+mn-lt"/>
          <a:ea typeface="+mn-ea"/>
          <a:cs typeface="+mn-cs"/>
        </a:defRPr>
      </a:lvl3pPr>
      <a:lvl4pPr marL="1709738" indent="-338138" algn="l" rtl="0" fontAlgn="base">
        <a:lnSpc>
          <a:spcPct val="120000"/>
        </a:lnSpc>
        <a:spcBef>
          <a:spcPts val="500"/>
        </a:spcBef>
        <a:spcAft>
          <a:spcPts val="600"/>
        </a:spcAft>
        <a:buClr>
          <a:srgbClr val="A9ACEE"/>
        </a:buClr>
        <a:buSzPct val="90000"/>
        <a:buFont typeface="Wingdings" panose="05000000000000000000" pitchFamily="2" charset="2"/>
        <a:buChar char="§"/>
        <a:defRPr sz="1400" kern="1200">
          <a:solidFill>
            <a:schemeClr val="tx1"/>
          </a:solidFill>
          <a:latin typeface="+mn-lt"/>
          <a:ea typeface="+mn-ea"/>
          <a:cs typeface="+mn-cs"/>
        </a:defRPr>
      </a:lvl4pPr>
      <a:lvl5pPr marL="2173288" indent="-338138" algn="l" rtl="0" fontAlgn="base">
        <a:lnSpc>
          <a:spcPct val="120000"/>
        </a:lnSpc>
        <a:spcBef>
          <a:spcPts val="500"/>
        </a:spcBef>
        <a:spcAft>
          <a:spcPts val="600"/>
        </a:spcAft>
        <a:buClr>
          <a:srgbClr val="A9ACEE"/>
        </a:buClr>
        <a:buSzPct val="90000"/>
        <a:buFont typeface="Wingdings" panose="05000000000000000000" pitchFamily="2" charset="2"/>
        <a:buChar char="§"/>
        <a:defRPr sz="1200" kern="1200">
          <a:solidFill>
            <a:schemeClr val="tx1"/>
          </a:solidFill>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2CF212-8D87-4E28-A015-CDA1BE20ECAB}"/>
              </a:ext>
            </a:extLst>
          </p:cNvPr>
          <p:cNvSpPr>
            <a:spLocks noGrp="1"/>
          </p:cNvSpPr>
          <p:nvPr>
            <p:ph type="ctrTitle"/>
          </p:nvPr>
        </p:nvSpPr>
        <p:spPr>
          <a:xfrm>
            <a:off x="2259292" y="241853"/>
            <a:ext cx="6134100" cy="2268538"/>
          </a:xfrm>
        </p:spPr>
        <p:txBody>
          <a:bodyPr rtlCol="0">
            <a:normAutofit fontScale="90000"/>
          </a:bodyPr>
          <a:lstStyle/>
          <a:p>
            <a:pPr fontAlgn="auto">
              <a:spcAft>
                <a:spcPts val="0"/>
              </a:spcAft>
              <a:defRPr/>
            </a:pPr>
            <a:r>
              <a:rPr lang="en-US" dirty="0"/>
              <a:t>Analysis and Solution of Case 3</a:t>
            </a:r>
            <a:endParaRPr lang="ru-RU" dirty="0"/>
          </a:p>
        </p:txBody>
      </p:sp>
      <p:sp>
        <p:nvSpPr>
          <p:cNvPr id="3" name="Подзаголовок 2">
            <a:extLst>
              <a:ext uri="{FF2B5EF4-FFF2-40B4-BE49-F238E27FC236}">
                <a16:creationId xmlns:a16="http://schemas.microsoft.com/office/drawing/2014/main" id="{8C7FFCCB-2EBF-4ECB-AC4C-DAE1435688D5}"/>
              </a:ext>
            </a:extLst>
          </p:cNvPr>
          <p:cNvSpPr>
            <a:spLocks noGrp="1"/>
          </p:cNvSpPr>
          <p:nvPr>
            <p:ph type="subTitle" idx="1"/>
          </p:nvPr>
        </p:nvSpPr>
        <p:spPr>
          <a:xfrm>
            <a:off x="1697038" y="4944305"/>
            <a:ext cx="6858000" cy="1439862"/>
          </a:xfrm>
        </p:spPr>
        <p:txBody>
          <a:bodyPr rtlCol="0">
            <a:normAutofit fontScale="92500"/>
          </a:bodyPr>
          <a:lstStyle/>
          <a:p>
            <a:pPr fontAlgn="auto">
              <a:buClr>
                <a:schemeClr val="accent6"/>
              </a:buClr>
              <a:defRPr/>
            </a:pPr>
            <a:r>
              <a:rPr lang="en-US" sz="2300" dirty="0"/>
              <a:t>Modul Name and Code: Introduction to Management and Organizational Behavior 4MNST001C-n   </a:t>
            </a:r>
          </a:p>
          <a:p>
            <a:pPr fontAlgn="auto">
              <a:buClr>
                <a:schemeClr val="accent6"/>
              </a:buClr>
              <a:defRPr/>
            </a:pPr>
            <a:r>
              <a:rPr lang="en-US" sz="2300" dirty="0"/>
              <a:t>Student ID: 00010443</a:t>
            </a:r>
          </a:p>
        </p:txBody>
      </p:sp>
      <p:pic>
        <p:nvPicPr>
          <p:cNvPr id="5" name="Рисунок 4">
            <a:extLst>
              <a:ext uri="{FF2B5EF4-FFF2-40B4-BE49-F238E27FC236}">
                <a16:creationId xmlns:a16="http://schemas.microsoft.com/office/drawing/2014/main" id="{435B6365-522A-483A-8564-2DDE3D7DB459}"/>
              </a:ext>
            </a:extLst>
          </p:cNvPr>
          <p:cNvPicPr>
            <a:picLocks noChangeAspect="1"/>
          </p:cNvPicPr>
          <p:nvPr/>
        </p:nvPicPr>
        <p:blipFill>
          <a:blip r:embed="rId2"/>
          <a:stretch>
            <a:fillRect/>
          </a:stretch>
        </p:blipFill>
        <p:spPr>
          <a:xfrm>
            <a:off x="1351722" y="1998387"/>
            <a:ext cx="7041670" cy="288635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Заголовок 1">
            <a:extLst>
              <a:ext uri="{FF2B5EF4-FFF2-40B4-BE49-F238E27FC236}">
                <a16:creationId xmlns:a16="http://schemas.microsoft.com/office/drawing/2014/main" id="{92BCE69A-8276-428F-A734-E16C568AADC4}"/>
              </a:ext>
            </a:extLst>
          </p:cNvPr>
          <p:cNvSpPr>
            <a:spLocks noGrp="1" noChangeArrowheads="1"/>
          </p:cNvSpPr>
          <p:nvPr>
            <p:ph type="title"/>
          </p:nvPr>
        </p:nvSpPr>
        <p:spPr/>
        <p:txBody>
          <a:bodyPr/>
          <a:lstStyle/>
          <a:p>
            <a:r>
              <a:rPr lang="en-US" altLang="ru-RU" dirty="0"/>
              <a:t>Information about Company</a:t>
            </a:r>
            <a:br>
              <a:rPr lang="en-US" altLang="ru-RU" dirty="0"/>
            </a:br>
            <a:r>
              <a:rPr lang="en-US" altLang="ru-RU" dirty="0"/>
              <a:t>Zanzare Constructions</a:t>
            </a:r>
            <a:endParaRPr lang="ru-RU" altLang="ru-RU" dirty="0"/>
          </a:p>
        </p:txBody>
      </p:sp>
      <p:sp>
        <p:nvSpPr>
          <p:cNvPr id="14339" name="Объект 2">
            <a:extLst>
              <a:ext uri="{FF2B5EF4-FFF2-40B4-BE49-F238E27FC236}">
                <a16:creationId xmlns:a16="http://schemas.microsoft.com/office/drawing/2014/main" id="{8B318522-AEE8-412B-AA68-8A661FAB13B3}"/>
              </a:ext>
            </a:extLst>
          </p:cNvPr>
          <p:cNvSpPr>
            <a:spLocks noGrp="1" noChangeArrowheads="1"/>
          </p:cNvSpPr>
          <p:nvPr>
            <p:ph idx="1"/>
          </p:nvPr>
        </p:nvSpPr>
        <p:spPr/>
        <p:txBody>
          <a:bodyPr/>
          <a:lstStyle/>
          <a:p>
            <a:r>
              <a:rPr lang="en-US" altLang="ru-RU" dirty="0"/>
              <a:t>Engineering company in Uzbekistan</a:t>
            </a:r>
          </a:p>
          <a:p>
            <a:r>
              <a:rPr lang="en-US" altLang="ru-RU" dirty="0"/>
              <a:t>Staff: from 30 to 170 employees over last 3 years. Local and international employees.</a:t>
            </a:r>
          </a:p>
          <a:p>
            <a:r>
              <a:rPr lang="en-US" altLang="ru-RU" dirty="0"/>
              <a:t>It conducts geological intelligence, building design, calculation of required materials, risks, time scale and etc.</a:t>
            </a:r>
          </a:p>
          <a:p>
            <a:endParaRPr lang="en-US" altLang="ru-RU" dirty="0"/>
          </a:p>
          <a:p>
            <a:endParaRPr lang="ru-RU" alt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Заголовок 1">
            <a:extLst>
              <a:ext uri="{FF2B5EF4-FFF2-40B4-BE49-F238E27FC236}">
                <a16:creationId xmlns:a16="http://schemas.microsoft.com/office/drawing/2014/main" id="{F2B488B7-4E9B-463F-A2C9-AEAE01DF73FD}"/>
              </a:ext>
            </a:extLst>
          </p:cNvPr>
          <p:cNvSpPr>
            <a:spLocks noGrp="1" noChangeArrowheads="1"/>
          </p:cNvSpPr>
          <p:nvPr>
            <p:ph type="title"/>
          </p:nvPr>
        </p:nvSpPr>
        <p:spPr>
          <a:xfrm>
            <a:off x="2640011" y="499096"/>
            <a:ext cx="6911975" cy="1077912"/>
          </a:xfrm>
        </p:spPr>
        <p:txBody>
          <a:bodyPr/>
          <a:lstStyle/>
          <a:p>
            <a:r>
              <a:rPr lang="en-US" altLang="ru-RU" dirty="0"/>
              <a:t>Issues which Company faces with</a:t>
            </a:r>
            <a:endParaRPr lang="ru-RU" altLang="ru-RU" dirty="0"/>
          </a:p>
        </p:txBody>
      </p:sp>
      <p:sp>
        <p:nvSpPr>
          <p:cNvPr id="15363" name="Объект 2">
            <a:extLst>
              <a:ext uri="{FF2B5EF4-FFF2-40B4-BE49-F238E27FC236}">
                <a16:creationId xmlns:a16="http://schemas.microsoft.com/office/drawing/2014/main" id="{D5AA6639-DB9D-423D-A3B7-40F96C3A0501}"/>
              </a:ext>
            </a:extLst>
          </p:cNvPr>
          <p:cNvSpPr>
            <a:spLocks noGrp="1" noChangeArrowheads="1"/>
          </p:cNvSpPr>
          <p:nvPr>
            <p:ph idx="1"/>
          </p:nvPr>
        </p:nvSpPr>
        <p:spPr>
          <a:xfrm>
            <a:off x="1152936" y="1550503"/>
            <a:ext cx="9886123" cy="2650435"/>
          </a:xfrm>
        </p:spPr>
        <p:txBody>
          <a:bodyPr/>
          <a:lstStyle/>
          <a:p>
            <a:pPr marL="6350" indent="0">
              <a:buNone/>
            </a:pPr>
            <a:r>
              <a:rPr lang="en-US" altLang="ru-RU" dirty="0"/>
              <a:t>Local and International staff can not come to the same solution to different issues, creating even more problems. For example, local workers claim to be more aware of the different criteria, like working conditions and people of their country. International ones want to introduce more new solutions at the worldwide level. Therefore workers have no motivation to work in group projects. </a:t>
            </a:r>
          </a:p>
          <a:p>
            <a:endParaRPr lang="en-US" altLang="ru-RU" dirty="0"/>
          </a:p>
        </p:txBody>
      </p:sp>
      <p:pic>
        <p:nvPicPr>
          <p:cNvPr id="3" name="Рисунок 2">
            <a:extLst>
              <a:ext uri="{FF2B5EF4-FFF2-40B4-BE49-F238E27FC236}">
                <a16:creationId xmlns:a16="http://schemas.microsoft.com/office/drawing/2014/main" id="{79BB6182-4F5F-4594-AC8B-259313C80F0D}"/>
              </a:ext>
            </a:extLst>
          </p:cNvPr>
          <p:cNvPicPr>
            <a:picLocks noChangeAspect="1"/>
          </p:cNvPicPr>
          <p:nvPr/>
        </p:nvPicPr>
        <p:blipFill>
          <a:blip r:embed="rId2"/>
          <a:stretch>
            <a:fillRect/>
          </a:stretch>
        </p:blipFill>
        <p:spPr>
          <a:xfrm>
            <a:off x="3949145" y="3924374"/>
            <a:ext cx="4293704" cy="24345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Заголовок 1">
            <a:extLst>
              <a:ext uri="{FF2B5EF4-FFF2-40B4-BE49-F238E27FC236}">
                <a16:creationId xmlns:a16="http://schemas.microsoft.com/office/drawing/2014/main" id="{15B43D37-C666-466E-BBE6-5436D84CAA3D}"/>
              </a:ext>
            </a:extLst>
          </p:cNvPr>
          <p:cNvSpPr>
            <a:spLocks noGrp="1" noChangeArrowheads="1"/>
          </p:cNvSpPr>
          <p:nvPr>
            <p:ph type="title"/>
          </p:nvPr>
        </p:nvSpPr>
        <p:spPr>
          <a:xfrm>
            <a:off x="2731452" y="416153"/>
            <a:ext cx="6729095" cy="1077912"/>
          </a:xfrm>
        </p:spPr>
        <p:txBody>
          <a:bodyPr/>
          <a:lstStyle/>
          <a:p>
            <a:r>
              <a:rPr lang="en-US" altLang="ru-RU" dirty="0"/>
              <a:t>Issues which Company faces with</a:t>
            </a:r>
            <a:endParaRPr lang="ru-RU" altLang="ru-RU" dirty="0"/>
          </a:p>
        </p:txBody>
      </p:sp>
      <p:sp>
        <p:nvSpPr>
          <p:cNvPr id="17411" name="Объект 2">
            <a:extLst>
              <a:ext uri="{FF2B5EF4-FFF2-40B4-BE49-F238E27FC236}">
                <a16:creationId xmlns:a16="http://schemas.microsoft.com/office/drawing/2014/main" id="{D3C15447-9C57-4E3A-8136-B98AAE16A5EF}"/>
              </a:ext>
            </a:extLst>
          </p:cNvPr>
          <p:cNvSpPr>
            <a:spLocks noGrp="1" noChangeArrowheads="1"/>
          </p:cNvSpPr>
          <p:nvPr>
            <p:ph idx="1"/>
          </p:nvPr>
        </p:nvSpPr>
        <p:spPr>
          <a:xfrm>
            <a:off x="1288869" y="1743455"/>
            <a:ext cx="3426822" cy="4010298"/>
          </a:xfrm>
        </p:spPr>
        <p:txBody>
          <a:bodyPr/>
          <a:lstStyle/>
          <a:p>
            <a:pPr marL="6350" indent="0">
              <a:buNone/>
            </a:pPr>
            <a:r>
              <a:rPr lang="en-US" altLang="ru-RU" dirty="0"/>
              <a:t>Which organizational structure the company should have and what leadership styles will help in these cases. How to use Fred Fiedler's contingency theory correctly in these operations.</a:t>
            </a:r>
            <a:endParaRPr lang="ru-RU" altLang="ru-RU" dirty="0"/>
          </a:p>
        </p:txBody>
      </p:sp>
      <p:pic>
        <p:nvPicPr>
          <p:cNvPr id="3" name="Рисунок 2">
            <a:extLst>
              <a:ext uri="{FF2B5EF4-FFF2-40B4-BE49-F238E27FC236}">
                <a16:creationId xmlns:a16="http://schemas.microsoft.com/office/drawing/2014/main" id="{85931BBC-29CE-4A09-B34C-9EC027CF64DD}"/>
              </a:ext>
            </a:extLst>
          </p:cNvPr>
          <p:cNvPicPr>
            <a:picLocks noChangeAspect="1"/>
          </p:cNvPicPr>
          <p:nvPr/>
        </p:nvPicPr>
        <p:blipFill>
          <a:blip r:embed="rId2"/>
          <a:stretch>
            <a:fillRect/>
          </a:stretch>
        </p:blipFill>
        <p:spPr>
          <a:xfrm>
            <a:off x="4885508" y="1743455"/>
            <a:ext cx="6055569" cy="423889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Заголовок 1">
            <a:extLst>
              <a:ext uri="{FF2B5EF4-FFF2-40B4-BE49-F238E27FC236}">
                <a16:creationId xmlns:a16="http://schemas.microsoft.com/office/drawing/2014/main" id="{C3084AE0-5950-42CB-A06A-A711A93D47CD}"/>
              </a:ext>
            </a:extLst>
          </p:cNvPr>
          <p:cNvSpPr>
            <a:spLocks noGrp="1" noChangeArrowheads="1"/>
          </p:cNvSpPr>
          <p:nvPr>
            <p:ph type="title"/>
          </p:nvPr>
        </p:nvSpPr>
        <p:spPr>
          <a:xfrm>
            <a:off x="4866377" y="370716"/>
            <a:ext cx="2459245" cy="1077912"/>
          </a:xfrm>
        </p:spPr>
        <p:txBody>
          <a:bodyPr/>
          <a:lstStyle/>
          <a:p>
            <a:r>
              <a:rPr lang="en-US" altLang="ru-RU" dirty="0"/>
              <a:t>Solutions</a:t>
            </a:r>
            <a:endParaRPr lang="ru-RU" altLang="ru-RU" dirty="0"/>
          </a:p>
        </p:txBody>
      </p:sp>
      <p:sp>
        <p:nvSpPr>
          <p:cNvPr id="16387" name="Объект 2">
            <a:extLst>
              <a:ext uri="{FF2B5EF4-FFF2-40B4-BE49-F238E27FC236}">
                <a16:creationId xmlns:a16="http://schemas.microsoft.com/office/drawing/2014/main" id="{9D6BF9E7-076B-4DE0-805F-8EE285D0FC04}"/>
              </a:ext>
            </a:extLst>
          </p:cNvPr>
          <p:cNvSpPr>
            <a:spLocks noGrp="1" noChangeArrowheads="1"/>
          </p:cNvSpPr>
          <p:nvPr>
            <p:ph idx="1"/>
          </p:nvPr>
        </p:nvSpPr>
        <p:spPr>
          <a:xfrm>
            <a:off x="1550505" y="1448628"/>
            <a:ext cx="5438124" cy="4846155"/>
          </a:xfrm>
        </p:spPr>
        <p:txBody>
          <a:bodyPr/>
          <a:lstStyle/>
          <a:p>
            <a:r>
              <a:rPr lang="en-US" altLang="ru-RU" dirty="0"/>
              <a:t>Fred Fiedler's theory will be detailed in an oral presentation. </a:t>
            </a:r>
          </a:p>
          <a:p>
            <a:endParaRPr lang="en-US" altLang="ru-RU" dirty="0"/>
          </a:p>
          <a:p>
            <a:r>
              <a:rPr lang="en-US" altLang="ru-RU" dirty="0"/>
              <a:t>The organizational structure of the company's management is hierarchical. The reasons will be explained in detail orally.</a:t>
            </a:r>
            <a:endParaRPr lang="ru-RU" altLang="ru-RU" dirty="0"/>
          </a:p>
        </p:txBody>
      </p:sp>
      <p:pic>
        <p:nvPicPr>
          <p:cNvPr id="3" name="Рисунок 2">
            <a:extLst>
              <a:ext uri="{FF2B5EF4-FFF2-40B4-BE49-F238E27FC236}">
                <a16:creationId xmlns:a16="http://schemas.microsoft.com/office/drawing/2014/main" id="{7312E517-7F11-4E14-A587-087F27489BE1}"/>
              </a:ext>
            </a:extLst>
          </p:cNvPr>
          <p:cNvPicPr>
            <a:picLocks noChangeAspect="1"/>
          </p:cNvPicPr>
          <p:nvPr/>
        </p:nvPicPr>
        <p:blipFill>
          <a:blip r:embed="rId2"/>
          <a:stretch>
            <a:fillRect/>
          </a:stretch>
        </p:blipFill>
        <p:spPr>
          <a:xfrm>
            <a:off x="7325622" y="1957035"/>
            <a:ext cx="3155052" cy="38951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Заголовок 1">
            <a:extLst>
              <a:ext uri="{FF2B5EF4-FFF2-40B4-BE49-F238E27FC236}">
                <a16:creationId xmlns:a16="http://schemas.microsoft.com/office/drawing/2014/main" id="{CD882AD3-EB5F-43D6-8701-D529FA0D25E0}"/>
              </a:ext>
            </a:extLst>
          </p:cNvPr>
          <p:cNvSpPr>
            <a:spLocks noGrp="1" noChangeArrowheads="1"/>
          </p:cNvSpPr>
          <p:nvPr>
            <p:ph type="title"/>
          </p:nvPr>
        </p:nvSpPr>
        <p:spPr>
          <a:xfrm>
            <a:off x="5003074" y="808038"/>
            <a:ext cx="2170158" cy="1077912"/>
          </a:xfrm>
        </p:spPr>
        <p:txBody>
          <a:bodyPr/>
          <a:lstStyle/>
          <a:p>
            <a:r>
              <a:rPr lang="en-US" altLang="ru-RU" dirty="0"/>
              <a:t>Solutions</a:t>
            </a:r>
            <a:endParaRPr lang="ru-RU" altLang="ru-RU" dirty="0"/>
          </a:p>
        </p:txBody>
      </p:sp>
      <p:sp>
        <p:nvSpPr>
          <p:cNvPr id="18435" name="Объект 2">
            <a:extLst>
              <a:ext uri="{FF2B5EF4-FFF2-40B4-BE49-F238E27FC236}">
                <a16:creationId xmlns:a16="http://schemas.microsoft.com/office/drawing/2014/main" id="{D49975FF-3EF1-44BD-B2FC-D71B59439D35}"/>
              </a:ext>
            </a:extLst>
          </p:cNvPr>
          <p:cNvSpPr>
            <a:spLocks noGrp="1" noChangeArrowheads="1"/>
          </p:cNvSpPr>
          <p:nvPr>
            <p:ph idx="1"/>
          </p:nvPr>
        </p:nvSpPr>
        <p:spPr>
          <a:xfrm>
            <a:off x="1614578" y="1672046"/>
            <a:ext cx="8962844" cy="3754029"/>
          </a:xfrm>
        </p:spPr>
        <p:txBody>
          <a:bodyPr/>
          <a:lstStyle/>
          <a:p>
            <a:r>
              <a:rPr lang="en-US" altLang="ru-RU" dirty="0"/>
              <a:t>The management department should be able to clearly take into account all the working conditions of clients and partners and share their ideas and plans with all employees (both local and international), choose the best solutions, taking into account all the pros and cons.</a:t>
            </a:r>
          </a:p>
          <a:p>
            <a:endParaRPr lang="en-US" altLang="ru-RU" dirty="0"/>
          </a:p>
          <a:p>
            <a:r>
              <a:rPr lang="en-US" altLang="ru-RU" dirty="0"/>
              <a:t>A strategy for the work of group projects should be derived. This will also be described in detail in the presentation</a:t>
            </a:r>
            <a:endParaRPr lang="ru-RU" alt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Заголовок 1">
            <a:extLst>
              <a:ext uri="{FF2B5EF4-FFF2-40B4-BE49-F238E27FC236}">
                <a16:creationId xmlns:a16="http://schemas.microsoft.com/office/drawing/2014/main" id="{32BE3709-7798-498F-850B-322A887AE15F}"/>
              </a:ext>
            </a:extLst>
          </p:cNvPr>
          <p:cNvSpPr>
            <a:spLocks noGrp="1" noChangeArrowheads="1"/>
          </p:cNvSpPr>
          <p:nvPr>
            <p:ph type="title"/>
          </p:nvPr>
        </p:nvSpPr>
        <p:spPr>
          <a:xfrm>
            <a:off x="4703944" y="481467"/>
            <a:ext cx="2784112" cy="1077912"/>
          </a:xfrm>
        </p:spPr>
        <p:txBody>
          <a:bodyPr/>
          <a:lstStyle/>
          <a:p>
            <a:r>
              <a:rPr lang="en-US" altLang="ru-RU" dirty="0"/>
              <a:t>Conclusion</a:t>
            </a:r>
            <a:endParaRPr lang="ru-RU" altLang="ru-RU" dirty="0"/>
          </a:p>
        </p:txBody>
      </p:sp>
      <p:sp>
        <p:nvSpPr>
          <p:cNvPr id="19459" name="Объект 2">
            <a:extLst>
              <a:ext uri="{FF2B5EF4-FFF2-40B4-BE49-F238E27FC236}">
                <a16:creationId xmlns:a16="http://schemas.microsoft.com/office/drawing/2014/main" id="{F2C8990A-945C-4EF9-825F-E365AD6BF7B1}"/>
              </a:ext>
            </a:extLst>
          </p:cNvPr>
          <p:cNvSpPr>
            <a:spLocks noGrp="1" noChangeArrowheads="1"/>
          </p:cNvSpPr>
          <p:nvPr>
            <p:ph idx="1"/>
          </p:nvPr>
        </p:nvSpPr>
        <p:spPr>
          <a:xfrm>
            <a:off x="2197894" y="1713003"/>
            <a:ext cx="7796212" cy="3997325"/>
          </a:xfrm>
        </p:spPr>
        <p:txBody>
          <a:bodyPr/>
          <a:lstStyle/>
          <a:p>
            <a:pPr marL="6350" indent="0">
              <a:buNone/>
            </a:pPr>
            <a:r>
              <a:rPr lang="en-US" altLang="ru-RU" dirty="0"/>
              <a:t>In conclusion, the company has no negative reviews yet. It is a very good decision that they understood all the problems of the internal department of the company before the complaints were received. This means that they are motivated to progress and are ready to improve the quality and working conditions. If the management department follows all the recommendations, then their business will achieve success.</a:t>
            </a:r>
            <a:endParaRPr lang="ru-RU" altLang="ru-R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Заголовок 1">
            <a:extLst>
              <a:ext uri="{FF2B5EF4-FFF2-40B4-BE49-F238E27FC236}">
                <a16:creationId xmlns:a16="http://schemas.microsoft.com/office/drawing/2014/main" id="{E7DD66F4-EB56-4502-A940-9C0138E846FB}"/>
              </a:ext>
            </a:extLst>
          </p:cNvPr>
          <p:cNvSpPr>
            <a:spLocks noGrp="1" noChangeArrowheads="1"/>
          </p:cNvSpPr>
          <p:nvPr>
            <p:ph type="title"/>
          </p:nvPr>
        </p:nvSpPr>
        <p:spPr>
          <a:xfrm>
            <a:off x="4886636" y="269081"/>
            <a:ext cx="2286966" cy="1077912"/>
          </a:xfrm>
        </p:spPr>
        <p:txBody>
          <a:bodyPr/>
          <a:lstStyle/>
          <a:p>
            <a:r>
              <a:rPr lang="en-US" altLang="ru-RU" dirty="0"/>
              <a:t>Reference</a:t>
            </a:r>
            <a:br>
              <a:rPr lang="en-US" altLang="ru-RU" dirty="0"/>
            </a:br>
            <a:endParaRPr lang="ru-RU" altLang="ru-RU" dirty="0"/>
          </a:p>
        </p:txBody>
      </p:sp>
      <p:sp>
        <p:nvSpPr>
          <p:cNvPr id="22531" name="Объект 2">
            <a:extLst>
              <a:ext uri="{FF2B5EF4-FFF2-40B4-BE49-F238E27FC236}">
                <a16:creationId xmlns:a16="http://schemas.microsoft.com/office/drawing/2014/main" id="{771C7DB7-91EA-4D2A-B89C-9139F8BF4C9A}"/>
              </a:ext>
            </a:extLst>
          </p:cNvPr>
          <p:cNvSpPr>
            <a:spLocks noGrp="1" noChangeArrowheads="1"/>
          </p:cNvSpPr>
          <p:nvPr>
            <p:ph idx="1"/>
          </p:nvPr>
        </p:nvSpPr>
        <p:spPr>
          <a:xfrm>
            <a:off x="1113182" y="1113183"/>
            <a:ext cx="10032655" cy="5475735"/>
          </a:xfrm>
        </p:spPr>
        <p:txBody>
          <a:bodyPr/>
          <a:lstStyle/>
          <a:p>
            <a:r>
              <a:rPr lang="en-US" altLang="ru-RU" sz="1100" dirty="0"/>
              <a:t>1. [Internet]. 2020 [cited 7 December 2020]. Available from: https://www.google.com/search?q=engineering+company+oficce&amp;tbm=isch&amp;ved=2ahUKEwiIt9T_m7ztAhUBxioKHciPAeMQ2-cCegQIABAA&amp;oq=engineering+company+oficce&amp;gs_lcp=CgNpbWcQA=img&amp;ei=rE7OX4ixFIGMqwHIn4aYDg&amp;bih=625&amp;biw=1366&amp;rlz=1C1GCEA_enUZ920UZ920#imgrc=qnPtyG9pgQWo1M</a:t>
            </a:r>
          </a:p>
          <a:p>
            <a:r>
              <a:rPr lang="en-US" altLang="ru-RU" sz="1100" dirty="0"/>
              <a:t>2. [Internet]. 2020 [cited 7 December 2020]. Available from: https://www.google.com/search?q=engineering+company+oficce&amp;tbm=isch&amp;ved=2ahUKEwiIt9T_m7ztAhUBxioKHciPAeMQ2-cCegQIABAA&amp;oq=engineering+company+oficce&amp;gs_lcp=CgNpbWcQAzoECAAQQzoECAAQHjoECAAQEzoICAAQBRAeEBM6BAgjECdQolRYu9ADYNPdA2gGcAB4AIAB8AGIAdkQkgEFMC45LjKYAQCgAQGqAQtnd3Mtd2l6LWltZ8ABAQ&amp;sclient=img&amp;ei=rE7OX4ixFIGMqwHIn4aYDg&amp;bih=625&amp;biw=1366&amp;rlz=1C1GCEA_enUZ920UZ920#imgrc=qnPtyG9pgQWo1M</a:t>
            </a:r>
          </a:p>
          <a:p>
            <a:r>
              <a:rPr lang="en-US" altLang="ru-RU" sz="1100" dirty="0"/>
              <a:t>3. Organizational Behavior 1 [Internet]. Google Books. 2020 [cited 7 December 2020]. Available from: https://books.google.co.uz/books?hl=ru&amp;lr=&amp;id=YXOsBwAAQBAJ&amp;oi=fnd&amp;pg=PA232&amp;dq=Fred+Fiedler%E2%80%99s+Contingency+Theory&amp;ots=3C1W8A6ajc&amp;sig=zZWvbSDsVCTxJQxvfqw-DH9rct8&amp;redir_esc=y#v=onepage&amp;q=Fred%20Fiedler%E2%80%99s%20Contingency%20Theory&amp;f=false</a:t>
            </a:r>
          </a:p>
          <a:p>
            <a:r>
              <a:rPr lang="en-US" altLang="ru-RU" sz="1100" dirty="0"/>
              <a:t>4. [Internet]. 2020 [cited 7 December 2020]. Available from: https://www.google.com/url?sa=i&amp;url=https%3A%2F%2Fconceptboard.com%2Fblog%2Forganizational-chart-template%2F&amp;psig=AOvVaw05H3M08mrqzPAp1xy0gGvR&amp;ust=1607449637588000&amp;source=images&amp;cd=vfe&amp;ved=0CAIQjRxqFwoTCNjYhtq2vO0CFQAAAAAdAAAAABAP</a:t>
            </a:r>
          </a:p>
          <a:p>
            <a:r>
              <a:rPr lang="en-US" altLang="ru-RU" sz="1100" dirty="0"/>
              <a:t>5. [Internet]. 2020 [cited 7 December 2020]. Available from: https://www.google.com/search?q=%D1%84%D1%80%D0%B5%D0%B4+%D1%84%D0%B8%D0%B4%D0%BB%D0%B5%D1%80+theory&amp;tbm=isch&amp;rlz=1C1GCEA_enUZ920UZ920&amp;hl=ru&amp;sa=X&amp;ved=2ahUKEwjhjOCNv7ztAhVWyioKHbuJCLkQBXoECAEQKw&amp;biw=1349&amp;bih=568#imgrc=M0kBkLW1VrfQ2M</a:t>
            </a:r>
          </a:p>
          <a:p>
            <a:r>
              <a:rPr lang="en-US" altLang="ru-RU" sz="1100" dirty="0"/>
              <a:t>6. Organizational Dynamics. 2020 [cited 7 December 2020]. Available from: https://www.sciencedirect.com/science/article/abs/pii/009026169390080K</a:t>
            </a:r>
          </a:p>
          <a:p>
            <a:endParaRPr lang="en-US" altLang="ru-RU" sz="1100" dirty="0"/>
          </a:p>
          <a:p>
            <a:endParaRPr lang="ru-RU" altLang="ru-RU" sz="11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Мэдисон">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TM16401375[[fn=Мэдисон]]</Template>
  <TotalTime>230</TotalTime>
  <Words>802</Words>
  <Application>Microsoft Office PowerPoint</Application>
  <PresentationFormat>Широкоэкранный</PresentationFormat>
  <Paragraphs>28</Paragraphs>
  <Slides>8</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8</vt:i4>
      </vt:variant>
    </vt:vector>
  </HeadingPairs>
  <TitlesOfParts>
    <vt:vector size="14" baseType="lpstr">
      <vt:lpstr>Arial</vt:lpstr>
      <vt:lpstr>Wingdings</vt:lpstr>
      <vt:lpstr>Calibri</vt:lpstr>
      <vt:lpstr>Wingdings 3</vt:lpstr>
      <vt:lpstr>MS Shell Dlg 2</vt:lpstr>
      <vt:lpstr>Мэдисон</vt:lpstr>
      <vt:lpstr>Analysis and Solution of Case 3</vt:lpstr>
      <vt:lpstr>Information about Company Zanzare Constructions</vt:lpstr>
      <vt:lpstr>Issues which Company faces with</vt:lpstr>
      <vt:lpstr>Issues which Company faces with</vt:lpstr>
      <vt:lpstr>Solutions</vt:lpstr>
      <vt:lpstr>Solutions</vt:lpstr>
      <vt:lpstr>Conclusion</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LA LA</dc:creator>
  <cp:lastModifiedBy>LA LA</cp:lastModifiedBy>
  <cp:revision>11</cp:revision>
  <dcterms:created xsi:type="dcterms:W3CDTF">2020-12-07T14:55:15Z</dcterms:created>
  <dcterms:modified xsi:type="dcterms:W3CDTF">2020-12-07T18:47:12Z</dcterms:modified>
</cp:coreProperties>
</file>