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13"/>
  </p:notesMasterIdLst>
  <p:sldIdLst>
    <p:sldId id="413" r:id="rId4"/>
    <p:sldId id="414" r:id="rId5"/>
    <p:sldId id="415" r:id="rId6"/>
    <p:sldId id="418" r:id="rId7"/>
    <p:sldId id="419" r:id="rId8"/>
    <p:sldId id="421" r:id="rId9"/>
    <p:sldId id="423" r:id="rId10"/>
    <p:sldId id="427" r:id="rId11"/>
    <p:sldId id="431" r:id="rId12"/>
    <p:sldId id="430" r:id="rId14"/>
    <p:sldId id="434" r:id="rId15"/>
    <p:sldId id="436" r:id="rId16"/>
    <p:sldId id="438" r:id="rId17"/>
    <p:sldId id="441" r:id="rId18"/>
    <p:sldId id="444" r:id="rId19"/>
    <p:sldId id="445" r:id="rId20"/>
    <p:sldId id="446" r:id="rId21"/>
    <p:sldId id="447" r:id="rId22"/>
    <p:sldId id="44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fafa" initials="f" lastIdx="2" clrIdx="1"/>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2.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5.jpeg"/><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image" Target="../media/image7.png"/><Relationship Id="rId4" Type="http://schemas.openxmlformats.org/officeDocument/2006/relationships/tags" Target="../tags/tag71.xml"/><Relationship Id="rId3" Type="http://schemas.openxmlformats.org/officeDocument/2006/relationships/image" Target="../media/image6.png"/><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media/image8.png"/><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tags" Target="../tags/tag83.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7.png"/><Relationship Id="rId5" Type="http://schemas.openxmlformats.org/officeDocument/2006/relationships/tags" Target="../tags/tag93.xml"/><Relationship Id="rId4" Type="http://schemas.openxmlformats.org/officeDocument/2006/relationships/image" Target="../media/image6.png"/><Relationship Id="rId3" Type="http://schemas.openxmlformats.org/officeDocument/2006/relationships/tags" Target="../tags/tag92.xml"/><Relationship Id="rId2" Type="http://schemas.openxmlformats.org/officeDocument/2006/relationships/tags" Target="../tags/tag91.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7.png"/><Relationship Id="rId5" Type="http://schemas.openxmlformats.org/officeDocument/2006/relationships/tags" Target="../tags/tag102.xml"/><Relationship Id="rId4" Type="http://schemas.openxmlformats.org/officeDocument/2006/relationships/image" Target="../media/image6.png"/><Relationship Id="rId3" Type="http://schemas.openxmlformats.org/officeDocument/2006/relationships/tags" Target="../tags/tag101.xml"/><Relationship Id="rId2" Type="http://schemas.openxmlformats.org/officeDocument/2006/relationships/tags" Target="../tags/tag100.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7.png"/><Relationship Id="rId5" Type="http://schemas.openxmlformats.org/officeDocument/2006/relationships/tags" Target="../tags/tag111.xml"/><Relationship Id="rId4" Type="http://schemas.openxmlformats.org/officeDocument/2006/relationships/image" Target="../media/image6.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10.png"/><Relationship Id="rId5" Type="http://schemas.openxmlformats.org/officeDocument/2006/relationships/tags" Target="../tags/tag122.xml"/><Relationship Id="rId4" Type="http://schemas.openxmlformats.org/officeDocument/2006/relationships/image" Target="../media/image9.png"/><Relationship Id="rId3" Type="http://schemas.openxmlformats.org/officeDocument/2006/relationships/tags" Target="../tags/tag121.xml"/><Relationship Id="rId2" Type="http://schemas.openxmlformats.org/officeDocument/2006/relationships/tags" Target="../tags/tag120.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1.jpeg"/><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2.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2.png"/><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image" Target="../media/image3.jpeg"/><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image" Target="../media/image2.png"/><Relationship Id="rId2" Type="http://schemas.openxmlformats.org/officeDocument/2006/relationships/tags" Target="../tags/tag15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image" Target="../media/image2.png"/><Relationship Id="rId2" Type="http://schemas.openxmlformats.org/officeDocument/2006/relationships/tags" Target="../tags/tag160.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image" Target="../media/image4.jpeg"/><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image" Target="../media/image2.png"/><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image" Target="../media/image2.png"/><Relationship Id="rId2" Type="http://schemas.openxmlformats.org/officeDocument/2006/relationships/tags" Target="../tags/tag18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image" Target="../media/image2.png"/><Relationship Id="rId2" Type="http://schemas.openxmlformats.org/officeDocument/2006/relationships/tags" Target="../tags/tag19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image" Target="../media/image5.jpeg"/><Relationship Id="rId2" Type="http://schemas.openxmlformats.org/officeDocument/2006/relationships/tags" Target="../tags/tag19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media/image3.jpeg"/><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image" Target="../media/image7.png"/><Relationship Id="rId4" Type="http://schemas.openxmlformats.org/officeDocument/2006/relationships/tags" Target="../tags/tag204.xml"/><Relationship Id="rId3" Type="http://schemas.openxmlformats.org/officeDocument/2006/relationships/image" Target="../media/image6.png"/><Relationship Id="rId2" Type="http://schemas.openxmlformats.org/officeDocument/2006/relationships/tags" Target="../tags/tag203.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image" Target="../media/image8.png"/><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image" Target="../media/image2.png"/><Relationship Id="rId3" Type="http://schemas.openxmlformats.org/officeDocument/2006/relationships/tags" Target="../tags/tag217.xml"/><Relationship Id="rId2" Type="http://schemas.openxmlformats.org/officeDocument/2006/relationships/tags" Target="../tags/tag216.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image" Target="../media/image7.png"/><Relationship Id="rId5" Type="http://schemas.openxmlformats.org/officeDocument/2006/relationships/tags" Target="../tags/tag226.xml"/><Relationship Id="rId4" Type="http://schemas.openxmlformats.org/officeDocument/2006/relationships/image" Target="../media/image6.png"/><Relationship Id="rId3" Type="http://schemas.openxmlformats.org/officeDocument/2006/relationships/tags" Target="../tags/tag225.xml"/><Relationship Id="rId2" Type="http://schemas.openxmlformats.org/officeDocument/2006/relationships/tags" Target="../tags/tag224.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image" Target="../media/image7.png"/><Relationship Id="rId5" Type="http://schemas.openxmlformats.org/officeDocument/2006/relationships/tags" Target="../tags/tag235.xml"/><Relationship Id="rId4" Type="http://schemas.openxmlformats.org/officeDocument/2006/relationships/image" Target="../media/image6.png"/><Relationship Id="rId3" Type="http://schemas.openxmlformats.org/officeDocument/2006/relationships/tags" Target="../tags/tag234.xml"/><Relationship Id="rId2" Type="http://schemas.openxmlformats.org/officeDocument/2006/relationships/tags" Target="../tags/tag233.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image" Target="../media/image7.png"/><Relationship Id="rId5" Type="http://schemas.openxmlformats.org/officeDocument/2006/relationships/tags" Target="../tags/tag244.xml"/><Relationship Id="rId4" Type="http://schemas.openxmlformats.org/officeDocument/2006/relationships/image" Target="../media/image6.png"/><Relationship Id="rId3" Type="http://schemas.openxmlformats.org/officeDocument/2006/relationships/tags" Target="../tags/tag243.xml"/><Relationship Id="rId2" Type="http://schemas.openxmlformats.org/officeDocument/2006/relationships/tags" Target="../tags/tag242.xml"/><Relationship Id="rId14" Type="http://schemas.openxmlformats.org/officeDocument/2006/relationships/tags" Target="../tags/tag252.xml"/><Relationship Id="rId13" Type="http://schemas.openxmlformats.org/officeDocument/2006/relationships/tags" Target="../tags/tag251.xml"/><Relationship Id="rId12" Type="http://schemas.openxmlformats.org/officeDocument/2006/relationships/tags" Target="../tags/tag250.xml"/><Relationship Id="rId11" Type="http://schemas.openxmlformats.org/officeDocument/2006/relationships/tags" Target="../tags/tag249.xml"/><Relationship Id="rId10" Type="http://schemas.openxmlformats.org/officeDocument/2006/relationships/tags" Target="../tags/tag248.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image" Target="../media/image10.png"/><Relationship Id="rId5" Type="http://schemas.openxmlformats.org/officeDocument/2006/relationships/tags" Target="../tags/tag255.xml"/><Relationship Id="rId4" Type="http://schemas.openxmlformats.org/officeDocument/2006/relationships/image" Target="../media/image9.png"/><Relationship Id="rId3" Type="http://schemas.openxmlformats.org/officeDocument/2006/relationships/tags" Target="../tags/tag254.xml"/><Relationship Id="rId2" Type="http://schemas.openxmlformats.org/officeDocument/2006/relationships/tags" Target="../tags/tag253.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2.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2.png"/><Relationship Id="rId2" Type="http://schemas.openxmlformats.org/officeDocument/2006/relationships/tags" Target="../tags/tag27.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image" Target="../media/image4.jpeg"/><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2.png"/><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2.png"/><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exels-photo-187334"/>
          <p:cNvPicPr>
            <a:picLocks noChangeAspect="1"/>
          </p:cNvPicPr>
          <p:nvPr userDrawn="1">
            <p:custDataLst>
              <p:tags r:id="rId2"/>
            </p:custDataLst>
          </p:nvPr>
        </p:nvPicPr>
        <p:blipFill>
          <a:blip r:embed="rId3"/>
          <a:srcRect/>
          <a:stretch>
            <a:fillRect/>
          </a:stretch>
        </p:blipFill>
        <p:spPr>
          <a:xfrm rot="5400000">
            <a:off x="0" y="-317"/>
            <a:ext cx="6858000" cy="6858635"/>
          </a:xfrm>
          <a:custGeom>
            <a:avLst/>
            <a:gdLst/>
            <a:ahLst/>
            <a:cxnLst>
              <a:cxn ang="3">
                <a:pos x="hc" y="t"/>
              </a:cxn>
              <a:cxn ang="cd2">
                <a:pos x="l" y="vc"/>
              </a:cxn>
              <a:cxn ang="cd4">
                <a:pos x="hc" y="b"/>
              </a:cxn>
              <a:cxn ang="0">
                <a:pos x="r" y="vc"/>
              </a:cxn>
            </a:cxnLst>
            <a:rect l="l" t="t" r="r" b="b"/>
            <a:pathLst>
              <a:path w="10800" h="10801">
                <a:moveTo>
                  <a:pt x="0" y="0"/>
                </a:moveTo>
                <a:lnTo>
                  <a:pt x="10800" y="0"/>
                </a:lnTo>
                <a:lnTo>
                  <a:pt x="10800" y="10801"/>
                </a:lnTo>
                <a:lnTo>
                  <a:pt x="0" y="10801"/>
                </a:lnTo>
                <a:lnTo>
                  <a:pt x="0" y="0"/>
                </a:lnTo>
                <a:close/>
              </a:path>
            </a:pathLst>
          </a:custGeom>
          <a:solidFill>
            <a:schemeClr val="accent1">
              <a:lumMod val="40000"/>
              <a:lumOff val="60000"/>
              <a:alpha val="22000"/>
            </a:schemeClr>
          </a:solidFill>
        </p:spPr>
      </p:pic>
      <p:sp>
        <p:nvSpPr>
          <p:cNvPr id="8" name="矩形 7"/>
          <p:cNvSpPr/>
          <p:nvPr userDrawn="1">
            <p:custDataLst>
              <p:tags r:id="rId4"/>
            </p:custDataLst>
          </p:nvPr>
        </p:nvSpPr>
        <p:spPr>
          <a:xfrm>
            <a:off x="4893945" y="1637665"/>
            <a:ext cx="7298055" cy="2752725"/>
          </a:xfrm>
          <a:prstGeom prst="rect">
            <a:avLst/>
          </a:prstGeom>
          <a:solidFill>
            <a:schemeClr val="accent1">
              <a:lumMod val="40000"/>
              <a:lumOff val="60000"/>
            </a:schemeClr>
          </a:solidFill>
          <a:ln>
            <a:noFill/>
          </a:ln>
          <a:effectLst>
            <a:outerShdw blurRad="139700" dist="76200" dir="16980000" sx="103000" sy="103000" algn="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5"/>
            </p:custDataLst>
          </p:nvPr>
        </p:nvSpPr>
        <p:spPr>
          <a:xfrm>
            <a:off x="5671820" y="1992630"/>
            <a:ext cx="6163310" cy="1308735"/>
          </a:xfrm>
        </p:spPr>
        <p:txBody>
          <a:bodyPr lIns="90000" tIns="46800" rIns="90000" bIns="0" anchor="b" anchorCtr="0">
            <a:normAutofit/>
          </a:bodyPr>
          <a:lstStyle>
            <a:lvl1pPr algn="ctr">
              <a:defRPr sz="4600" b="0" spc="600" baseline="0">
                <a:solidFill>
                  <a:schemeClr val="bg1"/>
                </a:solidFill>
                <a:effectLst>
                  <a:outerShdw blurRad="38100" dist="38100" dir="2700000" algn="tl">
                    <a:srgbClr val="000000">
                      <a:alpha val="43137"/>
                    </a:srgbClr>
                  </a:outerShdw>
                </a:effectLst>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6"/>
            </p:custDataLst>
          </p:nvPr>
        </p:nvSpPr>
        <p:spPr>
          <a:xfrm>
            <a:off x="5714364" y="3358516"/>
            <a:ext cx="6063615" cy="722630"/>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lIns="90000" tIns="46800" rIns="90000" bIns="46800"/>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color-pencil-drawing-coloring-colored-pencils-159825"/>
          <p:cNvPicPr>
            <a:picLocks noChangeAspect="1"/>
          </p:cNvPicPr>
          <p:nvPr userDrawn="1">
            <p:custDataLst>
              <p:tags r:id="rId2"/>
            </p:custDataLst>
          </p:nvPr>
        </p:nvPicPr>
        <p:blipFill>
          <a:blip r:embed="rId3"/>
          <a:srcRect l="-140"/>
          <a:stretch>
            <a:fillRect/>
          </a:stretch>
        </p:blipFill>
        <p:spPr>
          <a:xfrm rot="16200000">
            <a:off x="-575945" y="539750"/>
            <a:ext cx="6891655" cy="5813425"/>
          </a:xfrm>
          <a:prstGeom prst="rect">
            <a:avLst/>
          </a:prstGeom>
        </p:spPr>
      </p:pic>
      <p:sp>
        <p:nvSpPr>
          <p:cNvPr id="7" name="矩形 6"/>
          <p:cNvSpPr/>
          <p:nvPr userDrawn="1">
            <p:custDataLst>
              <p:tags r:id="rId4"/>
            </p:custDataLst>
          </p:nvPr>
        </p:nvSpPr>
        <p:spPr>
          <a:xfrm>
            <a:off x="5776595" y="1736725"/>
            <a:ext cx="6403340" cy="34194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6230620" y="2357755"/>
            <a:ext cx="5495290" cy="1233170"/>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bg1"/>
                </a:solidFill>
                <a:effectLst>
                  <a:outerShdw blurRad="38100" dist="38100" dir="2700000" algn="tl">
                    <a:srgbClr val="000000">
                      <a:alpha val="43137"/>
                    </a:srgbClr>
                  </a:outerShdw>
                </a:effectLst>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1" name="文本占位符 10"/>
          <p:cNvSpPr>
            <a:spLocks noGrp="1"/>
          </p:cNvSpPr>
          <p:nvPr>
            <p:ph type="body" sz="quarter" idx="13" hasCustomPrompt="1"/>
            <p:custDataLst>
              <p:tags r:id="rId9"/>
            </p:custDataLst>
          </p:nvPr>
        </p:nvSpPr>
        <p:spPr>
          <a:xfrm>
            <a:off x="6237970" y="3703320"/>
            <a:ext cx="5495290" cy="722630"/>
          </a:xfrm>
        </p:spPr>
        <p:txBody>
          <a:bodyPr lIns="90000" tIns="0" rIns="90000" bIns="46800">
            <a:normAutofit/>
          </a:bodyPr>
          <a:lstStyle>
            <a:lvl1pPr marL="0" indent="0" algn="ctr">
              <a:buNone/>
              <a:defRPr sz="2400"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未标题-3"/>
          <p:cNvPicPr>
            <a:picLocks noChangeAspect="1"/>
          </p:cNvPicPr>
          <p:nvPr userDrawn="1">
            <p:custDataLst>
              <p:tags r:id="rId2"/>
            </p:custDataLst>
          </p:nvPr>
        </p:nvPicPr>
        <p:blipFill>
          <a:blip r:embed="rId3"/>
          <a:stretch>
            <a:fillRect/>
          </a:stretch>
        </p:blipFill>
        <p:spPr>
          <a:xfrm>
            <a:off x="0" y="5813425"/>
            <a:ext cx="1030605" cy="1030605"/>
          </a:xfrm>
          <a:prstGeom prst="rect">
            <a:avLst/>
          </a:prstGeom>
        </p:spPr>
      </p:pic>
      <p:pic>
        <p:nvPicPr>
          <p:cNvPr id="8" name="图片 7" descr="未标题-4"/>
          <p:cNvPicPr>
            <a:picLocks noChangeAspect="1"/>
          </p:cNvPicPr>
          <p:nvPr userDrawn="1">
            <p:custDataLst>
              <p:tags r:id="rId4"/>
            </p:custDataLst>
          </p:nvPr>
        </p:nvPicPr>
        <p:blipFill>
          <a:blip r:embed="rId5"/>
          <a:stretch>
            <a:fillRect/>
          </a:stretch>
        </p:blipFill>
        <p:spPr>
          <a:xfrm>
            <a:off x="11089640" y="5853430"/>
            <a:ext cx="1102360" cy="1102360"/>
          </a:xfrm>
          <a:prstGeom prst="rect">
            <a:avLst/>
          </a:prstGeom>
        </p:spPr>
      </p:pic>
      <p:sp>
        <p:nvSpPr>
          <p:cNvPr id="2" name="标题 1"/>
          <p:cNvSpPr>
            <a:spLocks noGrp="1"/>
          </p:cNvSpPr>
          <p:nvPr>
            <p:ph type="title"/>
            <p:custDataLst>
              <p:tags r:id="rId6"/>
            </p:custDataLst>
          </p:nvPr>
        </p:nvSpPr>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未标题-4"/>
          <p:cNvPicPr>
            <a:picLocks noChangeAspect="1"/>
          </p:cNvPicPr>
          <p:nvPr userDrawn="1">
            <p:custDataLst>
              <p:tags r:id="rId3"/>
            </p:custDataLst>
          </p:nvPr>
        </p:nvPicPr>
        <p:blipFill>
          <a:blip r:embed="rId4"/>
          <a:stretch>
            <a:fillRect/>
          </a:stretch>
        </p:blipFill>
        <p:spPr>
          <a:xfrm>
            <a:off x="10394950" y="5241925"/>
            <a:ext cx="1713865" cy="1713865"/>
          </a:xfrm>
          <a:prstGeom prst="rect">
            <a:avLst/>
          </a:prstGeom>
        </p:spPr>
      </p:pic>
      <p:sp>
        <p:nvSpPr>
          <p:cNvPr id="2" name="标题 1"/>
          <p:cNvSpPr>
            <a:spLocks noGrp="1"/>
          </p:cNvSpPr>
          <p:nvPr>
            <p:ph type="title" hasCustomPrompt="1"/>
            <p:custDataLst>
              <p:tags r:id="rId5"/>
            </p:custDataLst>
          </p:nvPr>
        </p:nvSpPr>
        <p:spPr>
          <a:xfrm>
            <a:off x="1281600" y="1249200"/>
            <a:ext cx="9626400" cy="723600"/>
          </a:xfrm>
        </p:spPr>
        <p:txBody>
          <a:bodyPr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905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descr="未标题-3"/>
          <p:cNvPicPr>
            <a:picLocks noChangeAspect="1"/>
          </p:cNvPicPr>
          <p:nvPr userDrawn="1">
            <p:custDataLst>
              <p:tags r:id="rId3"/>
            </p:custDataLst>
          </p:nvPr>
        </p:nvPicPr>
        <p:blipFill>
          <a:blip r:embed="rId4"/>
          <a:stretch>
            <a:fillRect/>
          </a:stretch>
        </p:blipFill>
        <p:spPr>
          <a:xfrm>
            <a:off x="0" y="5646420"/>
            <a:ext cx="1197610" cy="1197610"/>
          </a:xfrm>
          <a:prstGeom prst="rect">
            <a:avLst/>
          </a:prstGeom>
        </p:spPr>
      </p:pic>
      <p:sp>
        <p:nvSpPr>
          <p:cNvPr id="2" name="标题 1"/>
          <p:cNvSpPr>
            <a:spLocks noGrp="1"/>
          </p:cNvSpPr>
          <p:nvPr>
            <p:ph type="title" hasCustomPrompt="1"/>
            <p:custDataLst>
              <p:tags r:id="rId5"/>
            </p:custDataLst>
          </p:nvPr>
        </p:nvSpPr>
        <p:spPr>
          <a:xfrm>
            <a:off x="583200" y="785005"/>
            <a:ext cx="3960000" cy="882000"/>
          </a:xfrm>
        </p:spPr>
        <p:txBody>
          <a:bodyPr lIns="90000" tIns="46800" rIns="90000" bIns="4680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78605"/>
            <a:ext cx="3956400" cy="4093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descr="未标题-3"/>
          <p:cNvPicPr>
            <a:picLocks noChangeAspect="1"/>
          </p:cNvPicPr>
          <p:nvPr userDrawn="1">
            <p:custDataLst>
              <p:tags r:id="rId3"/>
            </p:custDataLst>
          </p:nvPr>
        </p:nvPicPr>
        <p:blipFill>
          <a:blip r:embed="rId4"/>
          <a:stretch>
            <a:fillRect/>
          </a:stretch>
        </p:blipFill>
        <p:spPr>
          <a:xfrm>
            <a:off x="-27940" y="-28575"/>
            <a:ext cx="1030605" cy="1030605"/>
          </a:xfrm>
          <a:prstGeom prst="rect">
            <a:avLst/>
          </a:prstGeom>
        </p:spPr>
      </p:pic>
      <p:pic>
        <p:nvPicPr>
          <p:cNvPr id="12" name="图片 11" descr="未标题-4"/>
          <p:cNvPicPr>
            <a:picLocks noChangeAspect="1"/>
          </p:cNvPicPr>
          <p:nvPr userDrawn="1">
            <p:custDataLst>
              <p:tags r:id="rId5"/>
            </p:custDataLst>
          </p:nvPr>
        </p:nvPicPr>
        <p:blipFill>
          <a:blip r:embed="rId6"/>
          <a:stretch>
            <a:fillRect/>
          </a:stretch>
        </p:blipFill>
        <p:spPr>
          <a:xfrm>
            <a:off x="11061700" y="11430"/>
            <a:ext cx="1102360" cy="110236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descr="未标题-3"/>
          <p:cNvPicPr>
            <a:picLocks noChangeAspect="1"/>
          </p:cNvPicPr>
          <p:nvPr userDrawn="1">
            <p:custDataLst>
              <p:tags r:id="rId3"/>
            </p:custDataLst>
          </p:nvPr>
        </p:nvPicPr>
        <p:blipFill>
          <a:blip r:embed="rId4"/>
          <a:stretch>
            <a:fillRect/>
          </a:stretch>
        </p:blipFill>
        <p:spPr>
          <a:xfrm>
            <a:off x="0" y="-71120"/>
            <a:ext cx="1030605" cy="1030605"/>
          </a:xfrm>
          <a:prstGeom prst="rect">
            <a:avLst/>
          </a:prstGeom>
        </p:spPr>
      </p:pic>
      <p:pic>
        <p:nvPicPr>
          <p:cNvPr id="12" name="图片 11" descr="未标题-4"/>
          <p:cNvPicPr>
            <a:picLocks noChangeAspect="1"/>
          </p:cNvPicPr>
          <p:nvPr userDrawn="1">
            <p:custDataLst>
              <p:tags r:id="rId5"/>
            </p:custDataLst>
          </p:nvPr>
        </p:nvPicPr>
        <p:blipFill>
          <a:blip r:embed="rId6"/>
          <a:stretch>
            <a:fillRect/>
          </a:stretch>
        </p:blipFill>
        <p:spPr>
          <a:xfrm>
            <a:off x="11089640" y="-31115"/>
            <a:ext cx="1102360" cy="110236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905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4" name="图片 13" descr="未标题-3"/>
          <p:cNvPicPr>
            <a:picLocks noChangeAspect="1"/>
          </p:cNvPicPr>
          <p:nvPr userDrawn="1">
            <p:custDataLst>
              <p:tags r:id="rId3"/>
            </p:custDataLst>
          </p:nvPr>
        </p:nvPicPr>
        <p:blipFill>
          <a:blip r:embed="rId4"/>
          <a:stretch>
            <a:fillRect/>
          </a:stretch>
        </p:blipFill>
        <p:spPr>
          <a:xfrm>
            <a:off x="0" y="5813425"/>
            <a:ext cx="1030605" cy="1030605"/>
          </a:xfrm>
          <a:prstGeom prst="rect">
            <a:avLst/>
          </a:prstGeom>
        </p:spPr>
      </p:pic>
      <p:pic>
        <p:nvPicPr>
          <p:cNvPr id="15" name="图片 14" descr="未标题-4"/>
          <p:cNvPicPr>
            <a:picLocks noChangeAspect="1"/>
          </p:cNvPicPr>
          <p:nvPr userDrawn="1">
            <p:custDataLst>
              <p:tags r:id="rId5"/>
            </p:custDataLst>
          </p:nvPr>
        </p:nvPicPr>
        <p:blipFill>
          <a:blip r:embed="rId6"/>
          <a:stretch>
            <a:fillRect/>
          </a:stretch>
        </p:blipFill>
        <p:spPr>
          <a:xfrm>
            <a:off x="11089640" y="5853430"/>
            <a:ext cx="1102360" cy="110236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27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descr="未标题-3"/>
          <p:cNvPicPr>
            <a:picLocks noChangeAspect="1"/>
          </p:cNvPicPr>
          <p:nvPr userDrawn="1">
            <p:custDataLst>
              <p:tags r:id="rId3"/>
            </p:custDataLst>
          </p:nvPr>
        </p:nvPicPr>
        <p:blipFill>
          <a:blip r:embed="rId4"/>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5"/>
            </p:custDataLst>
          </p:nvPr>
        </p:nvPicPr>
        <p:blipFill>
          <a:blip r:embed="rId6"/>
          <a:stretch>
            <a:fillRect/>
          </a:stretch>
        </p:blipFill>
        <p:spPr>
          <a:xfrm>
            <a:off x="10138410" y="-142240"/>
            <a:ext cx="1797685" cy="179768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lIns="90000" tIns="46800" rIns="90000" bIns="4680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exels-photo-187334"/>
          <p:cNvPicPr>
            <a:picLocks noChangeAspect="1"/>
          </p:cNvPicPr>
          <p:nvPr userDrawn="1">
            <p:custDataLst>
              <p:tags r:id="rId2"/>
            </p:custDataLst>
          </p:nvPr>
        </p:nvPicPr>
        <p:blipFill>
          <a:blip r:embed="rId3"/>
          <a:srcRect/>
          <a:stretch>
            <a:fillRect/>
          </a:stretch>
        </p:blipFill>
        <p:spPr>
          <a:xfrm rot="5400000">
            <a:off x="0" y="-317"/>
            <a:ext cx="6858000" cy="6858635"/>
          </a:xfrm>
          <a:custGeom>
            <a:avLst/>
            <a:gdLst/>
            <a:ahLst/>
            <a:cxnLst>
              <a:cxn ang="3">
                <a:pos x="hc" y="t"/>
              </a:cxn>
              <a:cxn ang="cd2">
                <a:pos x="l" y="vc"/>
              </a:cxn>
              <a:cxn ang="cd4">
                <a:pos x="hc" y="b"/>
              </a:cxn>
              <a:cxn ang="0">
                <a:pos x="r" y="vc"/>
              </a:cxn>
            </a:cxnLst>
            <a:rect l="l" t="t" r="r" b="b"/>
            <a:pathLst>
              <a:path w="10800" h="10801">
                <a:moveTo>
                  <a:pt x="0" y="0"/>
                </a:moveTo>
                <a:lnTo>
                  <a:pt x="10800" y="0"/>
                </a:lnTo>
                <a:lnTo>
                  <a:pt x="10800" y="10801"/>
                </a:lnTo>
                <a:lnTo>
                  <a:pt x="0" y="10801"/>
                </a:lnTo>
                <a:lnTo>
                  <a:pt x="0" y="0"/>
                </a:lnTo>
                <a:close/>
              </a:path>
            </a:pathLst>
          </a:custGeom>
          <a:solidFill>
            <a:schemeClr val="accent1">
              <a:lumMod val="40000"/>
              <a:lumOff val="60000"/>
              <a:alpha val="22000"/>
            </a:schemeClr>
          </a:solidFill>
        </p:spPr>
      </p:pic>
      <p:sp>
        <p:nvSpPr>
          <p:cNvPr id="8" name="矩形 7"/>
          <p:cNvSpPr/>
          <p:nvPr userDrawn="1">
            <p:custDataLst>
              <p:tags r:id="rId4"/>
            </p:custDataLst>
          </p:nvPr>
        </p:nvSpPr>
        <p:spPr>
          <a:xfrm>
            <a:off x="4893945" y="1637665"/>
            <a:ext cx="7298055" cy="2752725"/>
          </a:xfrm>
          <a:prstGeom prst="rect">
            <a:avLst/>
          </a:prstGeom>
          <a:solidFill>
            <a:schemeClr val="accent1">
              <a:lumMod val="40000"/>
              <a:lumOff val="60000"/>
            </a:schemeClr>
          </a:solidFill>
          <a:ln>
            <a:noFill/>
          </a:ln>
          <a:effectLst>
            <a:outerShdw blurRad="139700" dist="76200" dir="16980000" sx="103000" sy="103000" algn="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5"/>
            </p:custDataLst>
          </p:nvPr>
        </p:nvSpPr>
        <p:spPr>
          <a:xfrm>
            <a:off x="5671820" y="1992630"/>
            <a:ext cx="6163310" cy="1308735"/>
          </a:xfrm>
        </p:spPr>
        <p:txBody>
          <a:bodyPr lIns="90000" tIns="46800" rIns="90000" bIns="0" anchor="b" anchorCtr="0">
            <a:normAutofit/>
          </a:bodyPr>
          <a:lstStyle>
            <a:lvl1pPr algn="ctr">
              <a:defRPr sz="4600" b="0" spc="600" baseline="0">
                <a:solidFill>
                  <a:schemeClr val="bg1"/>
                </a:solidFill>
                <a:effectLst>
                  <a:outerShdw blurRad="38100" dist="38100" dir="2700000" algn="tl">
                    <a:srgbClr val="000000">
                      <a:alpha val="43137"/>
                    </a:srgbClr>
                  </a:outerShdw>
                </a:effectLst>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6"/>
            </p:custDataLst>
          </p:nvPr>
        </p:nvSpPr>
        <p:spPr>
          <a:xfrm>
            <a:off x="5714364" y="3358516"/>
            <a:ext cx="6063615" cy="722630"/>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15875"/>
            <a:ext cx="12192635" cy="3444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pexels-photo-187334"/>
          <p:cNvPicPr>
            <a:picLocks noChangeAspect="1"/>
          </p:cNvPicPr>
          <p:nvPr userDrawn="1">
            <p:custDataLst>
              <p:tags r:id="rId3"/>
            </p:custDataLst>
          </p:nvPr>
        </p:nvPicPr>
        <p:blipFill>
          <a:blip r:embed="rId4"/>
          <a:stretch>
            <a:fillRect/>
          </a:stretch>
        </p:blipFill>
        <p:spPr>
          <a:xfrm>
            <a:off x="723900" y="778510"/>
            <a:ext cx="10744200" cy="5494020"/>
          </a:xfrm>
          <a:prstGeom prst="rect">
            <a:avLst/>
          </a:prstGeom>
        </p:spPr>
      </p:pic>
      <p:sp>
        <p:nvSpPr>
          <p:cNvPr id="2" name="标题 1"/>
          <p:cNvSpPr>
            <a:spLocks noGrp="1"/>
          </p:cNvSpPr>
          <p:nvPr>
            <p:ph type="title" hasCustomPrompt="1"/>
            <p:custDataLst>
              <p:tags r:id="rId5"/>
            </p:custDataLst>
          </p:nvPr>
        </p:nvSpPr>
        <p:spPr>
          <a:xfrm>
            <a:off x="6376650" y="1413000"/>
            <a:ext cx="4933950" cy="1335404"/>
          </a:xfrm>
        </p:spPr>
        <p:txBody>
          <a:bodyPr lIns="90000" tIns="46800" rIns="90000" bIns="46800" anchor="t" anchorCtr="0">
            <a:normAutofit/>
          </a:bodyPr>
          <a:lstStyle>
            <a:lvl1pPr>
              <a:defRPr sz="2000" b="0" i="0" u="none" strike="noStrike" kern="1200" cap="none" spc="300" normalizeH="0" baseline="0">
                <a:solidFill>
                  <a:schemeClr val="accent1"/>
                </a:solidFill>
                <a:effectLst/>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lIns="90000" tIns="46800" rIns="90000" bIns="46800">
            <a:normAutofit/>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Users\Administrator.USER-20190207SV\Desktop\美术史\pexels-photo-187334.jpegpexels-photo-187334"/>
          <p:cNvPicPr>
            <a:picLocks noChangeAspect="1"/>
          </p:cNvPicPr>
          <p:nvPr userDrawn="1">
            <p:custDataLst>
              <p:tags r:id="rId2"/>
            </p:custDataLst>
          </p:nvPr>
        </p:nvPicPr>
        <p:blipFill>
          <a:blip r:embed="rId3"/>
          <a:srcRect/>
          <a:stretch>
            <a:fillRect/>
          </a:stretch>
        </p:blipFill>
        <p:spPr>
          <a:xfrm rot="5400000">
            <a:off x="-424815" y="424815"/>
            <a:ext cx="6858000" cy="6008370"/>
          </a:xfrm>
          <a:custGeom>
            <a:avLst/>
            <a:gdLst/>
            <a:ahLst/>
            <a:cxnLst>
              <a:cxn ang="3">
                <a:pos x="hc" y="t"/>
              </a:cxn>
              <a:cxn ang="cd2">
                <a:pos x="l" y="vc"/>
              </a:cxn>
              <a:cxn ang="cd4">
                <a:pos x="hc" y="b"/>
              </a:cxn>
              <a:cxn ang="0">
                <a:pos x="r" y="vc"/>
              </a:cxn>
            </a:cxnLst>
            <a:rect l="l" t="t" r="r" b="b"/>
            <a:pathLst>
              <a:path w="10800" h="10801">
                <a:moveTo>
                  <a:pt x="0" y="0"/>
                </a:moveTo>
                <a:lnTo>
                  <a:pt x="10800" y="0"/>
                </a:lnTo>
                <a:lnTo>
                  <a:pt x="10800" y="10801"/>
                </a:lnTo>
                <a:lnTo>
                  <a:pt x="0" y="10801"/>
                </a:lnTo>
                <a:lnTo>
                  <a:pt x="0" y="0"/>
                </a:lnTo>
                <a:close/>
              </a:path>
            </a:pathLst>
          </a:custGeom>
        </p:spPr>
      </p:pic>
      <p:sp>
        <p:nvSpPr>
          <p:cNvPr id="7" name="矩形 6"/>
          <p:cNvSpPr/>
          <p:nvPr userDrawn="1">
            <p:custDataLst>
              <p:tags r:id="rId4"/>
            </p:custDataLst>
          </p:nvPr>
        </p:nvSpPr>
        <p:spPr>
          <a:xfrm>
            <a:off x="0" y="0"/>
            <a:ext cx="6007735" cy="6873875"/>
          </a:xfrm>
          <a:prstGeom prst="rect">
            <a:avLst/>
          </a:prstGeom>
          <a:solidFill>
            <a:schemeClr val="accent1">
              <a:lumMod val="40000"/>
              <a:lumOff val="6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5"/>
            </p:custDataLst>
          </p:nvPr>
        </p:nvSpPr>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latin typeface="Arial" panose="020B0604020202020204" pitchFamily="34" charset="0"/>
                <a:ea typeface="微软雅黑" panose="020B0503020204020204" pitchFamily="34" charset="-122"/>
              </a:defRPr>
            </a:lvl1pPr>
            <a:lvl2pPr indent="0" eaLnBrk="1" fontAlgn="auto" latinLnBrk="0" hangingPunct="1">
              <a:defRPr baseline="0">
                <a:latin typeface="Arial" panose="020B0604020202020204" pitchFamily="34" charset="0"/>
                <a:ea typeface="微软雅黑" panose="020B0503020204020204" pitchFamily="34" charset="-122"/>
              </a:defRPr>
            </a:lvl2pPr>
            <a:lvl3pPr indent="0" eaLnBrk="1" fontAlgn="auto" latinLnBrk="0" hangingPunct="1">
              <a:defRPr baseline="0">
                <a:latin typeface="Arial" panose="020B0604020202020204" pitchFamily="34" charset="0"/>
                <a:ea typeface="微软雅黑" panose="020B0503020204020204" pitchFamily="34" charset="-122"/>
              </a:defRPr>
            </a:lvl3pPr>
            <a:lvl4pPr indent="0" eaLnBrk="1" fontAlgn="auto" latinLnBrk="0" hangingPunct="1">
              <a:defRPr baseline="0">
                <a:latin typeface="Arial" panose="020B0604020202020204" pitchFamily="34" charset="0"/>
                <a:ea typeface="微软雅黑" panose="020B0503020204020204" pitchFamily="34" charset="-122"/>
              </a:defRPr>
            </a:lvl4pPr>
            <a:lvl5pPr indent="0" eaLnBrk="1" fontAlgn="auto" latinLnBrk="0" hangingPunct="1">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lIns="90000" tIns="46800" rIns="90000" bIns="46800"/>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color-pencil-drawing-coloring-colored-pencils-159825"/>
          <p:cNvPicPr>
            <a:picLocks noChangeAspect="1"/>
          </p:cNvPicPr>
          <p:nvPr userDrawn="1">
            <p:custDataLst>
              <p:tags r:id="rId2"/>
            </p:custDataLst>
          </p:nvPr>
        </p:nvPicPr>
        <p:blipFill>
          <a:blip r:embed="rId3"/>
          <a:srcRect l="-140"/>
          <a:stretch>
            <a:fillRect/>
          </a:stretch>
        </p:blipFill>
        <p:spPr>
          <a:xfrm rot="16200000">
            <a:off x="-575945" y="539750"/>
            <a:ext cx="6891655" cy="5813425"/>
          </a:xfrm>
          <a:prstGeom prst="rect">
            <a:avLst/>
          </a:prstGeom>
        </p:spPr>
      </p:pic>
      <p:sp>
        <p:nvSpPr>
          <p:cNvPr id="7" name="矩形 6"/>
          <p:cNvSpPr/>
          <p:nvPr userDrawn="1">
            <p:custDataLst>
              <p:tags r:id="rId4"/>
            </p:custDataLst>
          </p:nvPr>
        </p:nvSpPr>
        <p:spPr>
          <a:xfrm>
            <a:off x="5776595" y="1736725"/>
            <a:ext cx="6403340" cy="34194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6230620" y="2357755"/>
            <a:ext cx="5495290" cy="1233170"/>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bg1"/>
                </a:solidFill>
                <a:effectLst>
                  <a:outerShdw blurRad="38100" dist="38100" dir="2700000" algn="tl">
                    <a:srgbClr val="000000">
                      <a:alpha val="43137"/>
                    </a:srgbClr>
                  </a:outerShdw>
                </a:effectLst>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1" name="文本占位符 10"/>
          <p:cNvSpPr>
            <a:spLocks noGrp="1"/>
          </p:cNvSpPr>
          <p:nvPr>
            <p:ph type="body" sz="quarter" idx="13" hasCustomPrompt="1"/>
            <p:custDataLst>
              <p:tags r:id="rId9"/>
            </p:custDataLst>
          </p:nvPr>
        </p:nvSpPr>
        <p:spPr>
          <a:xfrm>
            <a:off x="6237970" y="3703320"/>
            <a:ext cx="5495290" cy="722630"/>
          </a:xfrm>
        </p:spPr>
        <p:txBody>
          <a:bodyPr lIns="90000" tIns="0" rIns="90000" bIns="46800">
            <a:normAutofit/>
          </a:bodyPr>
          <a:lstStyle>
            <a:lvl1pPr marL="0" indent="0" algn="ctr">
              <a:buNone/>
              <a:defRPr sz="2400"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15875"/>
            <a:ext cx="12192635" cy="3444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pexels-photo-187334"/>
          <p:cNvPicPr>
            <a:picLocks noChangeAspect="1"/>
          </p:cNvPicPr>
          <p:nvPr userDrawn="1">
            <p:custDataLst>
              <p:tags r:id="rId3"/>
            </p:custDataLst>
          </p:nvPr>
        </p:nvPicPr>
        <p:blipFill>
          <a:blip r:embed="rId4"/>
          <a:stretch>
            <a:fillRect/>
          </a:stretch>
        </p:blipFill>
        <p:spPr>
          <a:xfrm>
            <a:off x="723900" y="778510"/>
            <a:ext cx="10744200" cy="5494020"/>
          </a:xfrm>
          <a:prstGeom prst="rect">
            <a:avLst/>
          </a:prstGeom>
        </p:spPr>
      </p:pic>
      <p:sp>
        <p:nvSpPr>
          <p:cNvPr id="2" name="标题 1"/>
          <p:cNvSpPr>
            <a:spLocks noGrp="1"/>
          </p:cNvSpPr>
          <p:nvPr>
            <p:ph type="title" hasCustomPrompt="1"/>
            <p:custDataLst>
              <p:tags r:id="rId5"/>
            </p:custDataLst>
          </p:nvPr>
        </p:nvSpPr>
        <p:spPr>
          <a:xfrm>
            <a:off x="6376650" y="1413000"/>
            <a:ext cx="4933950" cy="1335404"/>
          </a:xfrm>
        </p:spPr>
        <p:txBody>
          <a:bodyPr lIns="90000" tIns="46800" rIns="90000" bIns="46800" anchor="t" anchorCtr="0">
            <a:normAutofit/>
          </a:bodyPr>
          <a:lstStyle>
            <a:lvl1pPr>
              <a:defRPr sz="2000" b="0" i="0" u="none" strike="noStrike" kern="1200" cap="none" spc="300" normalizeH="0" baseline="0">
                <a:solidFill>
                  <a:schemeClr val="accent1"/>
                </a:solidFill>
                <a:effectLst/>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未标题-3"/>
          <p:cNvPicPr>
            <a:picLocks noChangeAspect="1"/>
          </p:cNvPicPr>
          <p:nvPr userDrawn="1">
            <p:custDataLst>
              <p:tags r:id="rId2"/>
            </p:custDataLst>
          </p:nvPr>
        </p:nvPicPr>
        <p:blipFill>
          <a:blip r:embed="rId3"/>
          <a:stretch>
            <a:fillRect/>
          </a:stretch>
        </p:blipFill>
        <p:spPr>
          <a:xfrm>
            <a:off x="0" y="5813425"/>
            <a:ext cx="1030605" cy="1030605"/>
          </a:xfrm>
          <a:prstGeom prst="rect">
            <a:avLst/>
          </a:prstGeom>
        </p:spPr>
      </p:pic>
      <p:pic>
        <p:nvPicPr>
          <p:cNvPr id="8" name="图片 7" descr="未标题-4"/>
          <p:cNvPicPr>
            <a:picLocks noChangeAspect="1"/>
          </p:cNvPicPr>
          <p:nvPr userDrawn="1">
            <p:custDataLst>
              <p:tags r:id="rId4"/>
            </p:custDataLst>
          </p:nvPr>
        </p:nvPicPr>
        <p:blipFill>
          <a:blip r:embed="rId5"/>
          <a:stretch>
            <a:fillRect/>
          </a:stretch>
        </p:blipFill>
        <p:spPr>
          <a:xfrm>
            <a:off x="11089640" y="5853430"/>
            <a:ext cx="1102360" cy="1102360"/>
          </a:xfrm>
          <a:prstGeom prst="rect">
            <a:avLst/>
          </a:prstGeom>
        </p:spPr>
      </p:pic>
      <p:sp>
        <p:nvSpPr>
          <p:cNvPr id="2" name="标题 1"/>
          <p:cNvSpPr>
            <a:spLocks noGrp="1"/>
          </p:cNvSpPr>
          <p:nvPr>
            <p:ph type="title"/>
            <p:custDataLst>
              <p:tags r:id="rId6"/>
            </p:custDataLst>
          </p:nvPr>
        </p:nvSpPr>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未标题-4"/>
          <p:cNvPicPr>
            <a:picLocks noChangeAspect="1"/>
          </p:cNvPicPr>
          <p:nvPr userDrawn="1">
            <p:custDataLst>
              <p:tags r:id="rId3"/>
            </p:custDataLst>
          </p:nvPr>
        </p:nvPicPr>
        <p:blipFill>
          <a:blip r:embed="rId4"/>
          <a:stretch>
            <a:fillRect/>
          </a:stretch>
        </p:blipFill>
        <p:spPr>
          <a:xfrm>
            <a:off x="10394950" y="5241925"/>
            <a:ext cx="1713865" cy="1713865"/>
          </a:xfrm>
          <a:prstGeom prst="rect">
            <a:avLst/>
          </a:prstGeom>
        </p:spPr>
      </p:pic>
      <p:sp>
        <p:nvSpPr>
          <p:cNvPr id="2" name="标题 1"/>
          <p:cNvSpPr>
            <a:spLocks noGrp="1"/>
          </p:cNvSpPr>
          <p:nvPr>
            <p:ph type="title" hasCustomPrompt="1"/>
            <p:custDataLst>
              <p:tags r:id="rId5"/>
            </p:custDataLst>
          </p:nvPr>
        </p:nvSpPr>
        <p:spPr>
          <a:xfrm>
            <a:off x="1281600" y="1249200"/>
            <a:ext cx="9626400" cy="723600"/>
          </a:xfrm>
        </p:spPr>
        <p:txBody>
          <a:bodyPr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905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descr="未标题-3"/>
          <p:cNvPicPr>
            <a:picLocks noChangeAspect="1"/>
          </p:cNvPicPr>
          <p:nvPr userDrawn="1">
            <p:custDataLst>
              <p:tags r:id="rId3"/>
            </p:custDataLst>
          </p:nvPr>
        </p:nvPicPr>
        <p:blipFill>
          <a:blip r:embed="rId4"/>
          <a:stretch>
            <a:fillRect/>
          </a:stretch>
        </p:blipFill>
        <p:spPr>
          <a:xfrm>
            <a:off x="0" y="5646420"/>
            <a:ext cx="1197610" cy="1197610"/>
          </a:xfrm>
          <a:prstGeom prst="rect">
            <a:avLst/>
          </a:prstGeom>
        </p:spPr>
      </p:pic>
      <p:sp>
        <p:nvSpPr>
          <p:cNvPr id="2" name="标题 1"/>
          <p:cNvSpPr>
            <a:spLocks noGrp="1"/>
          </p:cNvSpPr>
          <p:nvPr>
            <p:ph type="title" hasCustomPrompt="1"/>
            <p:custDataLst>
              <p:tags r:id="rId5"/>
            </p:custDataLst>
          </p:nvPr>
        </p:nvSpPr>
        <p:spPr>
          <a:xfrm>
            <a:off x="583200" y="785005"/>
            <a:ext cx="3960000" cy="882000"/>
          </a:xfrm>
        </p:spPr>
        <p:txBody>
          <a:bodyPr lIns="90000" tIns="46800" rIns="90000" bIns="4680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78605"/>
            <a:ext cx="3956400" cy="4093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descr="未标题-3"/>
          <p:cNvPicPr>
            <a:picLocks noChangeAspect="1"/>
          </p:cNvPicPr>
          <p:nvPr userDrawn="1">
            <p:custDataLst>
              <p:tags r:id="rId3"/>
            </p:custDataLst>
          </p:nvPr>
        </p:nvPicPr>
        <p:blipFill>
          <a:blip r:embed="rId4"/>
          <a:stretch>
            <a:fillRect/>
          </a:stretch>
        </p:blipFill>
        <p:spPr>
          <a:xfrm>
            <a:off x="-27940" y="-28575"/>
            <a:ext cx="1030605" cy="1030605"/>
          </a:xfrm>
          <a:prstGeom prst="rect">
            <a:avLst/>
          </a:prstGeom>
        </p:spPr>
      </p:pic>
      <p:pic>
        <p:nvPicPr>
          <p:cNvPr id="12" name="图片 11" descr="未标题-4"/>
          <p:cNvPicPr>
            <a:picLocks noChangeAspect="1"/>
          </p:cNvPicPr>
          <p:nvPr userDrawn="1">
            <p:custDataLst>
              <p:tags r:id="rId5"/>
            </p:custDataLst>
          </p:nvPr>
        </p:nvPicPr>
        <p:blipFill>
          <a:blip r:embed="rId6"/>
          <a:stretch>
            <a:fillRect/>
          </a:stretch>
        </p:blipFill>
        <p:spPr>
          <a:xfrm>
            <a:off x="11061700" y="11430"/>
            <a:ext cx="1102360" cy="110236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descr="未标题-3"/>
          <p:cNvPicPr>
            <a:picLocks noChangeAspect="1"/>
          </p:cNvPicPr>
          <p:nvPr userDrawn="1">
            <p:custDataLst>
              <p:tags r:id="rId3"/>
            </p:custDataLst>
          </p:nvPr>
        </p:nvPicPr>
        <p:blipFill>
          <a:blip r:embed="rId4"/>
          <a:stretch>
            <a:fillRect/>
          </a:stretch>
        </p:blipFill>
        <p:spPr>
          <a:xfrm>
            <a:off x="0" y="-71120"/>
            <a:ext cx="1030605" cy="1030605"/>
          </a:xfrm>
          <a:prstGeom prst="rect">
            <a:avLst/>
          </a:prstGeom>
        </p:spPr>
      </p:pic>
      <p:pic>
        <p:nvPicPr>
          <p:cNvPr id="12" name="图片 11" descr="未标题-4"/>
          <p:cNvPicPr>
            <a:picLocks noChangeAspect="1"/>
          </p:cNvPicPr>
          <p:nvPr userDrawn="1">
            <p:custDataLst>
              <p:tags r:id="rId5"/>
            </p:custDataLst>
          </p:nvPr>
        </p:nvPicPr>
        <p:blipFill>
          <a:blip r:embed="rId6"/>
          <a:stretch>
            <a:fillRect/>
          </a:stretch>
        </p:blipFill>
        <p:spPr>
          <a:xfrm>
            <a:off x="11089640" y="-31115"/>
            <a:ext cx="1102360" cy="110236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905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4" name="图片 13" descr="未标题-3"/>
          <p:cNvPicPr>
            <a:picLocks noChangeAspect="1"/>
          </p:cNvPicPr>
          <p:nvPr userDrawn="1">
            <p:custDataLst>
              <p:tags r:id="rId3"/>
            </p:custDataLst>
          </p:nvPr>
        </p:nvPicPr>
        <p:blipFill>
          <a:blip r:embed="rId4"/>
          <a:stretch>
            <a:fillRect/>
          </a:stretch>
        </p:blipFill>
        <p:spPr>
          <a:xfrm>
            <a:off x="0" y="5813425"/>
            <a:ext cx="1030605" cy="1030605"/>
          </a:xfrm>
          <a:prstGeom prst="rect">
            <a:avLst/>
          </a:prstGeom>
        </p:spPr>
      </p:pic>
      <p:pic>
        <p:nvPicPr>
          <p:cNvPr id="15" name="图片 14" descr="未标题-4"/>
          <p:cNvPicPr>
            <a:picLocks noChangeAspect="1"/>
          </p:cNvPicPr>
          <p:nvPr userDrawn="1">
            <p:custDataLst>
              <p:tags r:id="rId5"/>
            </p:custDataLst>
          </p:nvPr>
        </p:nvPicPr>
        <p:blipFill>
          <a:blip r:embed="rId6"/>
          <a:stretch>
            <a:fillRect/>
          </a:stretch>
        </p:blipFill>
        <p:spPr>
          <a:xfrm>
            <a:off x="11089640" y="5853430"/>
            <a:ext cx="1102360" cy="110236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27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descr="未标题-3"/>
          <p:cNvPicPr>
            <a:picLocks noChangeAspect="1"/>
          </p:cNvPicPr>
          <p:nvPr userDrawn="1">
            <p:custDataLst>
              <p:tags r:id="rId3"/>
            </p:custDataLst>
          </p:nvPr>
        </p:nvPicPr>
        <p:blipFill>
          <a:blip r:embed="rId4"/>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5"/>
            </p:custDataLst>
          </p:nvPr>
        </p:nvPicPr>
        <p:blipFill>
          <a:blip r:embed="rId6"/>
          <a:stretch>
            <a:fillRect/>
          </a:stretch>
        </p:blipFill>
        <p:spPr>
          <a:xfrm>
            <a:off x="10138410" y="-142240"/>
            <a:ext cx="1797685" cy="179768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lIns="90000" tIns="46800" rIns="90000" bIns="4680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lIns="90000" tIns="46800" rIns="90000" bIns="46800">
            <a:normAutofit/>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Users\Administrator.USER-20190207SV\Desktop\美术史\pexels-photo-187334.jpegpexels-photo-187334"/>
          <p:cNvPicPr>
            <a:picLocks noChangeAspect="1"/>
          </p:cNvPicPr>
          <p:nvPr userDrawn="1">
            <p:custDataLst>
              <p:tags r:id="rId2"/>
            </p:custDataLst>
          </p:nvPr>
        </p:nvPicPr>
        <p:blipFill>
          <a:blip r:embed="rId3"/>
          <a:srcRect/>
          <a:stretch>
            <a:fillRect/>
          </a:stretch>
        </p:blipFill>
        <p:spPr>
          <a:xfrm rot="5400000">
            <a:off x="-424815" y="424815"/>
            <a:ext cx="6858000" cy="6008370"/>
          </a:xfrm>
          <a:custGeom>
            <a:avLst/>
            <a:gdLst/>
            <a:ahLst/>
            <a:cxnLst>
              <a:cxn ang="3">
                <a:pos x="hc" y="t"/>
              </a:cxn>
              <a:cxn ang="cd2">
                <a:pos x="l" y="vc"/>
              </a:cxn>
              <a:cxn ang="cd4">
                <a:pos x="hc" y="b"/>
              </a:cxn>
              <a:cxn ang="0">
                <a:pos x="r" y="vc"/>
              </a:cxn>
            </a:cxnLst>
            <a:rect l="l" t="t" r="r" b="b"/>
            <a:pathLst>
              <a:path w="10800" h="10801">
                <a:moveTo>
                  <a:pt x="0" y="0"/>
                </a:moveTo>
                <a:lnTo>
                  <a:pt x="10800" y="0"/>
                </a:lnTo>
                <a:lnTo>
                  <a:pt x="10800" y="10801"/>
                </a:lnTo>
                <a:lnTo>
                  <a:pt x="0" y="10801"/>
                </a:lnTo>
                <a:lnTo>
                  <a:pt x="0" y="0"/>
                </a:lnTo>
                <a:close/>
              </a:path>
            </a:pathLst>
          </a:custGeom>
        </p:spPr>
      </p:pic>
      <p:sp>
        <p:nvSpPr>
          <p:cNvPr id="7" name="矩形 6"/>
          <p:cNvSpPr/>
          <p:nvPr userDrawn="1">
            <p:custDataLst>
              <p:tags r:id="rId4"/>
            </p:custDataLst>
          </p:nvPr>
        </p:nvSpPr>
        <p:spPr>
          <a:xfrm>
            <a:off x="0" y="0"/>
            <a:ext cx="6007735" cy="6873875"/>
          </a:xfrm>
          <a:prstGeom prst="rect">
            <a:avLst/>
          </a:prstGeom>
          <a:solidFill>
            <a:schemeClr val="accent1">
              <a:lumMod val="40000"/>
              <a:lumOff val="6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5"/>
            </p:custDataLst>
          </p:nvPr>
        </p:nvSpPr>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latin typeface="Arial" panose="020B0604020202020204" pitchFamily="34" charset="0"/>
                <a:ea typeface="微软雅黑" panose="020B0503020204020204" pitchFamily="34" charset="-122"/>
              </a:defRPr>
            </a:lvl1pPr>
            <a:lvl2pPr indent="0" eaLnBrk="1" fontAlgn="auto" latinLnBrk="0" hangingPunct="1">
              <a:defRPr baseline="0">
                <a:latin typeface="Arial" panose="020B0604020202020204" pitchFamily="34" charset="0"/>
                <a:ea typeface="微软雅黑" panose="020B0503020204020204" pitchFamily="34" charset="-122"/>
              </a:defRPr>
            </a:lvl2pPr>
            <a:lvl3pPr indent="0" eaLnBrk="1" fontAlgn="auto" latinLnBrk="0" hangingPunct="1">
              <a:defRPr baseline="0">
                <a:latin typeface="Arial" panose="020B0604020202020204" pitchFamily="34" charset="0"/>
                <a:ea typeface="微软雅黑" panose="020B0503020204020204" pitchFamily="34" charset="-122"/>
              </a:defRPr>
            </a:lvl3pPr>
            <a:lvl4pPr indent="0" eaLnBrk="1" fontAlgn="auto" latinLnBrk="0" hangingPunct="1">
              <a:defRPr baseline="0">
                <a:latin typeface="Arial" panose="020B0604020202020204" pitchFamily="34" charset="0"/>
                <a:ea typeface="微软雅黑" panose="020B0503020204020204" pitchFamily="34" charset="-122"/>
              </a:defRPr>
            </a:lvl4pPr>
            <a:lvl5pPr indent="0" eaLnBrk="1" fontAlgn="auto" latinLnBrk="0" hangingPunct="1">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3.xml"/><Relationship Id="rId23" Type="http://schemas.openxmlformats.org/officeDocument/2006/relationships/tags" Target="../tags/tag132.xml"/><Relationship Id="rId22" Type="http://schemas.openxmlformats.org/officeDocument/2006/relationships/tags" Target="../tags/tag131.xml"/><Relationship Id="rId21" Type="http://schemas.openxmlformats.org/officeDocument/2006/relationships/tags" Target="../tags/tag130.xml"/><Relationship Id="rId20" Type="http://schemas.openxmlformats.org/officeDocument/2006/relationships/tags" Target="../tags/tag129.xml"/><Relationship Id="rId2" Type="http://schemas.openxmlformats.org/officeDocument/2006/relationships/slideLayout" Target="../slideLayouts/slideLayout2.xml"/><Relationship Id="rId19" Type="http://schemas.openxmlformats.org/officeDocument/2006/relationships/tags" Target="../tags/tag128.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66.xml"/><Relationship Id="rId23" Type="http://schemas.openxmlformats.org/officeDocument/2006/relationships/tags" Target="../tags/tag265.xml"/><Relationship Id="rId22" Type="http://schemas.openxmlformats.org/officeDocument/2006/relationships/tags" Target="../tags/tag264.xml"/><Relationship Id="rId21" Type="http://schemas.openxmlformats.org/officeDocument/2006/relationships/tags" Target="../tags/tag263.xml"/><Relationship Id="rId20" Type="http://schemas.openxmlformats.org/officeDocument/2006/relationships/tags" Target="../tags/tag262.xml"/><Relationship Id="rId2" Type="http://schemas.openxmlformats.org/officeDocument/2006/relationships/slideLayout" Target="../slideLayouts/slideLayout20.xml"/><Relationship Id="rId19" Type="http://schemas.openxmlformats.org/officeDocument/2006/relationships/tags" Target="../tags/tag261.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5.xml"/><Relationship Id="rId7" Type="http://schemas.openxmlformats.org/officeDocument/2006/relationships/tags" Target="../tags/tag317.xml"/><Relationship Id="rId6" Type="http://schemas.openxmlformats.org/officeDocument/2006/relationships/tags" Target="../tags/tag316.xml"/><Relationship Id="rId5" Type="http://schemas.openxmlformats.org/officeDocument/2006/relationships/image" Target="../media/image10.png"/><Relationship Id="rId4" Type="http://schemas.openxmlformats.org/officeDocument/2006/relationships/tags" Target="../tags/tag315.xml"/><Relationship Id="rId3" Type="http://schemas.openxmlformats.org/officeDocument/2006/relationships/image" Target="../media/image9.png"/><Relationship Id="rId2" Type="http://schemas.openxmlformats.org/officeDocument/2006/relationships/tags" Target="../tags/tag314.xml"/><Relationship Id="rId1" Type="http://schemas.openxmlformats.org/officeDocument/2006/relationships/tags" Target="../tags/tag313.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5.xml"/><Relationship Id="rId7" Type="http://schemas.openxmlformats.org/officeDocument/2006/relationships/tags" Target="../tags/tag322.xml"/><Relationship Id="rId6" Type="http://schemas.openxmlformats.org/officeDocument/2006/relationships/tags" Target="../tags/tag321.xml"/><Relationship Id="rId5" Type="http://schemas.openxmlformats.org/officeDocument/2006/relationships/image" Target="../media/image10.png"/><Relationship Id="rId4" Type="http://schemas.openxmlformats.org/officeDocument/2006/relationships/tags" Target="../tags/tag320.xml"/><Relationship Id="rId3" Type="http://schemas.openxmlformats.org/officeDocument/2006/relationships/image" Target="../media/image9.png"/><Relationship Id="rId2" Type="http://schemas.openxmlformats.org/officeDocument/2006/relationships/tags" Target="../tags/tag319.xml"/><Relationship Id="rId1" Type="http://schemas.openxmlformats.org/officeDocument/2006/relationships/tags" Target="../tags/tag318.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5.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image" Target="../media/image7.png"/><Relationship Id="rId3" Type="http://schemas.openxmlformats.org/officeDocument/2006/relationships/tags" Target="../tags/tag324.xml"/><Relationship Id="rId2" Type="http://schemas.openxmlformats.org/officeDocument/2006/relationships/image" Target="../media/image6.png"/><Relationship Id="rId1" Type="http://schemas.openxmlformats.org/officeDocument/2006/relationships/tags" Target="../tags/tag32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5.xml"/><Relationship Id="rId7" Type="http://schemas.openxmlformats.org/officeDocument/2006/relationships/tags" Target="../tags/tag332.xml"/><Relationship Id="rId6" Type="http://schemas.openxmlformats.org/officeDocument/2006/relationships/tags" Target="../tags/tag331.xml"/><Relationship Id="rId5" Type="http://schemas.openxmlformats.org/officeDocument/2006/relationships/image" Target="../media/image10.png"/><Relationship Id="rId4" Type="http://schemas.openxmlformats.org/officeDocument/2006/relationships/tags" Target="../tags/tag330.xml"/><Relationship Id="rId3" Type="http://schemas.openxmlformats.org/officeDocument/2006/relationships/image" Target="../media/image9.png"/><Relationship Id="rId2" Type="http://schemas.openxmlformats.org/officeDocument/2006/relationships/tags" Target="../tags/tag329.xml"/><Relationship Id="rId1" Type="http://schemas.openxmlformats.org/officeDocument/2006/relationships/tags" Target="../tags/tag328.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37.xml"/><Relationship Id="rId1" Type="http://schemas.openxmlformats.org/officeDocument/2006/relationships/tags" Target="../tags/tag336.xml"/></Relationships>
</file>

<file path=ppt/slides/_rels/slide16.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2" Type="http://schemas.openxmlformats.org/officeDocument/2006/relationships/slideLayout" Target="../slideLayouts/slideLayout7.xml"/><Relationship Id="rId11" Type="http://schemas.openxmlformats.org/officeDocument/2006/relationships/tags" Target="../tags/tag347.xml"/><Relationship Id="rId10" Type="http://schemas.openxmlformats.org/officeDocument/2006/relationships/image" Target="../media/image11.png"/><Relationship Id="rId1" Type="http://schemas.openxmlformats.org/officeDocument/2006/relationships/tags" Target="../tags/tag338.xml"/></Relationships>
</file>

<file path=ppt/slides/_rels/slide17.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slideLayout" Target="../slideLayouts/slideLayout7.xml"/><Relationship Id="rId11" Type="http://schemas.openxmlformats.org/officeDocument/2006/relationships/tags" Target="../tags/tag357.xml"/><Relationship Id="rId10" Type="http://schemas.openxmlformats.org/officeDocument/2006/relationships/image" Target="../media/image11.png"/><Relationship Id="rId1" Type="http://schemas.openxmlformats.org/officeDocument/2006/relationships/tags" Target="../tags/tag348.xml"/></Relationships>
</file>

<file path=ppt/slides/_rels/slide18.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tags" Target="../tags/tag365.xml"/><Relationship Id="rId7" Type="http://schemas.openxmlformats.org/officeDocument/2006/relationships/tags" Target="../tags/tag364.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2" Type="http://schemas.openxmlformats.org/officeDocument/2006/relationships/slideLayout" Target="../slideLayouts/slideLayout7.xml"/><Relationship Id="rId11" Type="http://schemas.openxmlformats.org/officeDocument/2006/relationships/tags" Target="../tags/tag367.xml"/><Relationship Id="rId10" Type="http://schemas.openxmlformats.org/officeDocument/2006/relationships/image" Target="../media/image11.png"/><Relationship Id="rId1" Type="http://schemas.openxmlformats.org/officeDocument/2006/relationships/tags" Target="../tags/tag358.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5.xml"/><Relationship Id="rId7" Type="http://schemas.openxmlformats.org/officeDocument/2006/relationships/tags" Target="../tags/tag372.xml"/><Relationship Id="rId6" Type="http://schemas.openxmlformats.org/officeDocument/2006/relationships/tags" Target="../tags/tag371.xml"/><Relationship Id="rId5" Type="http://schemas.openxmlformats.org/officeDocument/2006/relationships/tags" Target="../tags/tag370.xml"/><Relationship Id="rId4" Type="http://schemas.openxmlformats.org/officeDocument/2006/relationships/image" Target="../media/image7.png"/><Relationship Id="rId3" Type="http://schemas.openxmlformats.org/officeDocument/2006/relationships/tags" Target="../tags/tag369.xml"/><Relationship Id="rId2" Type="http://schemas.openxmlformats.org/officeDocument/2006/relationships/image" Target="../media/image6.png"/><Relationship Id="rId1" Type="http://schemas.openxmlformats.org/officeDocument/2006/relationships/tags" Target="../tags/tag368.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image" Target="../media/image10.png"/><Relationship Id="rId4" Type="http://schemas.openxmlformats.org/officeDocument/2006/relationships/tags" Target="../tags/tag272.xml"/><Relationship Id="rId3" Type="http://schemas.openxmlformats.org/officeDocument/2006/relationships/image" Target="../media/image9.png"/><Relationship Id="rId2" Type="http://schemas.openxmlformats.org/officeDocument/2006/relationships/tags" Target="../tags/tag271.xml"/><Relationship Id="rId1" Type="http://schemas.openxmlformats.org/officeDocument/2006/relationships/tags" Target="../tags/tag27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image" Target="../media/image8.png"/><Relationship Id="rId2" Type="http://schemas.openxmlformats.org/officeDocument/2006/relationships/tags" Target="../tags/tag277.xml"/><Relationship Id="rId1" Type="http://schemas.openxmlformats.org/officeDocument/2006/relationships/tags" Target="../tags/tag276.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5.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image" Target="../media/image8.png"/><Relationship Id="rId2" Type="http://schemas.openxmlformats.org/officeDocument/2006/relationships/tags" Target="../tags/tag284.xml"/><Relationship Id="rId1" Type="http://schemas.openxmlformats.org/officeDocument/2006/relationships/tags" Target="../tags/tag28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5.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image" Target="../media/image8.png"/><Relationship Id="rId2" Type="http://schemas.openxmlformats.org/officeDocument/2006/relationships/tags" Target="../tags/tag289.xml"/><Relationship Id="rId1" Type="http://schemas.openxmlformats.org/officeDocument/2006/relationships/tags" Target="../tags/tag288.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5.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image" Target="../media/image2.png"/><Relationship Id="rId2" Type="http://schemas.openxmlformats.org/officeDocument/2006/relationships/tags" Target="../tags/tag294.xml"/><Relationship Id="rId1" Type="http://schemas.openxmlformats.org/officeDocument/2006/relationships/tags" Target="../tags/tag293.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5.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image" Target="../media/image7.png"/><Relationship Id="rId3" Type="http://schemas.openxmlformats.org/officeDocument/2006/relationships/tags" Target="../tags/tag299.xml"/><Relationship Id="rId2" Type="http://schemas.openxmlformats.org/officeDocument/2006/relationships/image" Target="../media/image6.png"/><Relationship Id="rId1" Type="http://schemas.openxmlformats.org/officeDocument/2006/relationships/tags" Target="../tags/tag29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5.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image" Target="../media/image10.png"/><Relationship Id="rId4" Type="http://schemas.openxmlformats.org/officeDocument/2006/relationships/tags" Target="../tags/tag305.xml"/><Relationship Id="rId3" Type="http://schemas.openxmlformats.org/officeDocument/2006/relationships/image" Target="../media/image9.png"/><Relationship Id="rId2" Type="http://schemas.openxmlformats.org/officeDocument/2006/relationships/tags" Target="../tags/tag304.xml"/><Relationship Id="rId1" Type="http://schemas.openxmlformats.org/officeDocument/2006/relationships/tags" Target="../tags/tag303.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5.xml"/><Relationship Id="rId7" Type="http://schemas.openxmlformats.org/officeDocument/2006/relationships/tags" Target="../tags/tag312.xml"/><Relationship Id="rId6" Type="http://schemas.openxmlformats.org/officeDocument/2006/relationships/tags" Target="../tags/tag311.xml"/><Relationship Id="rId5" Type="http://schemas.openxmlformats.org/officeDocument/2006/relationships/image" Target="../media/image10.png"/><Relationship Id="rId4" Type="http://schemas.openxmlformats.org/officeDocument/2006/relationships/tags" Target="../tags/tag310.xml"/><Relationship Id="rId3" Type="http://schemas.openxmlformats.org/officeDocument/2006/relationships/image" Target="../media/image9.png"/><Relationship Id="rId2" Type="http://schemas.openxmlformats.org/officeDocument/2006/relationships/tags" Target="../tags/tag309.xml"/><Relationship Id="rId1" Type="http://schemas.openxmlformats.org/officeDocument/2006/relationships/tags" Target="../tags/tag3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4412615" y="3519805"/>
            <a:ext cx="8288020" cy="1308735"/>
          </a:xfrm>
        </p:spPr>
        <p:txBody>
          <a:bodyPr>
            <a:normAutofit fontScale="90000"/>
          </a:bodyPr>
          <a:p>
            <a:pPr marL="0" indent="0" algn="ctr">
              <a:lnSpc>
                <a:spcPct val="100000"/>
              </a:lnSpc>
              <a:spcBef>
                <a:spcPts val="0"/>
              </a:spcBef>
              <a:spcAft>
                <a:spcPts val="0"/>
              </a:spcAft>
              <a:buSzPct val="100000"/>
              <a:buNone/>
            </a:pPr>
            <a:r>
              <a:rPr lang="zh-CN" altLang="zh-CN" sz="4600"/>
              <a:t>Educational Planning Systems Approach to Educational Planning</a:t>
            </a:r>
            <a:br>
              <a:rPr lang="zh-CN" altLang="zh-CN" sz="4600"/>
            </a:br>
            <a:r>
              <a:rPr lang="zh-CN" altLang="zh-CN" sz="4600"/>
              <a:t>Planning Models </a:t>
            </a:r>
            <a:br>
              <a:rPr lang="zh-CN" altLang="zh-CN" sz="4600"/>
            </a:br>
            <a:endParaRPr lang="zh-CN" altLang="zh-CN" sz="4600"/>
          </a:p>
        </p:txBody>
      </p:sp>
      <p:sp>
        <p:nvSpPr>
          <p:cNvPr id="5" name="副标题 4"/>
          <p:cNvSpPr>
            <a:spLocks noGrp="1"/>
          </p:cNvSpPr>
          <p:nvPr>
            <p:ph type="subTitle" idx="1"/>
            <p:custDataLst>
              <p:tags r:id="rId2"/>
            </p:custDataLst>
          </p:nvPr>
        </p:nvSpPr>
        <p:spPr>
          <a:xfrm>
            <a:off x="5771514" y="5910581"/>
            <a:ext cx="6063615" cy="722630"/>
          </a:xfrm>
        </p:spPr>
        <p:txBody>
          <a:bodyPr/>
          <a:p>
            <a:pPr marL="0" indent="0" algn="ctr">
              <a:lnSpc>
                <a:spcPct val="100000"/>
              </a:lnSpc>
              <a:spcBef>
                <a:spcPts val="0"/>
              </a:spcBef>
              <a:spcAft>
                <a:spcPts val="1000"/>
              </a:spcAft>
              <a:buSzPct val="100000"/>
              <a:buNone/>
            </a:pPr>
            <a:r>
              <a:rPr lang="zh-CN" altLang="en-US">
                <a:ln/>
                <a:solidFill>
                  <a:schemeClr val="tx1"/>
                </a:solidFill>
                <a:effectLst>
                  <a:outerShdw blurRad="38100" dist="19050" dir="2700000" algn="tl" rotWithShape="0">
                    <a:schemeClr val="dk1">
                      <a:alpha val="40000"/>
                    </a:schemeClr>
                  </a:outerShdw>
                </a:effectLst>
              </a:rPr>
              <a:t>Brandon&amp;Tom</a:t>
            </a:r>
            <a:endParaRPr lang="zh-CN" altLang="en-US">
              <a:ln/>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矩形 2"/>
          <p:cNvSpPr/>
          <p:nvPr userDrawn="1">
            <p:custDataLst>
              <p:tags r:id="rId1"/>
            </p:custDataLst>
          </p:nvPr>
        </p:nvSpPr>
        <p:spPr>
          <a:xfrm>
            <a:off x="0" y="1066800"/>
            <a:ext cx="12192000" cy="4724400"/>
          </a:xfrm>
          <a:prstGeom prst="rect">
            <a:avLst/>
          </a:prstGeom>
          <a:solidFill>
            <a:srgbClr val="DCEB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8" name="图片 7" descr="未标题-3"/>
          <p:cNvPicPr>
            <a:picLocks noChangeAspect="1"/>
          </p:cNvPicPr>
          <p:nvPr userDrawn="1">
            <p:custDataLst>
              <p:tags r:id="rId2"/>
            </p:custDataLst>
          </p:nvPr>
        </p:nvPicPr>
        <p:blipFill>
          <a:blip r:embed="rId3"/>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4"/>
            </p:custDataLst>
          </p:nvPr>
        </p:nvPicPr>
        <p:blipFill>
          <a:blip r:embed="rId5"/>
          <a:stretch>
            <a:fillRect/>
          </a:stretch>
        </p:blipFill>
        <p:spPr>
          <a:xfrm>
            <a:off x="10138410" y="-142240"/>
            <a:ext cx="1797685" cy="1797685"/>
          </a:xfrm>
          <a:prstGeom prst="rect">
            <a:avLst/>
          </a:prstGeom>
        </p:spPr>
      </p:pic>
      <p:sp>
        <p:nvSpPr>
          <p:cNvPr id="11" name="Title 6"/>
          <p:cNvSpPr txBox="1"/>
          <p:nvPr>
            <p:custDataLst>
              <p:tags r:id="rId6"/>
            </p:custDataLst>
          </p:nvPr>
        </p:nvSpPr>
        <p:spPr>
          <a:xfrm>
            <a:off x="1219320" y="1320152"/>
            <a:ext cx="9753360" cy="4217695"/>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(4) economic structure influences educational structure (the system of industrial structure on educational professional structure and category structure) Restriction of labor technology structure on the structure and degree of education category; restriction of regional economic structure on the distribution structure of Education)</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30000"/>
              </a:lnSpc>
              <a:spcBef>
                <a:spcPts val="0"/>
              </a:spcBef>
              <a:spcAft>
                <a:spcPts val="800"/>
              </a:spcAft>
              <a:buSzPct val="100000"/>
              <a:buNone/>
            </a:pP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30000"/>
              </a:lnSpc>
              <a:spcBef>
                <a:spcPts val="0"/>
              </a:spcBef>
              <a:spcAft>
                <a:spcPts val="800"/>
              </a:spcAft>
              <a:buSzPct val="100000"/>
              <a:buNone/>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（4）经济结构影响教育结构（产业结构对教育专业结构和类别结构的制约性；劳动技术结构对教育类别结构、程度的制约；地区经济结构对教育的布局结构的制约）</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矩形 1"/>
          <p:cNvSpPr/>
          <p:nvPr userDrawn="1">
            <p:custDataLst>
              <p:tags r:id="rId1"/>
            </p:custDataLst>
          </p:nvPr>
        </p:nvSpPr>
        <p:spPr>
          <a:xfrm>
            <a:off x="0" y="1066800"/>
            <a:ext cx="12192000" cy="4724400"/>
          </a:xfrm>
          <a:prstGeom prst="rect">
            <a:avLst/>
          </a:prstGeom>
          <a:solidFill>
            <a:srgbClr val="DCEB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indent="0"/>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8" name="图片 7" descr="未标题-3"/>
          <p:cNvPicPr>
            <a:picLocks noChangeAspect="1"/>
          </p:cNvPicPr>
          <p:nvPr userDrawn="1">
            <p:custDataLst>
              <p:tags r:id="rId2"/>
            </p:custDataLst>
          </p:nvPr>
        </p:nvPicPr>
        <p:blipFill>
          <a:blip r:embed="rId3"/>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4"/>
            </p:custDataLst>
          </p:nvPr>
        </p:nvPicPr>
        <p:blipFill>
          <a:blip r:embed="rId5"/>
          <a:stretch>
            <a:fillRect/>
          </a:stretch>
        </p:blipFill>
        <p:spPr>
          <a:xfrm>
            <a:off x="10138410" y="-142240"/>
            <a:ext cx="1797685" cy="1797685"/>
          </a:xfrm>
          <a:prstGeom prst="rect">
            <a:avLst/>
          </a:prstGeom>
        </p:spPr>
      </p:pic>
      <p:sp>
        <p:nvSpPr>
          <p:cNvPr id="11" name="Title 6"/>
          <p:cNvSpPr txBox="1"/>
          <p:nvPr>
            <p:custDataLst>
              <p:tags r:id="rId6"/>
            </p:custDataLst>
          </p:nvPr>
        </p:nvSpPr>
        <p:spPr>
          <a:xfrm>
            <a:off x="471805" y="-209550"/>
            <a:ext cx="11249025" cy="6534785"/>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0"/>
            <a:r>
              <a:rPr lang="zh-CN" sz="2400" b="1" i="1">
                <a:solidFill>
                  <a:srgbClr val="333333"/>
                </a:solidFill>
                <a:ea typeface="宋体" panose="02010600030101010101" pitchFamily="2" charset="-122"/>
                <a:sym typeface="+mn-ea"/>
              </a:rPr>
              <a:t>Educational planning method is the method of educational development plan. China's education departments usually adopt the following methods:</a:t>
            </a:r>
            <a:r>
              <a:rPr lang="zh-CN" sz="2400" i="1">
                <a:solidFill>
                  <a:srgbClr val="333333"/>
                </a:solidFill>
                <a:ea typeface="宋体" panose="02010600030101010101" pitchFamily="2" charset="-122"/>
                <a:sym typeface="+mn-ea"/>
              </a:rPr>
              <a:t> </a:t>
            </a:r>
            <a:endParaRPr lang="zh-CN" sz="1600">
              <a:solidFill>
                <a:srgbClr val="333333"/>
              </a:solidFill>
              <a:ea typeface="宋体" panose="02010600030101010101" pitchFamily="2" charset="-122"/>
              <a:sym typeface="+mn-ea"/>
            </a:endParaRPr>
          </a:p>
          <a:p>
            <a:pPr indent="0"/>
            <a:endParaRPr lang="zh-CN" sz="1600">
              <a:solidFill>
                <a:srgbClr val="333333"/>
              </a:solidFill>
              <a:ea typeface="宋体" panose="02010600030101010101" pitchFamily="2" charset="-122"/>
              <a:sym typeface="+mn-ea"/>
            </a:endParaRPr>
          </a:p>
          <a:p>
            <a:pPr algn="l" fontAlgn="ctr">
              <a:lnSpc>
                <a:spcPct val="130000"/>
              </a:lnSpc>
              <a:spcBef>
                <a:spcPts val="1000"/>
              </a:spcBef>
              <a:spcAft>
                <a:spcPts val="0"/>
              </a:spcAft>
              <a:buNone/>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(1) comprehensive balance method, that is, according to the state's social, economic and educational development strategy, principles and policies in a certain period of time, starting from the actual situation of education, we should make a comprehensive plan for the development of education in all regions, departments and grass-roots units, make overall plans and make appropriate arrangements, so as to obtain the educational development and educational funds and bases The balance between construction investment, teachers, teaching equipment and other school running conditions, the balance between various types of educational undertakings at all levels, and the balance between the training of all kinds of specialized personnel and the needs of economic and social development, so as to ensure the proportionate, sustained and stable development of education.</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7" name="图片 6" descr="未标题-3"/>
          <p:cNvPicPr>
            <a:picLocks noChangeAspect="1"/>
          </p:cNvPicPr>
          <p:nvPr userDrawn="1">
            <p:custDataLst>
              <p:tags r:id="rId1"/>
            </p:custDataLst>
          </p:nvPr>
        </p:nvPicPr>
        <p:blipFill>
          <a:blip r:embed="rId2"/>
          <a:stretch>
            <a:fillRect/>
          </a:stretch>
        </p:blipFill>
        <p:spPr>
          <a:xfrm>
            <a:off x="0" y="5813425"/>
            <a:ext cx="1030605" cy="1030605"/>
          </a:xfrm>
          <a:prstGeom prst="rect">
            <a:avLst/>
          </a:prstGeom>
        </p:spPr>
      </p:pic>
      <p:pic>
        <p:nvPicPr>
          <p:cNvPr id="8" name="图片 7" descr="未标题-4"/>
          <p:cNvPicPr>
            <a:picLocks noChangeAspect="1"/>
          </p:cNvPicPr>
          <p:nvPr userDrawn="1">
            <p:custDataLst>
              <p:tags r:id="rId3"/>
            </p:custDataLst>
          </p:nvPr>
        </p:nvPicPr>
        <p:blipFill>
          <a:blip r:embed="rId4"/>
          <a:stretch>
            <a:fillRect/>
          </a:stretch>
        </p:blipFill>
        <p:spPr>
          <a:xfrm>
            <a:off x="11089640" y="5853430"/>
            <a:ext cx="1102360" cy="1102360"/>
          </a:xfrm>
          <a:prstGeom prst="rect">
            <a:avLst/>
          </a:prstGeom>
        </p:spPr>
      </p:pic>
      <p:sp>
        <p:nvSpPr>
          <p:cNvPr id="2" name="等腰三角形 1"/>
          <p:cNvSpPr/>
          <p:nvPr>
            <p:custDataLst>
              <p:tags r:id="rId5"/>
            </p:custDataLst>
          </p:nvPr>
        </p:nvSpPr>
        <p:spPr>
          <a:xfrm rot="5400000">
            <a:off x="-381319" y="883579"/>
            <a:ext cx="5529129" cy="4766491"/>
          </a:xfrm>
          <a:prstGeom prst="triangle">
            <a:avLst/>
          </a:prstGeom>
          <a:pattFill prst="ltUpDiag">
            <a:fgClr>
              <a:srgbClr val="FFFFFF"/>
            </a:fgClr>
            <a:bgClr>
              <a:srgbClr val="FFFF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6"/>
            </p:custDataLst>
          </p:nvPr>
        </p:nvSpPr>
        <p:spPr>
          <a:xfrm>
            <a:off x="717550" y="824865"/>
            <a:ext cx="10756900" cy="4915535"/>
          </a:xfrm>
          <a:prstGeom prst="rect">
            <a:avLst/>
          </a:prstGeom>
          <a:solidFill>
            <a:srgbClr val="DCEBF8"/>
          </a:solidFill>
        </p:spPr>
        <p:txBody>
          <a:bodyPr vert="horz" lIns="90000" tIns="46800" rIns="90000" bIns="46800" rtlCol="0" anchor="ctr" anchorCtr="0">
            <a:normAutofit lnSpcReduction="10000"/>
          </a:bodyPr>
          <a:lstStyle>
            <a:lvl1pPr marL="228600" indent="-228600" fontAlgn="auto">
              <a:lnSpc>
                <a:spcPct val="150000"/>
              </a:lnSpc>
              <a:spcBef>
                <a:spcPts val="0"/>
              </a:spcBef>
              <a:spcAft>
                <a:spcPts val="800"/>
              </a:spcAft>
              <a:buFont typeface="Arial" panose="020B0604020202020204" pitchFamily="34" charset="0"/>
              <a:buChar char="•"/>
              <a:defRPr sz="1200" u="none" strike="noStrike" cap="none" spc="150" normalizeH="0" baseline="0">
                <a:solidFill>
                  <a:schemeClr val="bg2">
                    <a:lumMod val="50000"/>
                  </a:scheme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50000"/>
              </a:lnSpc>
              <a:spcBef>
                <a:spcPts val="0"/>
              </a:spcBef>
              <a:spcAft>
                <a:spcPts val="800"/>
              </a:spcAft>
              <a:buSzPct val="100000"/>
              <a:buNone/>
            </a:pPr>
            <a:r>
              <a:rPr lang="en-US" altLang="zh-CN" sz="1600">
                <a:solidFill>
                  <a:schemeClr val="tx1"/>
                </a:solidFill>
                <a:cs typeface="微软雅黑" panose="020B0503020204020204" pitchFamily="34" charset="-122"/>
              </a:rPr>
              <a:t>   </a:t>
            </a:r>
            <a:r>
              <a:rPr lang="zh-CN" altLang="en-US" sz="1600">
                <a:solidFill>
                  <a:schemeClr val="tx1"/>
                </a:solidFill>
                <a:cs typeface="微软雅黑" panose="020B0503020204020204" pitchFamily="34" charset="-122"/>
              </a:rPr>
              <a:t>（</a:t>
            </a:r>
            <a:r>
              <a:rPr lang="en-US" altLang="zh-CN" sz="1600">
                <a:solidFill>
                  <a:schemeClr val="tx1"/>
                </a:solidFill>
                <a:cs typeface="微软雅黑" panose="020B0503020204020204" pitchFamily="34" charset="-122"/>
              </a:rPr>
              <a:t>2</a:t>
            </a:r>
            <a:r>
              <a:rPr lang="zh-CN" altLang="en-US" sz="1600">
                <a:solidFill>
                  <a:schemeClr val="tx1"/>
                </a:solidFill>
                <a:cs typeface="微软雅黑" panose="020B0503020204020204" pitchFamily="34" charset="-122"/>
              </a:rPr>
              <a:t>）Analysis and measurement algorithm, namely, through comprehensive statistics and investigation, master the completion of the main indicators of the basic period education development plan, find out the problems and weak links in education development, find out the demand of economic and social development for talent training, and put forward the planning period based on the analysis and research and extensive listening to opinions, according to the social economy and education development strategy determined by the state The policy and task of education development, the major measures to be taken, the scale, speed and main proportion of the development of various educational undertakings, as well as the demand for educational funds, infrastructure investment, teachers and equipment, etc.</a:t>
            </a:r>
            <a:endParaRPr lang="zh-CN" altLang="en-US" sz="1600">
              <a:solidFill>
                <a:schemeClr val="tx1"/>
              </a:solidFill>
              <a:cs typeface="微软雅黑" panose="020B0503020204020204" pitchFamily="34" charset="-122"/>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矩形 1"/>
          <p:cNvSpPr/>
          <p:nvPr userDrawn="1">
            <p:custDataLst>
              <p:tags r:id="rId1"/>
            </p:custDataLst>
          </p:nvPr>
        </p:nvSpPr>
        <p:spPr>
          <a:xfrm>
            <a:off x="0" y="1066800"/>
            <a:ext cx="12192000" cy="4724400"/>
          </a:xfrm>
          <a:prstGeom prst="rect">
            <a:avLst/>
          </a:prstGeom>
          <a:solidFill>
            <a:srgbClr val="DCEB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8" name="图片 7" descr="未标题-3"/>
          <p:cNvPicPr>
            <a:picLocks noChangeAspect="1"/>
          </p:cNvPicPr>
          <p:nvPr userDrawn="1">
            <p:custDataLst>
              <p:tags r:id="rId2"/>
            </p:custDataLst>
          </p:nvPr>
        </p:nvPicPr>
        <p:blipFill>
          <a:blip r:embed="rId3"/>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4"/>
            </p:custDataLst>
          </p:nvPr>
        </p:nvPicPr>
        <p:blipFill>
          <a:blip r:embed="rId5"/>
          <a:stretch>
            <a:fillRect/>
          </a:stretch>
        </p:blipFill>
        <p:spPr>
          <a:xfrm>
            <a:off x="10138410" y="-142240"/>
            <a:ext cx="1797685" cy="1797685"/>
          </a:xfrm>
          <a:prstGeom prst="rect">
            <a:avLst/>
          </a:prstGeom>
        </p:spPr>
      </p:pic>
      <p:sp>
        <p:nvSpPr>
          <p:cNvPr id="11" name="Title 6"/>
          <p:cNvSpPr txBox="1"/>
          <p:nvPr>
            <p:custDataLst>
              <p:tags r:id="rId6"/>
            </p:custDataLst>
          </p:nvPr>
        </p:nvSpPr>
        <p:spPr>
          <a:xfrm>
            <a:off x="1219320" y="1219320"/>
            <a:ext cx="9753360" cy="441936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30000"/>
              </a:lnSpc>
              <a:spcBef>
                <a:spcPts val="1000"/>
              </a:spcBef>
              <a:spcAft>
                <a:spcPts val="0"/>
              </a:spcAft>
              <a:buSzPct val="100000"/>
              <a:buFont typeface="+mj-ea"/>
            </a:pP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The special planning method is to organize relevant departments and regions to conduct special research on major or key problems in the development of education, put forward planning plans, and then incorporate them into the education development plan, and make priority arrangements. All departments and regions shall ensure that they are completed on time.</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solidFill>
                  <a:schemeClr val="accent1"/>
                </a:solidFill>
              </a:rPr>
              <a:t>Planning Models</a:t>
            </a:r>
            <a:endParaRPr lang="zh-CN" altLang="en-US">
              <a:solidFill>
                <a:schemeClr val="accent1"/>
              </a:solidFill>
            </a:endParaRPr>
          </a:p>
        </p:txBody>
      </p:sp>
      <p:sp>
        <p:nvSpPr>
          <p:cNvPr id="4" name="内容占位符 3"/>
          <p:cNvSpPr>
            <a:spLocks noGrp="1"/>
          </p:cNvSpPr>
          <p:nvPr>
            <p:ph sz="quarter" idx="13"/>
            <p:custDataLst>
              <p:tags r:id="rId2"/>
            </p:custDataLst>
          </p:nvPr>
        </p:nvSpPr>
        <p:spPr>
          <a:xfrm>
            <a:off x="1281113" y="2163600"/>
            <a:ext cx="9626600" cy="3445200"/>
          </a:xfrm>
        </p:spPr>
        <p:txBody>
          <a:bodyPr/>
          <a:lstStyle/>
          <a:p>
            <a:pPr marL="0" indent="0">
              <a:buNone/>
            </a:pPr>
            <a:r>
              <a:rPr lang="zh-CN" altLang="en-US">
                <a:latin typeface="+mn-lt"/>
                <a:cs typeface="+mn-lt"/>
              </a:rPr>
              <a:t>Three operational models of educational planning：</a:t>
            </a:r>
            <a:endParaRPr lang="zh-CN" altLang="en-US">
              <a:latin typeface="+mn-lt"/>
              <a:cs typeface="+mn-lt"/>
            </a:endParaRPr>
          </a:p>
          <a:p>
            <a:pPr marL="0" indent="0">
              <a:buNone/>
            </a:pPr>
            <a:r>
              <a:rPr lang="zh-CN" altLang="en-US">
                <a:latin typeface="+mn-lt"/>
                <a:cs typeface="+mn-lt"/>
              </a:rPr>
              <a:t>    Because of rationality and interaction, objectivity and subjectivity, educational planning has formed three operational models, namely expert model, political model and negotiation model.</a:t>
            </a:r>
            <a:endParaRPr lang="zh-CN" altLang="en-US">
              <a:latin typeface="+mn-lt"/>
              <a:cs typeface="+mn-lt"/>
            </a:endParaRPr>
          </a:p>
          <a:p>
            <a:pPr marL="0" indent="0">
              <a:buNone/>
            </a:pPr>
            <a:r>
              <a:rPr lang="zh-CN" altLang="en-US">
                <a:latin typeface="+mn-lt"/>
                <a:cs typeface="+mn-lt"/>
              </a:rPr>
              <a:t>因理性与互动、客观与主观，教育规划形成了三种操作模型，即专家模型、政治模型和协商模型。</a:t>
            </a:r>
            <a:endParaRPr lang="zh-CN" altLang="en-US">
              <a:latin typeface="+mn-lt"/>
              <a:cs typeface="+mn-lt"/>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841375" y="1395095"/>
            <a:ext cx="9626600" cy="4711065"/>
          </a:xfrm>
        </p:spPr>
        <p:txBody>
          <a:bodyPr>
            <a:noAutofit/>
          </a:bodyPr>
          <a:lstStyle/>
          <a:p>
            <a:pPr marL="0" indent="0">
              <a:buNone/>
            </a:pPr>
            <a:r>
              <a:rPr lang="en-US" altLang="zh-CN" sz="2400">
                <a:latin typeface="+mn-lt"/>
                <a:cs typeface="+mn-lt"/>
              </a:rPr>
              <a:t>1.</a:t>
            </a:r>
            <a:r>
              <a:rPr lang="zh-CN" altLang="en-US" sz="2400">
                <a:latin typeface="+mn-lt"/>
                <a:cs typeface="+mn-lt"/>
              </a:rPr>
              <a:t>Expert model is the most objective part of rational model;</a:t>
            </a:r>
            <a:endParaRPr lang="zh-CN" altLang="en-US" sz="2400">
              <a:latin typeface="+mn-lt"/>
              <a:cs typeface="+mn-lt"/>
            </a:endParaRPr>
          </a:p>
          <a:p>
            <a:pPr marL="0" indent="0">
              <a:buNone/>
            </a:pPr>
            <a:endParaRPr lang="zh-CN" altLang="en-US" sz="2400">
              <a:latin typeface="+mn-lt"/>
              <a:cs typeface="+mn-lt"/>
            </a:endParaRPr>
          </a:p>
          <a:p>
            <a:pPr marL="0" indent="0">
              <a:buNone/>
            </a:pPr>
            <a:r>
              <a:rPr lang="en-US" altLang="zh-CN" sz="2400">
                <a:latin typeface="+mn-lt"/>
                <a:cs typeface="+mn-lt"/>
              </a:rPr>
              <a:t>2.</a:t>
            </a:r>
            <a:r>
              <a:rPr lang="zh-CN" altLang="en-US" sz="2400">
                <a:latin typeface="+mn-lt"/>
                <a:cs typeface="+mn-lt"/>
              </a:rPr>
              <a:t>The political model includes the part of interaction model which tends to be objective and rational;</a:t>
            </a:r>
            <a:endParaRPr lang="zh-CN" altLang="en-US" sz="2400">
              <a:latin typeface="+mn-lt"/>
              <a:cs typeface="+mn-lt"/>
            </a:endParaRPr>
          </a:p>
          <a:p>
            <a:pPr marL="0" indent="0">
              <a:buNone/>
            </a:pPr>
            <a:endParaRPr lang="zh-CN" altLang="en-US" sz="2400">
              <a:latin typeface="+mn-lt"/>
              <a:cs typeface="+mn-lt"/>
            </a:endParaRPr>
          </a:p>
          <a:p>
            <a:pPr marL="0" indent="0">
              <a:buNone/>
            </a:pPr>
            <a:r>
              <a:rPr lang="en-US" altLang="zh-CN" sz="2400">
                <a:latin typeface="+mn-lt"/>
                <a:cs typeface="+mn-lt"/>
              </a:rPr>
              <a:t>3.</a:t>
            </a:r>
            <a:r>
              <a:rPr lang="zh-CN" altLang="en-US" sz="2400">
                <a:latin typeface="+mn-lt"/>
                <a:cs typeface="+mn-lt"/>
              </a:rPr>
              <a:t>Negotiation model refers to the purely subjective part of the interaction model.</a:t>
            </a:r>
            <a:endParaRPr lang="zh-CN" altLang="en-US" sz="2400">
              <a:latin typeface="+mn-lt"/>
              <a:cs typeface="+mn-lt"/>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469920" y="1815373"/>
            <a:ext cx="11264880" cy="4415586"/>
          </a:xfrm>
          <a:prstGeom prst="rect">
            <a:avLst/>
          </a:prstGeom>
          <a:solidFill>
            <a:sysClr val="window" lastClr="FFFFFF"/>
          </a:solidFill>
          <a:ln>
            <a:solidFill>
              <a:schemeClr val="accent1">
                <a:alpha val="50000"/>
              </a:schemeClr>
            </a:solid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custDataLst>
              <p:tags r:id="rId2"/>
            </p:custDataLst>
          </p:nvPr>
        </p:nvSpPr>
        <p:spPr>
          <a:xfrm>
            <a:off x="779145" y="1645285"/>
            <a:ext cx="10238105" cy="3884930"/>
          </a:xfrm>
          <a:prstGeom prst="rect">
            <a:avLst/>
          </a:prstGeom>
          <a:noFill/>
        </p:spPr>
        <p:txBody>
          <a:bodyPr wrap="square" lIns="90000" tIns="46800" rIns="90000" bIns="46800" rtlCol="0" anchor="ctr" anchorCtr="0">
            <a:normAutofit/>
          </a:bodyPr>
          <a:lstStyle/>
          <a:p>
            <a:pPr>
              <a:lnSpc>
                <a:spcPct val="150000"/>
              </a:lnSpc>
            </a:pPr>
            <a:r>
              <a:rPr lang="en-US" altLang="zh-CN" spc="150" dirty="0">
                <a:solidFill>
                  <a:schemeClr val="tx1">
                    <a:lumMod val="85000"/>
                    <a:lumOff val="15000"/>
                  </a:schemeClr>
                </a:solidFill>
                <a:latin typeface="Arial" panose="020B0604020202020204" pitchFamily="34" charset="0"/>
                <a:ea typeface="微软雅黑" panose="020B0503020204020204" pitchFamily="34" charset="-122"/>
                <a:sym typeface="+mn-ea"/>
              </a:rPr>
              <a:t>   </a:t>
            </a:r>
            <a:r>
              <a:rPr lang="en-US" altLang="zh-CN" spc="150" dirty="0">
                <a:solidFill>
                  <a:schemeClr val="tx1">
                    <a:lumMod val="85000"/>
                    <a:lumOff val="15000"/>
                  </a:schemeClr>
                </a:solidFill>
                <a:ea typeface="微软雅黑" panose="020B0503020204020204" pitchFamily="34" charset="-122"/>
                <a:cs typeface="+mn-lt"/>
                <a:sym typeface="+mn-ea"/>
              </a:rPr>
              <a:t> </a:t>
            </a:r>
            <a:r>
              <a:rPr lang="zh-CN" altLang="en-US" spc="150" dirty="0">
                <a:solidFill>
                  <a:schemeClr val="tx1">
                    <a:lumMod val="85000"/>
                    <a:lumOff val="15000"/>
                  </a:schemeClr>
                </a:solidFill>
                <a:ea typeface="微软雅黑" panose="020B0503020204020204" pitchFamily="34" charset="-122"/>
                <a:cs typeface="+mn-lt"/>
                <a:sym typeface="+mn-ea"/>
              </a:rPr>
              <a:t>Expert model is usually regarded as the representative of rational model. Although it has many different forms, its basic characteristics are quite obvious. Expert model is a decision-making process driven by experts. It regards the education system as a "black box", strictly limits the number of variables as variables, and regards the planning process as a measurable result caused by certain variables, that is, the inevitable result of the output after the input of planning.</a:t>
            </a:r>
            <a:endParaRPr lang="zh-CN" altLang="en-US" spc="150" dirty="0">
              <a:solidFill>
                <a:schemeClr val="tx1">
                  <a:lumMod val="85000"/>
                  <a:lumOff val="15000"/>
                </a:schemeClr>
              </a:solidFill>
              <a:ea typeface="微软雅黑" panose="020B0503020204020204" pitchFamily="34" charset="-122"/>
              <a:cs typeface="+mn-lt"/>
              <a:sym typeface="+mn-ea"/>
            </a:endParaRPr>
          </a:p>
        </p:txBody>
      </p:sp>
      <p:cxnSp>
        <p:nvCxnSpPr>
          <p:cNvPr id="21" name="直接连接符 20"/>
          <p:cNvCxnSpPr/>
          <p:nvPr>
            <p:custDataLst>
              <p:tags r:id="rId3"/>
            </p:custDataLst>
          </p:nvPr>
        </p:nvCxnSpPr>
        <p:spPr>
          <a:xfrm>
            <a:off x="1285240" y="5760720"/>
            <a:ext cx="450427" cy="0"/>
          </a:xfrm>
          <a:prstGeom prst="line">
            <a:avLst/>
          </a:prstGeom>
          <a:solidFill>
            <a:schemeClr val="accent1"/>
          </a:solidFill>
          <a:ln w="50800">
            <a:solidFill>
              <a:schemeClr val="accent1">
                <a:lumMod val="60000"/>
                <a:lumOff val="40000"/>
              </a:schemeClr>
            </a:solidFill>
          </a:ln>
        </p:spPr>
        <p:style>
          <a:lnRef idx="1">
            <a:srgbClr val="00A6CC"/>
          </a:lnRef>
          <a:fillRef idx="0">
            <a:srgbClr val="00A6CC"/>
          </a:fillRef>
          <a:effectRef idx="0">
            <a:srgbClr val="00A6CC"/>
          </a:effectRef>
          <a:fontRef idx="minor">
            <a:sysClr val="windowText" lastClr="000000"/>
          </a:fontRef>
        </p:style>
      </p:cxnSp>
      <p:cxnSp>
        <p:nvCxnSpPr>
          <p:cNvPr id="26" name="直接连接符 25"/>
          <p:cNvCxnSpPr/>
          <p:nvPr>
            <p:custDataLst>
              <p:tags r:id="rId4"/>
            </p:custDataLst>
          </p:nvPr>
        </p:nvCxnSpPr>
        <p:spPr>
          <a:xfrm>
            <a:off x="1971040" y="5760720"/>
            <a:ext cx="8938260" cy="0"/>
          </a:xfrm>
          <a:prstGeom prst="line">
            <a:avLst/>
          </a:prstGeom>
          <a:ln w="12700">
            <a:solidFill>
              <a:schemeClr val="accent1">
                <a:lumMod val="60000"/>
                <a:lumOff val="40000"/>
              </a:schemeClr>
            </a:solidFill>
            <a:prstDash val="dash"/>
          </a:ln>
        </p:spPr>
        <p:style>
          <a:lnRef idx="1">
            <a:srgbClr val="00A6CC"/>
          </a:lnRef>
          <a:fillRef idx="0">
            <a:srgbClr val="00A6CC"/>
          </a:fillRef>
          <a:effectRef idx="0">
            <a:srgbClr val="00A6CC"/>
          </a:effectRef>
          <a:fontRef idx="minor">
            <a:sysClr val="windowText" lastClr="000000"/>
          </a:fontRef>
        </p:style>
      </p:cxnSp>
      <p:grpSp>
        <p:nvGrpSpPr>
          <p:cNvPr id="38" name="组合 37"/>
          <p:cNvGrpSpPr/>
          <p:nvPr>
            <p:custDataLst>
              <p:tags r:id="rId5"/>
            </p:custDataLst>
          </p:nvPr>
        </p:nvGrpSpPr>
        <p:grpSpPr>
          <a:xfrm>
            <a:off x="11074842" y="2193769"/>
            <a:ext cx="257176" cy="257175"/>
            <a:chOff x="11074842" y="2193769"/>
            <a:chExt cx="257176" cy="257175"/>
          </a:xfrm>
          <a:solidFill>
            <a:schemeClr val="accent1">
              <a:lumMod val="60000"/>
              <a:lumOff val="40000"/>
            </a:schemeClr>
          </a:solidFill>
        </p:grpSpPr>
        <p:sp>
          <p:nvSpPr>
            <p:cNvPr id="30" name="矩形 29"/>
            <p:cNvSpPr/>
            <p:nvPr>
              <p:custDataLst>
                <p:tags r:id="rId6"/>
              </p:custDataLst>
            </p:nvPr>
          </p:nvSpPr>
          <p:spPr>
            <a:xfrm>
              <a:off x="11074842" y="2193770"/>
              <a:ext cx="257175" cy="74768"/>
            </a:xfrm>
            <a:prstGeom prst="rect">
              <a:avLst/>
            </a:prstGeom>
            <a:grp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custDataLst>
                <p:tags r:id="rId7"/>
              </p:custDataLst>
            </p:nvPr>
          </p:nvSpPr>
          <p:spPr>
            <a:xfrm rot="16200000">
              <a:off x="11166046" y="2284973"/>
              <a:ext cx="257175" cy="74768"/>
            </a:xfrm>
            <a:prstGeom prst="rect">
              <a:avLst/>
            </a:prstGeom>
            <a:grp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0" name="Title 6"/>
          <p:cNvSpPr txBox="1"/>
          <p:nvPr>
            <p:custDataLst>
              <p:tags r:id="rId8"/>
            </p:custDataLst>
          </p:nvPr>
        </p:nvSpPr>
        <p:spPr>
          <a:xfrm>
            <a:off x="605037" y="618116"/>
            <a:ext cx="10976675" cy="624840"/>
          </a:xfrm>
          <a:prstGeom prst="rect">
            <a:avLst/>
          </a:prstGeom>
          <a:noFill/>
          <a:ln w="3175">
            <a:noFill/>
            <a:prstDash val="dash"/>
          </a:ln>
        </p:spPr>
        <p:txBody>
          <a:bodyPr wrap="square" lIns="90000" tIns="46800" rIns="90000" bIns="468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600" b="1" spc="300" dirty="0">
                <a:ln w="3175">
                  <a:noFill/>
                  <a:prstDash val="dash"/>
                </a:ln>
                <a:solidFill>
                  <a:schemeClr val="accent1"/>
                </a:solidFill>
                <a:latin typeface="Arial" panose="020B0604020202020204" pitchFamily="34" charset="0"/>
                <a:ea typeface="微软雅黑" panose="020B0503020204020204" pitchFamily="34" charset="-122"/>
                <a:cs typeface="微软雅黑" panose="020B0503020204020204" pitchFamily="34" charset="-122"/>
              </a:rPr>
              <a:t>(1) Expert model</a:t>
            </a:r>
            <a:endParaRPr lang="zh-CN" altLang="en-US" sz="3600" b="1" spc="300" dirty="0">
              <a:ln w="3175">
                <a:noFill/>
                <a:prstDash val="dash"/>
              </a:ln>
              <a:solidFill>
                <a:schemeClr val="accent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3" name="图片 2" descr="未标题-3"/>
          <p:cNvPicPr>
            <a:picLocks noChangeAspect="1"/>
          </p:cNvPicPr>
          <p:nvPr>
            <p:custDataLst>
              <p:tags r:id="rId9"/>
            </p:custDataLst>
          </p:nvPr>
        </p:nvPicPr>
        <p:blipFill>
          <a:blip r:embed="rId10"/>
          <a:stretch>
            <a:fillRect/>
          </a:stretch>
        </p:blipFill>
        <p:spPr>
          <a:xfrm>
            <a:off x="11161395" y="-8255"/>
            <a:ext cx="1030605" cy="1030605"/>
          </a:xfrm>
          <a:prstGeom prst="rect">
            <a:avLst/>
          </a:prstGeom>
        </p:spPr>
      </p:pic>
    </p:spTree>
    <p:custDataLst>
      <p:tags r:id="rId1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469920" y="1815373"/>
            <a:ext cx="11264880" cy="4415586"/>
          </a:xfrm>
          <a:prstGeom prst="rect">
            <a:avLst/>
          </a:prstGeom>
          <a:solidFill>
            <a:sysClr val="window" lastClr="FFFFFF"/>
          </a:solidFill>
          <a:ln>
            <a:solidFill>
              <a:schemeClr val="accent1">
                <a:alpha val="50000"/>
              </a:schemeClr>
            </a:solid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custDataLst>
              <p:tags r:id="rId2"/>
            </p:custDataLst>
          </p:nvPr>
        </p:nvSpPr>
        <p:spPr>
          <a:xfrm>
            <a:off x="711200" y="2193290"/>
            <a:ext cx="10306050" cy="2817495"/>
          </a:xfrm>
          <a:prstGeom prst="rect">
            <a:avLst/>
          </a:prstGeom>
          <a:noFill/>
        </p:spPr>
        <p:txBody>
          <a:bodyPr wrap="square" lIns="90000" tIns="46800" rIns="90000" bIns="46800" rtlCol="0" anchor="ctr" anchorCtr="0">
            <a:normAutofit/>
          </a:bodyPr>
          <a:lstStyle/>
          <a:p>
            <a:pPr>
              <a:lnSpc>
                <a:spcPct val="150000"/>
              </a:lnSpc>
            </a:pPr>
            <a:r>
              <a:rPr lang="en-US" altLang="zh-CN" spc="150" dirty="0">
                <a:solidFill>
                  <a:schemeClr val="tx1">
                    <a:lumMod val="85000"/>
                    <a:lumOff val="15000"/>
                  </a:schemeClr>
                </a:solidFill>
                <a:latin typeface="Arial" panose="020B0604020202020204" pitchFamily="34" charset="0"/>
                <a:ea typeface="微软雅黑" panose="020B0503020204020204" pitchFamily="34" charset="-122"/>
                <a:sym typeface="+mn-ea"/>
              </a:rPr>
              <a:t>   </a:t>
            </a:r>
            <a:r>
              <a:rPr lang="zh-CN" altLang="en-US" spc="150" dirty="0">
                <a:solidFill>
                  <a:schemeClr val="tx1">
                    <a:lumMod val="85000"/>
                    <a:lumOff val="15000"/>
                  </a:schemeClr>
                </a:solidFill>
                <a:latin typeface="Arial" panose="020B0604020202020204" pitchFamily="34" charset="0"/>
                <a:ea typeface="微软雅黑" panose="020B0503020204020204" pitchFamily="34" charset="-122"/>
                <a:sym typeface="+mn-ea"/>
              </a:rPr>
              <a:t>The political model includes the middle part of interaction and rationality. There is rationality in the interaction, and the interaction is permeated in rationality, which is a kind of political guidance. In the actual process of making educational planning, it is often affected by political rights and ideology, even if it is related to purely technical tasks.</a:t>
            </a:r>
            <a:endParaRPr lang="zh-CN" altLang="en-US" spc="15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cxnSp>
        <p:nvCxnSpPr>
          <p:cNvPr id="21" name="直接连接符 20"/>
          <p:cNvCxnSpPr/>
          <p:nvPr>
            <p:custDataLst>
              <p:tags r:id="rId3"/>
            </p:custDataLst>
          </p:nvPr>
        </p:nvCxnSpPr>
        <p:spPr>
          <a:xfrm>
            <a:off x="1285240" y="5760720"/>
            <a:ext cx="450427" cy="0"/>
          </a:xfrm>
          <a:prstGeom prst="line">
            <a:avLst/>
          </a:prstGeom>
          <a:solidFill>
            <a:schemeClr val="accent1"/>
          </a:solidFill>
          <a:ln w="50800">
            <a:solidFill>
              <a:schemeClr val="accent1">
                <a:lumMod val="60000"/>
                <a:lumOff val="40000"/>
              </a:schemeClr>
            </a:solidFill>
          </a:ln>
        </p:spPr>
        <p:style>
          <a:lnRef idx="1">
            <a:srgbClr val="00A6CC"/>
          </a:lnRef>
          <a:fillRef idx="0">
            <a:srgbClr val="00A6CC"/>
          </a:fillRef>
          <a:effectRef idx="0">
            <a:srgbClr val="00A6CC"/>
          </a:effectRef>
          <a:fontRef idx="minor">
            <a:sysClr val="windowText" lastClr="000000"/>
          </a:fontRef>
        </p:style>
      </p:cxnSp>
      <p:cxnSp>
        <p:nvCxnSpPr>
          <p:cNvPr id="26" name="直接连接符 25"/>
          <p:cNvCxnSpPr/>
          <p:nvPr>
            <p:custDataLst>
              <p:tags r:id="rId4"/>
            </p:custDataLst>
          </p:nvPr>
        </p:nvCxnSpPr>
        <p:spPr>
          <a:xfrm>
            <a:off x="1971040" y="5760720"/>
            <a:ext cx="8938260" cy="0"/>
          </a:xfrm>
          <a:prstGeom prst="line">
            <a:avLst/>
          </a:prstGeom>
          <a:ln w="12700">
            <a:solidFill>
              <a:schemeClr val="accent1">
                <a:lumMod val="60000"/>
                <a:lumOff val="40000"/>
              </a:schemeClr>
            </a:solidFill>
            <a:prstDash val="dash"/>
          </a:ln>
        </p:spPr>
        <p:style>
          <a:lnRef idx="1">
            <a:srgbClr val="00A6CC"/>
          </a:lnRef>
          <a:fillRef idx="0">
            <a:srgbClr val="00A6CC"/>
          </a:fillRef>
          <a:effectRef idx="0">
            <a:srgbClr val="00A6CC"/>
          </a:effectRef>
          <a:fontRef idx="minor">
            <a:sysClr val="windowText" lastClr="000000"/>
          </a:fontRef>
        </p:style>
      </p:cxnSp>
      <p:grpSp>
        <p:nvGrpSpPr>
          <p:cNvPr id="38" name="组合 37"/>
          <p:cNvGrpSpPr/>
          <p:nvPr>
            <p:custDataLst>
              <p:tags r:id="rId5"/>
            </p:custDataLst>
          </p:nvPr>
        </p:nvGrpSpPr>
        <p:grpSpPr>
          <a:xfrm>
            <a:off x="11074842" y="2193769"/>
            <a:ext cx="257176" cy="257175"/>
            <a:chOff x="11074842" y="2193769"/>
            <a:chExt cx="257176" cy="257175"/>
          </a:xfrm>
          <a:solidFill>
            <a:schemeClr val="accent1">
              <a:lumMod val="60000"/>
              <a:lumOff val="40000"/>
            </a:schemeClr>
          </a:solidFill>
        </p:grpSpPr>
        <p:sp>
          <p:nvSpPr>
            <p:cNvPr id="30" name="矩形 29"/>
            <p:cNvSpPr/>
            <p:nvPr>
              <p:custDataLst>
                <p:tags r:id="rId6"/>
              </p:custDataLst>
            </p:nvPr>
          </p:nvSpPr>
          <p:spPr>
            <a:xfrm>
              <a:off x="11074842" y="2193770"/>
              <a:ext cx="257175" cy="74768"/>
            </a:xfrm>
            <a:prstGeom prst="rect">
              <a:avLst/>
            </a:prstGeom>
            <a:grp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custDataLst>
                <p:tags r:id="rId7"/>
              </p:custDataLst>
            </p:nvPr>
          </p:nvSpPr>
          <p:spPr>
            <a:xfrm rot="16200000">
              <a:off x="11166046" y="2284973"/>
              <a:ext cx="257175" cy="74768"/>
            </a:xfrm>
            <a:prstGeom prst="rect">
              <a:avLst/>
            </a:prstGeom>
            <a:grp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0" name="Title 6"/>
          <p:cNvSpPr txBox="1"/>
          <p:nvPr>
            <p:custDataLst>
              <p:tags r:id="rId8"/>
            </p:custDataLst>
          </p:nvPr>
        </p:nvSpPr>
        <p:spPr>
          <a:xfrm>
            <a:off x="605037" y="618116"/>
            <a:ext cx="10976675" cy="624840"/>
          </a:xfrm>
          <a:prstGeom prst="rect">
            <a:avLst/>
          </a:prstGeom>
          <a:noFill/>
          <a:ln w="3175">
            <a:noFill/>
            <a:prstDash val="dash"/>
          </a:ln>
        </p:spPr>
        <p:txBody>
          <a:bodyPr wrap="square" lIns="90000" tIns="46800" rIns="90000" bIns="468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600" b="1" spc="300" dirty="0">
                <a:ln w="3175">
                  <a:noFill/>
                  <a:prstDash val="dash"/>
                </a:ln>
                <a:solidFill>
                  <a:schemeClr val="accent1"/>
                </a:solidFill>
                <a:latin typeface="Arial" panose="020B0604020202020204" pitchFamily="34" charset="0"/>
                <a:ea typeface="微软雅黑" panose="020B0503020204020204" pitchFamily="34" charset="-122"/>
                <a:cs typeface="微软雅黑" panose="020B0503020204020204" pitchFamily="34" charset="-122"/>
              </a:rPr>
              <a:t>(2) Political model</a:t>
            </a:r>
            <a:endParaRPr lang="zh-CN" altLang="en-US" sz="3600" b="1" spc="300" dirty="0">
              <a:ln w="3175">
                <a:noFill/>
                <a:prstDash val="dash"/>
              </a:ln>
              <a:solidFill>
                <a:schemeClr val="accent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3" name="图片 2" descr="未标题-3"/>
          <p:cNvPicPr>
            <a:picLocks noChangeAspect="1"/>
          </p:cNvPicPr>
          <p:nvPr>
            <p:custDataLst>
              <p:tags r:id="rId9"/>
            </p:custDataLst>
          </p:nvPr>
        </p:nvPicPr>
        <p:blipFill>
          <a:blip r:embed="rId10"/>
          <a:stretch>
            <a:fillRect/>
          </a:stretch>
        </p:blipFill>
        <p:spPr>
          <a:xfrm>
            <a:off x="11161395" y="-8255"/>
            <a:ext cx="1030605" cy="1030605"/>
          </a:xfrm>
          <a:prstGeom prst="rect">
            <a:avLst/>
          </a:prstGeom>
        </p:spPr>
      </p:pic>
    </p:spTree>
    <p:custDataLst>
      <p:tags r:id="rId1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469920" y="1815373"/>
            <a:ext cx="11264880" cy="4415586"/>
          </a:xfrm>
          <a:prstGeom prst="rect">
            <a:avLst/>
          </a:prstGeom>
          <a:solidFill>
            <a:sysClr val="window" lastClr="FFFFFF"/>
          </a:solidFill>
          <a:ln>
            <a:solidFill>
              <a:schemeClr val="accent1">
                <a:alpha val="50000"/>
              </a:schemeClr>
            </a:solid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custDataLst>
              <p:tags r:id="rId2"/>
            </p:custDataLst>
          </p:nvPr>
        </p:nvSpPr>
        <p:spPr>
          <a:xfrm>
            <a:off x="701040" y="2193925"/>
            <a:ext cx="10556240" cy="3447415"/>
          </a:xfrm>
          <a:prstGeom prst="rect">
            <a:avLst/>
          </a:prstGeom>
          <a:noFill/>
        </p:spPr>
        <p:txBody>
          <a:bodyPr wrap="square" lIns="90000" tIns="46800" rIns="90000" bIns="46800" rtlCol="0" anchor="ctr" anchorCtr="0">
            <a:normAutofit/>
          </a:bodyPr>
          <a:lstStyle/>
          <a:p>
            <a:pPr>
              <a:lnSpc>
                <a:spcPct val="150000"/>
              </a:lnSpc>
            </a:pPr>
            <a:r>
              <a:rPr lang="en-US" altLang="zh-CN" spc="150" dirty="0">
                <a:solidFill>
                  <a:schemeClr val="tx1">
                    <a:lumMod val="85000"/>
                    <a:lumOff val="15000"/>
                  </a:schemeClr>
                </a:solidFill>
                <a:latin typeface="Arial" panose="020B0604020202020204" pitchFamily="34" charset="0"/>
                <a:ea typeface="微软雅黑" panose="020B0503020204020204" pitchFamily="34" charset="-122"/>
                <a:sym typeface="+mn-ea"/>
              </a:rPr>
              <a:t>   </a:t>
            </a:r>
            <a:r>
              <a:rPr lang="zh-CN" altLang="en-US" spc="150" dirty="0">
                <a:solidFill>
                  <a:schemeClr val="tx1">
                    <a:lumMod val="85000"/>
                    <a:lumOff val="15000"/>
                  </a:schemeClr>
                </a:solidFill>
                <a:latin typeface="Arial" panose="020B0604020202020204" pitchFamily="34" charset="0"/>
                <a:ea typeface="微软雅黑" panose="020B0503020204020204" pitchFamily="34" charset="-122"/>
                <a:sym typeface="+mn-ea"/>
              </a:rPr>
              <a:t>Negotiation model is a typical interactive model. It thinks that education is an open system in an uncertain, discontinuous and difficult to summarize environment. In such an environment, understanding is the premise of meaningful educational action, and consensus is the premise of legislative action. Therefore, the effectiveness of educational reform depends on the understanding and acceptance of the significance of these changes by all parties involved in the reform. Successful education planning depends on communication, understanding and consultation, rather than political power, transaction or expert knowledge.</a:t>
            </a:r>
            <a:endParaRPr lang="zh-CN" altLang="en-US" spc="15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cxnSp>
        <p:nvCxnSpPr>
          <p:cNvPr id="21" name="直接连接符 20"/>
          <p:cNvCxnSpPr/>
          <p:nvPr>
            <p:custDataLst>
              <p:tags r:id="rId3"/>
            </p:custDataLst>
          </p:nvPr>
        </p:nvCxnSpPr>
        <p:spPr>
          <a:xfrm>
            <a:off x="1285240" y="5760720"/>
            <a:ext cx="450427" cy="0"/>
          </a:xfrm>
          <a:prstGeom prst="line">
            <a:avLst/>
          </a:prstGeom>
          <a:solidFill>
            <a:schemeClr val="accent1"/>
          </a:solidFill>
          <a:ln w="50800">
            <a:solidFill>
              <a:schemeClr val="accent1">
                <a:lumMod val="60000"/>
                <a:lumOff val="40000"/>
              </a:schemeClr>
            </a:solidFill>
          </a:ln>
        </p:spPr>
        <p:style>
          <a:lnRef idx="1">
            <a:srgbClr val="00A6CC"/>
          </a:lnRef>
          <a:fillRef idx="0">
            <a:srgbClr val="00A6CC"/>
          </a:fillRef>
          <a:effectRef idx="0">
            <a:srgbClr val="00A6CC"/>
          </a:effectRef>
          <a:fontRef idx="minor">
            <a:sysClr val="windowText" lastClr="000000"/>
          </a:fontRef>
        </p:style>
      </p:cxnSp>
      <p:cxnSp>
        <p:nvCxnSpPr>
          <p:cNvPr id="26" name="直接连接符 25"/>
          <p:cNvCxnSpPr/>
          <p:nvPr>
            <p:custDataLst>
              <p:tags r:id="rId4"/>
            </p:custDataLst>
          </p:nvPr>
        </p:nvCxnSpPr>
        <p:spPr>
          <a:xfrm>
            <a:off x="1971040" y="5760720"/>
            <a:ext cx="8938260" cy="0"/>
          </a:xfrm>
          <a:prstGeom prst="line">
            <a:avLst/>
          </a:prstGeom>
          <a:ln w="12700">
            <a:solidFill>
              <a:schemeClr val="accent1">
                <a:lumMod val="60000"/>
                <a:lumOff val="40000"/>
              </a:schemeClr>
            </a:solidFill>
            <a:prstDash val="dash"/>
          </a:ln>
        </p:spPr>
        <p:style>
          <a:lnRef idx="1">
            <a:srgbClr val="00A6CC"/>
          </a:lnRef>
          <a:fillRef idx="0">
            <a:srgbClr val="00A6CC"/>
          </a:fillRef>
          <a:effectRef idx="0">
            <a:srgbClr val="00A6CC"/>
          </a:effectRef>
          <a:fontRef idx="minor">
            <a:sysClr val="windowText" lastClr="000000"/>
          </a:fontRef>
        </p:style>
      </p:cxnSp>
      <p:grpSp>
        <p:nvGrpSpPr>
          <p:cNvPr id="38" name="组合 37"/>
          <p:cNvGrpSpPr/>
          <p:nvPr>
            <p:custDataLst>
              <p:tags r:id="rId5"/>
            </p:custDataLst>
          </p:nvPr>
        </p:nvGrpSpPr>
        <p:grpSpPr>
          <a:xfrm>
            <a:off x="11074842" y="2193769"/>
            <a:ext cx="257176" cy="257175"/>
            <a:chOff x="11074842" y="2193769"/>
            <a:chExt cx="257176" cy="257175"/>
          </a:xfrm>
          <a:solidFill>
            <a:schemeClr val="accent1">
              <a:lumMod val="60000"/>
              <a:lumOff val="40000"/>
            </a:schemeClr>
          </a:solidFill>
        </p:grpSpPr>
        <p:sp>
          <p:nvSpPr>
            <p:cNvPr id="30" name="矩形 29"/>
            <p:cNvSpPr/>
            <p:nvPr>
              <p:custDataLst>
                <p:tags r:id="rId6"/>
              </p:custDataLst>
            </p:nvPr>
          </p:nvSpPr>
          <p:spPr>
            <a:xfrm>
              <a:off x="11074842" y="2193770"/>
              <a:ext cx="257175" cy="74768"/>
            </a:xfrm>
            <a:prstGeom prst="rect">
              <a:avLst/>
            </a:prstGeom>
            <a:grp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custDataLst>
                <p:tags r:id="rId7"/>
              </p:custDataLst>
            </p:nvPr>
          </p:nvSpPr>
          <p:spPr>
            <a:xfrm rot="16200000">
              <a:off x="11166046" y="2284973"/>
              <a:ext cx="257175" cy="74768"/>
            </a:xfrm>
            <a:prstGeom prst="rect">
              <a:avLst/>
            </a:prstGeom>
            <a:grp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0" name="Title 6"/>
          <p:cNvSpPr txBox="1"/>
          <p:nvPr>
            <p:custDataLst>
              <p:tags r:id="rId8"/>
            </p:custDataLst>
          </p:nvPr>
        </p:nvSpPr>
        <p:spPr>
          <a:xfrm>
            <a:off x="605037" y="618116"/>
            <a:ext cx="10976675" cy="624840"/>
          </a:xfrm>
          <a:prstGeom prst="rect">
            <a:avLst/>
          </a:prstGeom>
          <a:noFill/>
          <a:ln w="3175">
            <a:noFill/>
            <a:prstDash val="dash"/>
          </a:ln>
        </p:spPr>
        <p:txBody>
          <a:bodyPr wrap="square" lIns="90000" tIns="46800" rIns="90000" bIns="468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600" b="1" spc="300" dirty="0">
                <a:ln w="3175">
                  <a:noFill/>
                  <a:prstDash val="dash"/>
                </a:ln>
                <a:solidFill>
                  <a:schemeClr val="accent1"/>
                </a:solidFill>
                <a:latin typeface="Arial" panose="020B0604020202020204" pitchFamily="34" charset="0"/>
                <a:ea typeface="微软雅黑" panose="020B0503020204020204" pitchFamily="34" charset="-122"/>
                <a:cs typeface="微软雅黑" panose="020B0503020204020204" pitchFamily="34" charset="-122"/>
              </a:rPr>
              <a:t>(3) Negotiation model</a:t>
            </a:r>
            <a:endParaRPr lang="zh-CN" altLang="en-US" sz="3600" b="1" spc="300" dirty="0">
              <a:ln w="3175">
                <a:noFill/>
                <a:prstDash val="dash"/>
              </a:ln>
              <a:solidFill>
                <a:schemeClr val="accent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3" name="图片 2" descr="未标题-3"/>
          <p:cNvPicPr>
            <a:picLocks noChangeAspect="1"/>
          </p:cNvPicPr>
          <p:nvPr>
            <p:custDataLst>
              <p:tags r:id="rId9"/>
            </p:custDataLst>
          </p:nvPr>
        </p:nvPicPr>
        <p:blipFill>
          <a:blip r:embed="rId10"/>
          <a:stretch>
            <a:fillRect/>
          </a:stretch>
        </p:blipFill>
        <p:spPr>
          <a:xfrm>
            <a:off x="11161395" y="-8255"/>
            <a:ext cx="1030605" cy="1030605"/>
          </a:xfrm>
          <a:prstGeom prst="rect">
            <a:avLst/>
          </a:prstGeom>
        </p:spPr>
      </p:pic>
    </p:spTree>
    <p:custDataLst>
      <p:tags r:id="rId1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3" name="图片 2" descr="未标题-3"/>
          <p:cNvPicPr>
            <a:picLocks noChangeAspect="1"/>
          </p:cNvPicPr>
          <p:nvPr userDrawn="1">
            <p:custDataLst>
              <p:tags r:id="rId1"/>
            </p:custDataLst>
          </p:nvPr>
        </p:nvPicPr>
        <p:blipFill>
          <a:blip r:embed="rId2"/>
          <a:stretch>
            <a:fillRect/>
          </a:stretch>
        </p:blipFill>
        <p:spPr>
          <a:xfrm>
            <a:off x="0" y="5813425"/>
            <a:ext cx="1030605" cy="1030605"/>
          </a:xfrm>
          <a:prstGeom prst="rect">
            <a:avLst/>
          </a:prstGeom>
        </p:spPr>
      </p:pic>
      <p:pic>
        <p:nvPicPr>
          <p:cNvPr id="8" name="图片 7" descr="未标题-4"/>
          <p:cNvPicPr>
            <a:picLocks noChangeAspect="1"/>
          </p:cNvPicPr>
          <p:nvPr userDrawn="1">
            <p:custDataLst>
              <p:tags r:id="rId3"/>
            </p:custDataLst>
          </p:nvPr>
        </p:nvPicPr>
        <p:blipFill>
          <a:blip r:embed="rId4"/>
          <a:stretch>
            <a:fillRect/>
          </a:stretch>
        </p:blipFill>
        <p:spPr>
          <a:xfrm>
            <a:off x="11089640" y="5853430"/>
            <a:ext cx="1102360" cy="1102360"/>
          </a:xfrm>
          <a:prstGeom prst="rect">
            <a:avLst/>
          </a:prstGeom>
        </p:spPr>
      </p:pic>
      <p:sp>
        <p:nvSpPr>
          <p:cNvPr id="2" name="文本框 1"/>
          <p:cNvSpPr txBox="1"/>
          <p:nvPr>
            <p:custDataLst>
              <p:tags r:id="rId5"/>
            </p:custDataLst>
          </p:nvPr>
        </p:nvSpPr>
        <p:spPr>
          <a:xfrm>
            <a:off x="2046605" y="2546169"/>
            <a:ext cx="8098790" cy="2366010"/>
          </a:xfrm>
          <a:prstGeom prst="rect">
            <a:avLst/>
          </a:prstGeom>
          <a:noFill/>
        </p:spPr>
        <p:txBody>
          <a:bodyPr wrap="square" lIns="90000" tIns="46800" rIns="90000" bIns="46800" rtlCol="0" anchor="ctr" anchorCtr="0">
            <a:normAutofit/>
          </a:bodyPr>
          <a:lstStyle>
            <a:defPPr>
              <a:defRPr lang="zh-CN"/>
            </a:defPPr>
            <a:lvl1pPr fontAlgn="auto">
              <a:lnSpc>
                <a:spcPct val="130000"/>
              </a:lnSpc>
              <a:defRPr sz="1600" spc="150">
                <a:uFillTx/>
              </a:defRPr>
            </a:lvl1pPr>
          </a:lstStyle>
          <a:p>
            <a:pPr marL="0" marR="0" lvl="0" indent="-285750" algn="ctr" defTabSz="914400" rtl="0" eaLnBrk="1" fontAlgn="ctr" latinLnBrk="0" hangingPunct="1">
              <a:lnSpc>
                <a:spcPct val="130000"/>
              </a:lnSpc>
              <a:spcBef>
                <a:spcPts val="1000"/>
              </a:spcBef>
              <a:spcAft>
                <a:spcPts val="0"/>
              </a:spcAft>
              <a:buSzPct val="100000"/>
              <a:buFont typeface="Wingdings" panose="05000000000000000000" charset="0"/>
              <a:buNone/>
            </a:pPr>
            <a:r>
              <a:rPr kumimoji="0" lang="zh-CN" altLang="en-US" sz="3600" b="1" i="0" kern="1200" cap="none" spc="300" normalizeH="0" noProof="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谢谢观看</a:t>
            </a:r>
            <a:endParaRPr kumimoji="0" lang="zh-CN" altLang="en-US" sz="3600" b="1" i="0" kern="1200" cap="none" spc="300" normalizeH="0" noProof="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285750" algn="ctr" defTabSz="914400" rtl="0" eaLnBrk="1" fontAlgn="ctr" latinLnBrk="0" hangingPunct="1">
              <a:lnSpc>
                <a:spcPct val="130000"/>
              </a:lnSpc>
              <a:spcBef>
                <a:spcPts val="1000"/>
              </a:spcBef>
              <a:spcAft>
                <a:spcPts val="0"/>
              </a:spcAft>
              <a:buSzPct val="100000"/>
              <a:buFont typeface="Wingdings" panose="05000000000000000000" charset="0"/>
              <a:buNone/>
            </a:pPr>
            <a:r>
              <a:rPr kumimoji="0" lang="zh-CN" altLang="en-US" sz="3600" b="1" i="0" kern="1200" cap="none" spc="300" normalizeH="0" noProof="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Thanks for watching</a:t>
            </a:r>
            <a:endParaRPr kumimoji="0" lang="zh-CN" altLang="en-US" sz="3600" b="1" i="0" kern="1200" cap="none" spc="300" normalizeH="0" noProof="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custDataLst>
              <p:tags r:id="rId6"/>
            </p:custDataLst>
          </p:nvPr>
        </p:nvSpPr>
        <p:spPr>
          <a:xfrm>
            <a:off x="350520" y="173139"/>
            <a:ext cx="11490960" cy="644071"/>
          </a:xfrm>
          <a:prstGeom prst="rect">
            <a:avLst/>
          </a:prstGeom>
          <a:noFill/>
        </p:spPr>
        <p:txBody>
          <a:bodyPr wrap="square" lIns="90000" tIns="46800" rIns="90000" bIns="4680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300"/>
              </a:spcBef>
              <a:spcAft>
                <a:spcPts val="300"/>
              </a:spcAft>
              <a:buClrTx/>
              <a:buSzTx/>
              <a:buFontTx/>
              <a:buNone/>
            </a:pPr>
            <a:r>
              <a:rPr kumimoji="0" lang="zh-CN" altLang="en-US" sz="2800" b="1" i="0" u="none" strike="noStrike" kern="1200" cap="none" spc="300" normalizeH="0" baseline="0" noProof="0" dirty="0">
                <a:ln>
                  <a:noFill/>
                </a:ln>
                <a:solidFill>
                  <a:srgbClr val="2E75B6"/>
                </a:solidFill>
                <a:effectLst/>
                <a:uLnTx/>
                <a:uFillTx/>
                <a:sym typeface="Arial" panose="020B0604020202020204" pitchFamily="34" charset="0"/>
              </a:rPr>
              <a:t>单击添加大标题</a:t>
            </a:r>
            <a:endParaRPr kumimoji="0" lang="zh-CN" altLang="en-US" sz="2800" b="1" i="0" u="none" strike="noStrike" kern="1200" cap="none" spc="300" normalizeH="0" baseline="0" noProof="0" dirty="0">
              <a:ln>
                <a:noFill/>
              </a:ln>
              <a:solidFill>
                <a:srgbClr val="2E75B6"/>
              </a:solidFill>
              <a:effectLst/>
              <a:uLnTx/>
              <a:uFillTx/>
              <a:sym typeface="Arial" panose="020B0604020202020204" pitchFamily="34" charset="0"/>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952500"/>
            <a:ext cx="12192000" cy="4953000"/>
          </a:xfrm>
          <a:prstGeom prst="rect">
            <a:avLst/>
          </a:prstGeom>
          <a:solidFill>
            <a:srgbClr val="DCEB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8" name="图片 7" descr="未标题-3"/>
          <p:cNvPicPr>
            <a:picLocks noChangeAspect="1"/>
          </p:cNvPicPr>
          <p:nvPr userDrawn="1">
            <p:custDataLst>
              <p:tags r:id="rId2"/>
            </p:custDataLst>
          </p:nvPr>
        </p:nvPicPr>
        <p:blipFill>
          <a:blip r:embed="rId3"/>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4"/>
            </p:custDataLst>
          </p:nvPr>
        </p:nvPicPr>
        <p:blipFill>
          <a:blip r:embed="rId5"/>
          <a:stretch>
            <a:fillRect/>
          </a:stretch>
        </p:blipFill>
        <p:spPr>
          <a:xfrm>
            <a:off x="10138410" y="-142240"/>
            <a:ext cx="1797685" cy="1797685"/>
          </a:xfrm>
          <a:prstGeom prst="rect">
            <a:avLst/>
          </a:prstGeom>
        </p:spPr>
      </p:pic>
      <p:sp>
        <p:nvSpPr>
          <p:cNvPr id="11" name="Title 6"/>
          <p:cNvSpPr txBox="1"/>
          <p:nvPr>
            <p:custDataLst>
              <p:tags r:id="rId6"/>
            </p:custDataLst>
          </p:nvPr>
        </p:nvSpPr>
        <p:spPr>
          <a:xfrm>
            <a:off x="609479" y="1400355"/>
            <a:ext cx="10973041" cy="2593728"/>
          </a:xfrm>
          <a:prstGeom prst="rect">
            <a:avLst/>
          </a:prstGeom>
          <a:noFill/>
          <a:ln w="3175">
            <a:noFill/>
            <a:prstDash val="dash"/>
          </a:ln>
        </p:spPr>
        <p:txBody>
          <a:bodyPr wrap="square" lIns="91440" tIns="45720" rIns="91440" bIns="4572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pP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Using the method of education system analysis, this paper establishes a dynamic model of the activities of the education system, so as to ensure the normal development of the planning process. Its purpose is to ensure the continuity and normal development of education. </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30000"/>
              </a:lnSpc>
              <a:spcBef>
                <a:spcPts val="0"/>
              </a:spcBef>
              <a:spcAft>
                <a:spcPts val="800"/>
              </a:spcAft>
              <a:buSzPct val="100000"/>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The process is: assuming control objectives, finding out constraints, analyzing constraints, and making dynamic models.</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6"/>
          <p:cNvSpPr txBox="1"/>
          <p:nvPr>
            <p:custDataLst>
              <p:tags r:id="rId7"/>
            </p:custDataLst>
          </p:nvPr>
        </p:nvSpPr>
        <p:spPr>
          <a:xfrm>
            <a:off x="609479" y="4125175"/>
            <a:ext cx="10973041" cy="133247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运用教育系统分析的方法, 对教育系统的各项活动建立动态模型, 以保证其正常发展的规划过程。其目的是保证教育事业的延续和正常发展。其过程是:假定控制目标、找出制约因素、分析制约关系、做出动态模型。</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6" name="矩形 5"/>
          <p:cNvSpPr/>
          <p:nvPr userDrawn="1">
            <p:custDataLst>
              <p:tags r:id="rId1"/>
            </p:custDataLst>
          </p:nvPr>
        </p:nvSpPr>
        <p:spPr>
          <a:xfrm>
            <a:off x="292800" y="304200"/>
            <a:ext cx="11606400" cy="6249600"/>
          </a:xfrm>
          <a:prstGeom prst="rect">
            <a:avLst/>
          </a:prstGeom>
          <a:solidFill>
            <a:srgbClr val="DCEB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9" name="图片 8" descr="未标题-4"/>
          <p:cNvPicPr>
            <a:picLocks noChangeAspect="1"/>
          </p:cNvPicPr>
          <p:nvPr userDrawn="1">
            <p:custDataLst>
              <p:tags r:id="rId2"/>
            </p:custDataLst>
          </p:nvPr>
        </p:nvPicPr>
        <p:blipFill>
          <a:blip r:embed="rId3"/>
          <a:stretch>
            <a:fillRect/>
          </a:stretch>
        </p:blipFill>
        <p:spPr>
          <a:xfrm>
            <a:off x="10394950" y="5241925"/>
            <a:ext cx="1713865" cy="1713865"/>
          </a:xfrm>
          <a:prstGeom prst="rect">
            <a:avLst/>
          </a:prstGeom>
        </p:spPr>
      </p:pic>
      <p:sp>
        <p:nvSpPr>
          <p:cNvPr id="11" name="Title 6"/>
          <p:cNvSpPr txBox="1"/>
          <p:nvPr>
            <p:custDataLst>
              <p:tags r:id="rId4"/>
            </p:custDataLst>
          </p:nvPr>
        </p:nvSpPr>
        <p:spPr>
          <a:xfrm>
            <a:off x="610237" y="1115177"/>
            <a:ext cx="5333403" cy="838199"/>
          </a:xfrm>
          <a:prstGeom prst="rect">
            <a:avLst/>
          </a:prstGeom>
          <a:noFill/>
          <a:ln w="3175">
            <a:noFill/>
            <a:prstDash val="dash"/>
          </a:ln>
        </p:spPr>
        <p:txBody>
          <a:bodyPr wrap="square" lIns="90000" tIns="45720" rIns="9144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3200" b="1" i="0" kern="1200" cap="none" spc="300" normalizeH="0" noProof="0">
                <a:ln w="3175">
                  <a:noFill/>
                  <a:prstDash val="dash"/>
                </a:ln>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Education system planning includes</a:t>
            </a:r>
            <a:endParaRPr kumimoji="0" lang="zh-CN" altLang="en-US" sz="3200" b="1" i="0" u="none" strike="noStrike" kern="1200" cap="none" spc="300" normalizeH="0" noProof="0" dirty="0">
              <a:ln w="3175">
                <a:noFill/>
                <a:prstDash val="dash"/>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6"/>
          <p:cNvSpPr txBox="1"/>
          <p:nvPr>
            <p:custDataLst>
              <p:tags r:id="rId5"/>
            </p:custDataLst>
          </p:nvPr>
        </p:nvSpPr>
        <p:spPr>
          <a:xfrm>
            <a:off x="609600" y="2023745"/>
            <a:ext cx="6165850" cy="3611245"/>
          </a:xfrm>
          <a:prstGeom prst="rect">
            <a:avLst/>
          </a:prstGeom>
          <a:noFill/>
          <a:ln w="3175">
            <a:noFill/>
            <a:prstDash val="dash"/>
          </a:ln>
        </p:spPr>
        <p:txBody>
          <a:bodyPr wrap="square" lIns="91440" tIns="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pPr>
            <a:r>
              <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 Educational population planning</a:t>
            </a:r>
            <a:r>
              <a:rPr altLang="zh-CN"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30000"/>
              </a:lnSpc>
              <a:spcBef>
                <a:spcPts val="0"/>
              </a:spcBef>
              <a:spcAft>
                <a:spcPts val="800"/>
              </a:spcAft>
              <a:buSzPct val="100000"/>
            </a:pPr>
            <a:r>
              <a:rPr altLang="zh-CN"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 E</a:t>
            </a:r>
            <a:r>
              <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ducation professional planning; </a:t>
            </a:r>
            <a:endPar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30000"/>
              </a:lnSpc>
              <a:spcBef>
                <a:spcPts val="0"/>
              </a:spcBef>
              <a:spcAft>
                <a:spcPts val="800"/>
              </a:spcAft>
              <a:buSzPct val="100000"/>
            </a:pPr>
            <a:r>
              <a:rPr altLang="zh-CN"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 S</a:t>
            </a:r>
            <a:r>
              <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chool planning; teacher planning; </a:t>
            </a:r>
            <a:endPar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30000"/>
              </a:lnSpc>
              <a:spcBef>
                <a:spcPts val="0"/>
              </a:spcBef>
              <a:spcAft>
                <a:spcPts val="800"/>
              </a:spcAft>
              <a:buSzPct val="100000"/>
            </a:pPr>
            <a:r>
              <a:rPr altLang="zh-CN"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4. E</a:t>
            </a:r>
            <a:r>
              <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ducation economic planning.</a:t>
            </a:r>
            <a:endParaRPr lang="zh-CN" altLang="en-US" sz="20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6"/>
          <p:cNvSpPr txBox="1"/>
          <p:nvPr>
            <p:custDataLst>
              <p:tags r:id="rId6"/>
            </p:custDataLst>
          </p:nvPr>
        </p:nvSpPr>
        <p:spPr>
          <a:xfrm>
            <a:off x="6775449" y="948638"/>
            <a:ext cx="5333365" cy="453457"/>
          </a:xfrm>
          <a:prstGeom prst="rect">
            <a:avLst/>
          </a:prstGeom>
          <a:noFill/>
          <a:ln w="3175">
            <a:noFill/>
            <a:prstDash val="dash"/>
          </a:ln>
        </p:spPr>
        <p:txBody>
          <a:bodyPr wrap="square" lIns="90000" tIns="45720" rIns="9144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3200" b="1" i="0" kern="1200" cap="none" spc="300" normalizeH="0" noProof="0">
                <a:ln w="3175">
                  <a:noFill/>
                  <a:prstDash val="dash"/>
                </a:ln>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教育系统规划包括</a:t>
            </a:r>
            <a:endParaRPr kumimoji="0" lang="zh-CN" altLang="en-US" sz="3200" b="1" i="0" u="none" strike="noStrike" kern="1200" cap="none" spc="300" normalizeH="0" noProof="0" dirty="0">
              <a:ln w="3175">
                <a:noFill/>
                <a:prstDash val="dash"/>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itle 6"/>
          <p:cNvSpPr txBox="1"/>
          <p:nvPr>
            <p:custDataLst>
              <p:tags r:id="rId7"/>
            </p:custDataLst>
          </p:nvPr>
        </p:nvSpPr>
        <p:spPr>
          <a:xfrm>
            <a:off x="6775449" y="1739279"/>
            <a:ext cx="5333346" cy="3895763"/>
          </a:xfrm>
          <a:prstGeom prst="rect">
            <a:avLst/>
          </a:prstGeom>
          <a:noFill/>
          <a:ln w="3175">
            <a:noFill/>
            <a:prstDash val="dash"/>
          </a:ln>
        </p:spPr>
        <p:txBody>
          <a:bodyPr wrap="square" lIns="91440" tIns="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pPr>
            <a:r>
              <a:rPr lang="zh-CN" altLang="en-US" sz="24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教育人口规划；教育专业规划；学校规划；教师规划；教育经济规划。</a:t>
            </a:r>
            <a:endParaRPr lang="zh-CN" altLang="en-US" sz="2400" spc="1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292800" y="304200"/>
            <a:ext cx="11606400" cy="6249600"/>
          </a:xfrm>
          <a:prstGeom prst="rect">
            <a:avLst/>
          </a:prstGeom>
          <a:solidFill>
            <a:srgbClr val="DCEB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9" name="图片 8" descr="未标题-4"/>
          <p:cNvPicPr>
            <a:picLocks noChangeAspect="1"/>
          </p:cNvPicPr>
          <p:nvPr userDrawn="1">
            <p:custDataLst>
              <p:tags r:id="rId2"/>
            </p:custDataLst>
          </p:nvPr>
        </p:nvPicPr>
        <p:blipFill>
          <a:blip r:embed="rId3"/>
          <a:stretch>
            <a:fillRect/>
          </a:stretch>
        </p:blipFill>
        <p:spPr>
          <a:xfrm>
            <a:off x="10394950" y="5241925"/>
            <a:ext cx="1713865" cy="1713865"/>
          </a:xfrm>
          <a:prstGeom prst="rect">
            <a:avLst/>
          </a:prstGeom>
        </p:spPr>
      </p:pic>
      <p:sp>
        <p:nvSpPr>
          <p:cNvPr id="3" name="文本框 2"/>
          <p:cNvSpPr txBox="1"/>
          <p:nvPr>
            <p:custDataLst>
              <p:tags r:id="rId4"/>
            </p:custDataLst>
          </p:nvPr>
        </p:nvSpPr>
        <p:spPr>
          <a:xfrm>
            <a:off x="609555" y="609605"/>
            <a:ext cx="10972889" cy="965835"/>
          </a:xfrm>
          <a:prstGeom prst="rect">
            <a:avLst/>
          </a:prstGeom>
          <a:noFill/>
        </p:spPr>
        <p:txBody>
          <a:bodyPr wrap="square" rtlCol="0" anchor="b">
            <a:noAutofit/>
          </a:bodyPr>
          <a:p>
            <a:pPr marL="0" indent="0" algn="l">
              <a:lnSpc>
                <a:spcPct val="100000"/>
              </a:lnSpc>
              <a:spcBef>
                <a:spcPts val="0"/>
              </a:spcBef>
              <a:spcAft>
                <a:spcPts val="0"/>
              </a:spcAft>
              <a:buSzPct val="100000"/>
              <a:buNone/>
            </a:pPr>
            <a:r>
              <a:rPr lang="en-US" sz="25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1.教育人口规划</a:t>
            </a:r>
            <a:endParaRPr lang="en-US" sz="25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lnSpc>
                <a:spcPct val="100000"/>
              </a:lnSpc>
              <a:spcBef>
                <a:spcPts val="0"/>
              </a:spcBef>
              <a:spcAft>
                <a:spcPts val="0"/>
              </a:spcAft>
              <a:buSzPct val="100000"/>
              <a:buNone/>
            </a:pPr>
            <a:r>
              <a:rPr lang="zh-CN" altLang="en-US" sz="25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1.Educational population planning</a:t>
            </a:r>
            <a:endParaRPr lang="zh-CN" altLang="en-US" sz="25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6"/>
          <p:cNvSpPr txBox="1"/>
          <p:nvPr>
            <p:custDataLst>
              <p:tags r:id="rId5"/>
            </p:custDataLst>
          </p:nvPr>
        </p:nvSpPr>
        <p:spPr>
          <a:xfrm>
            <a:off x="609555" y="1868817"/>
            <a:ext cx="10972889" cy="4317491"/>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sz="15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人口和教育是有着各自独特的变化规律而又相互作用的两个社会系统。 人口的发展以教育为条件,教育是提高人口质量的重要手段,是控制人口数量的重要途径,教育还间接影响着人口的年龄、性别结构,人口的社会结构和人口的地域结构。教育以人口为对象,人口的数量、结构及波动,会给教育带来直接而深刻的影响。</a:t>
            </a:r>
            <a:endParaRPr lang="zh-CN" sz="15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None/>
            </a:pPr>
            <a:r>
              <a:rPr lang="zh-CN" altLang="en-US" sz="1500" spc="200">
                <a:ln w="3175">
                  <a:noFill/>
                  <a:prstDash val="dash"/>
                </a:ln>
                <a:solidFill>
                  <a:srgbClr val="404040"/>
                </a:solidFill>
                <a:effectLst/>
                <a:ea typeface="微软雅黑" panose="020B0503020204020204" pitchFamily="34" charset="-122"/>
                <a:cs typeface="+mn-lt"/>
              </a:rPr>
              <a:t>    Population and education are two social systems which have their own unique changing rules and interact with each other. </a:t>
            </a:r>
            <a:endParaRPr lang="zh-CN" altLang="en-US" sz="1500" spc="200">
              <a:ln w="3175">
                <a:noFill/>
                <a:prstDash val="dash"/>
              </a:ln>
              <a:solidFill>
                <a:srgbClr val="404040"/>
              </a:solidFill>
              <a:effectLst/>
              <a:ea typeface="微软雅黑" panose="020B0503020204020204" pitchFamily="34" charset="-122"/>
              <a:cs typeface="+mn-lt"/>
            </a:endParaRPr>
          </a:p>
          <a:p>
            <a:pPr marL="285750" lvl="1" indent="0" algn="l">
              <a:lnSpc>
                <a:spcPct val="130000"/>
              </a:lnSpc>
              <a:spcBef>
                <a:spcPts val="0"/>
              </a:spcBef>
              <a:spcAft>
                <a:spcPts val="800"/>
              </a:spcAft>
              <a:buSzPct val="100000"/>
              <a:buNone/>
            </a:pPr>
            <a:r>
              <a:rPr lang="zh-CN" altLang="en-US" sz="1500" spc="200">
                <a:ln w="3175">
                  <a:noFill/>
                  <a:prstDash val="dash"/>
                </a:ln>
                <a:solidFill>
                  <a:srgbClr val="404040"/>
                </a:solidFill>
                <a:effectLst/>
                <a:ea typeface="微软雅黑" panose="020B0503020204020204" pitchFamily="34" charset="-122"/>
                <a:cs typeface="+mn-lt"/>
              </a:rPr>
              <a:t>    The development of population is based on education. Education is an important means to improve the quality of the population and an important way to control the population. Education also indirectly affects the age and gender structure of the population, the social structure of the population and the regional structure of the population. Education takes population as its object. The number, structure and fluctuation of population will have a direct and profound impact on education.</a:t>
            </a:r>
            <a:endParaRPr lang="zh-CN" altLang="en-US" sz="1500" spc="200">
              <a:ln w="3175">
                <a:noFill/>
                <a:prstDash val="dash"/>
              </a:ln>
              <a:solidFill>
                <a:srgbClr val="404040"/>
              </a:solidFill>
              <a:effectLst/>
              <a:ea typeface="微软雅黑" panose="020B0503020204020204" pitchFamily="34" charset="-122"/>
              <a:cs typeface="+mn-lt"/>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292800" y="304200"/>
            <a:ext cx="11606400" cy="6249600"/>
          </a:xfrm>
          <a:prstGeom prst="rect">
            <a:avLst/>
          </a:prstGeom>
          <a:solidFill>
            <a:srgbClr val="DCEB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9" name="图片 8" descr="未标题-4"/>
          <p:cNvPicPr>
            <a:picLocks noChangeAspect="1"/>
          </p:cNvPicPr>
          <p:nvPr userDrawn="1">
            <p:custDataLst>
              <p:tags r:id="rId2"/>
            </p:custDataLst>
          </p:nvPr>
        </p:nvPicPr>
        <p:blipFill>
          <a:blip r:embed="rId3"/>
          <a:stretch>
            <a:fillRect/>
          </a:stretch>
        </p:blipFill>
        <p:spPr>
          <a:xfrm>
            <a:off x="10394950" y="5241925"/>
            <a:ext cx="1713865" cy="1713865"/>
          </a:xfrm>
          <a:prstGeom prst="rect">
            <a:avLst/>
          </a:prstGeom>
        </p:spPr>
      </p:pic>
      <p:sp>
        <p:nvSpPr>
          <p:cNvPr id="3" name="文本框 2"/>
          <p:cNvSpPr txBox="1"/>
          <p:nvPr>
            <p:custDataLst>
              <p:tags r:id="rId4"/>
            </p:custDataLst>
          </p:nvPr>
        </p:nvSpPr>
        <p:spPr>
          <a:xfrm>
            <a:off x="609555" y="722635"/>
            <a:ext cx="10972889" cy="609600"/>
          </a:xfrm>
          <a:prstGeom prst="rect">
            <a:avLst/>
          </a:prstGeom>
          <a:noFill/>
        </p:spPr>
        <p:txBody>
          <a:bodyPr wrap="square" rtlCol="0" anchor="b">
            <a:noAutofit/>
          </a:bodyPr>
          <a:p>
            <a:pPr marL="0" indent="0" algn="l">
              <a:lnSpc>
                <a:spcPct val="100000"/>
              </a:lnSpc>
              <a:spcBef>
                <a:spcPts val="0"/>
              </a:spcBef>
              <a:spcAft>
                <a:spcPts val="0"/>
              </a:spcAft>
              <a:buSzPct val="100000"/>
              <a:buNone/>
            </a:pPr>
            <a:r>
              <a:rPr lang="en-US" sz="31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2教育专业规划</a:t>
            </a:r>
            <a:endParaRPr lang="en-US" sz="31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lnSpc>
                <a:spcPct val="100000"/>
              </a:lnSpc>
              <a:spcBef>
                <a:spcPts val="0"/>
              </a:spcBef>
              <a:spcAft>
                <a:spcPts val="0"/>
              </a:spcAft>
              <a:buSzPct val="100000"/>
              <a:buNone/>
            </a:pPr>
            <a:r>
              <a:rPr lang="en-US" sz="31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sz="31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mn-ea"/>
              </a:rPr>
              <a:t>Education professional planning</a:t>
            </a:r>
            <a:endParaRPr lang="en-US" sz="31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6"/>
          <p:cNvSpPr txBox="1"/>
          <p:nvPr>
            <p:custDataLst>
              <p:tags r:id="rId5"/>
            </p:custDataLst>
          </p:nvPr>
        </p:nvSpPr>
        <p:spPr>
          <a:xfrm>
            <a:off x="609555" y="1534807"/>
            <a:ext cx="10972889" cy="4724508"/>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strengthen the construction of professional platform.</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reform the training program. </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reform the teaching content and curriculum system. </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4</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construction and selection of teaching materials. </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reform of teaching methods and means. </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6</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deepen the reform of practice teaching system. </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7</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strengthen the construction of teaching staff. </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8</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strengthen scientific research. </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30000"/>
              </a:lnSpc>
              <a:spcBef>
                <a:spcPts val="1000"/>
              </a:spcBef>
              <a:spcAft>
                <a:spcPts val="0"/>
              </a:spcAft>
              <a:buSzPct val="100000"/>
              <a:buFont typeface="+mj-ea"/>
            </a:pP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9</a:t>
            </a:r>
            <a:r>
              <a:rPr altLang="zh-CN"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strengthen teaching management.</a:t>
            </a:r>
            <a:endParaRPr lang="zh-CN" altLang="en-US" sz="19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8" name="矩形 7"/>
          <p:cNvSpPr/>
          <p:nvPr userDrawn="1">
            <p:custDataLst>
              <p:tags r:id="rId1"/>
            </p:custDataLst>
          </p:nvPr>
        </p:nvSpPr>
        <p:spPr>
          <a:xfrm>
            <a:off x="0" y="0"/>
            <a:ext cx="3962360" cy="6858000"/>
          </a:xfrm>
          <a:prstGeom prst="rect">
            <a:avLst/>
          </a:prstGeom>
          <a:solidFill>
            <a:srgbClr val="DCEB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rgbClr val="FFFFFF"/>
              </a:solidFill>
              <a:latin typeface="微软雅黑" panose="020B0503020204020204" pitchFamily="34" charset="-122"/>
              <a:ea typeface="微软雅黑" panose="020B0503020204020204" pitchFamily="34" charset="-122"/>
              <a:sym typeface="+mn-ea"/>
            </a:endParaRPr>
          </a:p>
        </p:txBody>
      </p:sp>
      <p:pic>
        <p:nvPicPr>
          <p:cNvPr id="10" name="图片 9" descr="未标题-3"/>
          <p:cNvPicPr>
            <a:picLocks noChangeAspect="1"/>
          </p:cNvPicPr>
          <p:nvPr userDrawn="1">
            <p:custDataLst>
              <p:tags r:id="rId2"/>
            </p:custDataLst>
          </p:nvPr>
        </p:nvPicPr>
        <p:blipFill>
          <a:blip r:embed="rId3"/>
          <a:stretch>
            <a:fillRect/>
          </a:stretch>
        </p:blipFill>
        <p:spPr>
          <a:xfrm>
            <a:off x="0" y="5646420"/>
            <a:ext cx="1197610" cy="1197610"/>
          </a:xfrm>
          <a:prstGeom prst="rect">
            <a:avLst/>
          </a:prstGeom>
        </p:spPr>
      </p:pic>
      <p:sp>
        <p:nvSpPr>
          <p:cNvPr id="2" name="文本框 1"/>
          <p:cNvSpPr txBox="1"/>
          <p:nvPr>
            <p:custDataLst>
              <p:tags r:id="rId4"/>
            </p:custDataLst>
          </p:nvPr>
        </p:nvSpPr>
        <p:spPr>
          <a:xfrm>
            <a:off x="-635" y="1219200"/>
            <a:ext cx="5791835" cy="3902075"/>
          </a:xfrm>
          <a:prstGeom prst="rect">
            <a:avLst/>
          </a:prstGeom>
          <a:noFill/>
        </p:spPr>
        <p:txBody>
          <a:bodyPr wrap="square" rtlCol="0" anchor="t">
            <a:noAutofit/>
          </a:bodyPr>
          <a:p>
            <a:pPr marL="0" indent="0" algn="l">
              <a:lnSpc>
                <a:spcPct val="100000"/>
              </a:lnSpc>
              <a:spcBef>
                <a:spcPts val="0"/>
              </a:spcBef>
              <a:spcAft>
                <a:spcPts val="0"/>
              </a:spcAft>
              <a:buSzPct val="100000"/>
            </a:pPr>
            <a:r>
              <a:rPr lang="en-US" sz="44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3学校规划</a:t>
            </a:r>
            <a:endParaRPr lang="en-US" sz="44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lnSpc>
                <a:spcPct val="100000"/>
              </a:lnSpc>
              <a:spcBef>
                <a:spcPts val="0"/>
              </a:spcBef>
              <a:spcAft>
                <a:spcPts val="0"/>
              </a:spcAft>
              <a:buSzPct val="100000"/>
            </a:pPr>
            <a:endParaRPr lang="en-US" sz="44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lnSpc>
                <a:spcPct val="100000"/>
              </a:lnSpc>
              <a:spcBef>
                <a:spcPts val="0"/>
              </a:spcBef>
              <a:spcAft>
                <a:spcPts val="0"/>
              </a:spcAft>
              <a:buSzPct val="100000"/>
            </a:pPr>
            <a:endParaRPr lang="en-US" sz="44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lnSpc>
                <a:spcPct val="100000"/>
              </a:lnSpc>
              <a:spcBef>
                <a:spcPts val="0"/>
              </a:spcBef>
              <a:spcAft>
                <a:spcPts val="0"/>
              </a:spcAft>
              <a:buSzPct val="100000"/>
            </a:pPr>
            <a:endParaRPr lang="en-US" sz="44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lnSpc>
                <a:spcPct val="100000"/>
              </a:lnSpc>
              <a:spcBef>
                <a:spcPts val="0"/>
              </a:spcBef>
              <a:spcAft>
                <a:spcPts val="0"/>
              </a:spcAft>
              <a:buSzPct val="100000"/>
            </a:pPr>
            <a:r>
              <a:rPr lang="en-US" sz="36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mn-ea"/>
              </a:rPr>
              <a:t>3.school planning</a:t>
            </a:r>
            <a:endParaRPr lang="en-US" sz="3600" b="1" spc="30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Title 6"/>
          <p:cNvSpPr txBox="1"/>
          <p:nvPr>
            <p:custDataLst>
              <p:tags r:id="rId5"/>
            </p:custDataLst>
          </p:nvPr>
        </p:nvSpPr>
        <p:spPr>
          <a:xfrm>
            <a:off x="4515485" y="191770"/>
            <a:ext cx="7010400" cy="593217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ea1JpnChsDbPeriod"/>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学校的现状分析</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办学理念和办学指导思想</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学校发展目标定位</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学校发展规划的实施系统</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学校发展规划的保障系统</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444500" lvl="1" indent="0" algn="l" fontAlgn="ctr">
              <a:lnSpc>
                <a:spcPct val="130000"/>
              </a:lnSpc>
              <a:spcBef>
                <a:spcPts val="0"/>
              </a:spcBef>
              <a:spcAft>
                <a:spcPts val="0"/>
              </a:spcAft>
              <a:buSzPct val="100000"/>
              <a:buFont typeface="+mj-lt"/>
              <a:buNone/>
            </a:pPr>
            <a:endPar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279400" algn="l" fontAlgn="ctr">
              <a:lnSpc>
                <a:spcPct val="130000"/>
              </a:lnSpc>
              <a:spcBef>
                <a:spcPts val="0"/>
              </a:spcBef>
              <a:spcAft>
                <a:spcPts val="0"/>
              </a:spcAft>
              <a:buSzPct val="100000"/>
              <a:buFont typeface="+mj-ea"/>
              <a:buAutoNum type="circleNumDbPlain"/>
            </a:pPr>
            <a:r>
              <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Analysis of the current situation of schools</a:t>
            </a:r>
            <a:endPar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279400" algn="l" fontAlgn="ctr">
              <a:lnSpc>
                <a:spcPct val="130000"/>
              </a:lnSpc>
              <a:spcBef>
                <a:spcPts val="0"/>
              </a:spcBef>
              <a:spcAft>
                <a:spcPts val="0"/>
              </a:spcAft>
              <a:buSzPct val="100000"/>
              <a:buFont typeface="+mj-ea"/>
              <a:buAutoNum type="circleNumDbPlain"/>
            </a:pPr>
            <a:r>
              <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School running concept and guiding ideology</a:t>
            </a:r>
            <a:endPar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279400" algn="l" fontAlgn="ctr">
              <a:lnSpc>
                <a:spcPct val="130000"/>
              </a:lnSpc>
              <a:spcBef>
                <a:spcPts val="0"/>
              </a:spcBef>
              <a:spcAft>
                <a:spcPts val="0"/>
              </a:spcAft>
              <a:buSzPct val="100000"/>
              <a:buFont typeface="+mj-ea"/>
              <a:buAutoNum type="circleNumDbPlain"/>
            </a:pPr>
            <a:r>
              <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Orientation of school development goals</a:t>
            </a:r>
            <a:endPar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279400" algn="l" fontAlgn="ctr">
              <a:lnSpc>
                <a:spcPct val="130000"/>
              </a:lnSpc>
              <a:spcBef>
                <a:spcPts val="0"/>
              </a:spcBef>
              <a:spcAft>
                <a:spcPts val="0"/>
              </a:spcAft>
              <a:buSzPct val="100000"/>
              <a:buFont typeface="+mj-ea"/>
              <a:buAutoNum type="circleNumDbPlain"/>
            </a:pPr>
            <a:r>
              <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Implementation system of school development planning</a:t>
            </a:r>
            <a:endPar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279400" algn="l" fontAlgn="ctr">
              <a:lnSpc>
                <a:spcPct val="130000"/>
              </a:lnSpc>
              <a:spcBef>
                <a:spcPts val="0"/>
              </a:spcBef>
              <a:spcAft>
                <a:spcPts val="0"/>
              </a:spcAft>
              <a:buSzPct val="100000"/>
              <a:buFont typeface="+mj-ea"/>
              <a:buAutoNum type="circleNumDbPlain"/>
            </a:pPr>
            <a:r>
              <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The guarantee system of school development planning</a:t>
            </a:r>
            <a:endParaRPr lang="zh-CN" altLang="en-US"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pic>
        <p:nvPicPr>
          <p:cNvPr id="7" name="图片 6" descr="未标题-3"/>
          <p:cNvPicPr>
            <a:picLocks noChangeAspect="1"/>
          </p:cNvPicPr>
          <p:nvPr userDrawn="1">
            <p:custDataLst>
              <p:tags r:id="rId1"/>
            </p:custDataLst>
          </p:nvPr>
        </p:nvPicPr>
        <p:blipFill>
          <a:blip r:embed="rId2"/>
          <a:stretch>
            <a:fillRect/>
          </a:stretch>
        </p:blipFill>
        <p:spPr>
          <a:xfrm>
            <a:off x="0" y="5813425"/>
            <a:ext cx="1030605" cy="1030605"/>
          </a:xfrm>
          <a:prstGeom prst="rect">
            <a:avLst/>
          </a:prstGeom>
        </p:spPr>
      </p:pic>
      <p:pic>
        <p:nvPicPr>
          <p:cNvPr id="8" name="图片 7" descr="未标题-4"/>
          <p:cNvPicPr>
            <a:picLocks noChangeAspect="1"/>
          </p:cNvPicPr>
          <p:nvPr userDrawn="1">
            <p:custDataLst>
              <p:tags r:id="rId3"/>
            </p:custDataLst>
          </p:nvPr>
        </p:nvPicPr>
        <p:blipFill>
          <a:blip r:embed="rId4"/>
          <a:stretch>
            <a:fillRect/>
          </a:stretch>
        </p:blipFill>
        <p:spPr>
          <a:xfrm>
            <a:off x="11089640" y="5853430"/>
            <a:ext cx="1102360" cy="1102360"/>
          </a:xfrm>
          <a:prstGeom prst="rect">
            <a:avLst/>
          </a:prstGeom>
        </p:spPr>
      </p:pic>
      <p:sp>
        <p:nvSpPr>
          <p:cNvPr id="3" name="标题 2"/>
          <p:cNvSpPr>
            <a:spLocks noGrp="1"/>
          </p:cNvSpPr>
          <p:nvPr>
            <p:custDataLst>
              <p:tags r:id="rId5"/>
            </p:custDataLst>
          </p:nvPr>
        </p:nvSpPr>
        <p:spPr>
          <a:xfrm>
            <a:off x="1463210" y="792635"/>
            <a:ext cx="9626400" cy="723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marL="0" indent="0" algn="l">
              <a:lnSpc>
                <a:spcPct val="100000"/>
              </a:lnSpc>
              <a:spcBef>
                <a:spcPts val="0"/>
              </a:spcBef>
              <a:spcAft>
                <a:spcPts val="0"/>
              </a:spcAft>
              <a:buSzPct val="100000"/>
            </a:pPr>
            <a:r>
              <a:rPr lang="en-US" sz="3200">
                <a:solidFill>
                  <a:srgbClr val="2E75B6"/>
                </a:solidFill>
                <a:latin typeface="微软雅黑" panose="020B0503020204020204" pitchFamily="34" charset="-122"/>
                <a:cs typeface="微软雅黑" panose="020B0503020204020204" pitchFamily="34" charset="-122"/>
              </a:rPr>
              <a:t>4.教师规划</a:t>
            </a:r>
            <a:endParaRPr lang="en-US" sz="3200">
              <a:solidFill>
                <a:srgbClr val="2E75B6"/>
              </a:solidFill>
              <a:latin typeface="微软雅黑" panose="020B0503020204020204" pitchFamily="34" charset="-122"/>
              <a:cs typeface="微软雅黑" panose="020B0503020204020204" pitchFamily="34" charset="-122"/>
            </a:endParaRPr>
          </a:p>
        </p:txBody>
      </p:sp>
      <p:sp>
        <p:nvSpPr>
          <p:cNvPr id="4" name="内容占位符 3"/>
          <p:cNvSpPr>
            <a:spLocks noGrp="1"/>
          </p:cNvSpPr>
          <p:nvPr>
            <p:custDataLst>
              <p:tags r:id="rId6"/>
            </p:custDataLst>
          </p:nvPr>
        </p:nvSpPr>
        <p:spPr>
          <a:xfrm>
            <a:off x="1281430" y="1588135"/>
            <a:ext cx="9626600" cy="4225290"/>
          </a:xfrm>
          <a:prstGeom prst="rect">
            <a:avLst/>
          </a:prstGeom>
          <a:pattFill prst="pct5">
            <a:fgClr>
              <a:srgbClr val="FAFAFA"/>
            </a:fgClr>
            <a:bgClr>
              <a:schemeClr val="tx2"/>
            </a:bgClr>
          </a:pattFill>
        </p:spPr>
        <p:txBody>
          <a:bodyPr vert="horz" lIns="90000" tIns="46800" rIns="90000" bIns="46800" rtlCol="0">
            <a:normAutofit fontScale="6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0" indent="-400050" algn="l" fontAlgn="ctr">
              <a:lnSpc>
                <a:spcPct val="130000"/>
              </a:lnSpc>
              <a:spcBef>
                <a:spcPts val="1000"/>
              </a:spcBef>
              <a:spcAft>
                <a:spcPts val="0"/>
              </a:spcAft>
              <a:buSzPct val="100000"/>
              <a:buFont typeface="+mj-ea"/>
              <a:buAutoNum type="ea1JpnChsDbPeriod"/>
            </a:pPr>
            <a:r>
              <a:rPr lang="en-US" sz="2000">
                <a:solidFill>
                  <a:srgbClr val="262626"/>
                </a:solidFill>
                <a:latin typeface="微软雅黑" panose="020B0503020204020204" pitchFamily="34" charset="-122"/>
                <a:cs typeface="微软雅黑" panose="020B0503020204020204" pitchFamily="34" charset="-122"/>
              </a:rPr>
              <a:t>明确自我发展目标，实现角色转变。</a:t>
            </a:r>
            <a:endParaRPr lang="en-US" sz="2000">
              <a:solidFill>
                <a:srgbClr val="262626"/>
              </a:solidFill>
              <a:latin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en-US" sz="2000">
                <a:solidFill>
                  <a:srgbClr val="262626"/>
                </a:solidFill>
                <a:latin typeface="微软雅黑" panose="020B0503020204020204" pitchFamily="34" charset="-122"/>
                <a:cs typeface="微软雅黑" panose="020B0503020204020204" pitchFamily="34" charset="-122"/>
              </a:rPr>
              <a:t>加强教育技能培养，提高班级管理能力，强化自我修养。</a:t>
            </a:r>
            <a:endParaRPr lang="en-US" sz="2000">
              <a:solidFill>
                <a:srgbClr val="262626"/>
              </a:solidFill>
              <a:latin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en-US" sz="2000">
                <a:solidFill>
                  <a:srgbClr val="262626"/>
                </a:solidFill>
                <a:latin typeface="微软雅黑" panose="020B0503020204020204" pitchFamily="34" charset="-122"/>
                <a:cs typeface="微软雅黑" panose="020B0503020204020204" pitchFamily="34" charset="-122"/>
              </a:rPr>
              <a:t>教学相长，教研并进，形成自我教学特色。</a:t>
            </a:r>
            <a:endParaRPr lang="en-US" sz="2000">
              <a:solidFill>
                <a:srgbClr val="262626"/>
              </a:solidFill>
              <a:latin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en-US" sz="2000">
                <a:solidFill>
                  <a:srgbClr val="262626"/>
                </a:solidFill>
                <a:latin typeface="微软雅黑" panose="020B0503020204020204" pitchFamily="34" charset="-122"/>
                <a:cs typeface="微软雅黑" panose="020B0503020204020204" pitchFamily="34" charset="-122"/>
              </a:rPr>
              <a:t>提高教育科研能力。</a:t>
            </a:r>
            <a:endParaRPr lang="en-US" sz="2000">
              <a:solidFill>
                <a:srgbClr val="262626"/>
              </a:solidFill>
              <a:latin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en-US" sz="2000">
                <a:solidFill>
                  <a:srgbClr val="262626"/>
                </a:solidFill>
                <a:latin typeface="微软雅黑" panose="020B0503020204020204" pitchFamily="34" charset="-122"/>
                <a:cs typeface="微软雅黑" panose="020B0503020204020204" pitchFamily="34" charset="-122"/>
              </a:rPr>
              <a:t>形成自我教学特色。</a:t>
            </a:r>
            <a:endParaRPr lang="en-US" sz="2000">
              <a:solidFill>
                <a:srgbClr val="262626"/>
              </a:solidFill>
              <a:latin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startAt="4"/>
            </a:pPr>
            <a:r>
              <a:rPr lang="en-US" altLang="en-US" sz="3335">
                <a:solidFill>
                  <a:srgbClr val="0070C0"/>
                </a:solidFill>
                <a:latin typeface="微软雅黑" panose="020B0503020204020204" pitchFamily="34" charset="-122"/>
                <a:cs typeface="微软雅黑" panose="020B0503020204020204" pitchFamily="34" charset="-122"/>
              </a:rPr>
              <a:t>Teacher planning</a:t>
            </a:r>
            <a:endParaRPr lang="en-US" altLang="en-US" sz="3335">
              <a:solidFill>
                <a:srgbClr val="0070C0"/>
              </a:solidFill>
              <a:latin typeface="微软雅黑" panose="020B0503020204020204" pitchFamily="34" charset="-122"/>
              <a:cs typeface="微软雅黑" panose="020B0503020204020204" pitchFamily="34" charset="-122"/>
            </a:endParaRPr>
          </a:p>
          <a:p>
            <a:pPr marL="1028700" lvl="2" indent="-279400" algn="l" fontAlgn="ctr">
              <a:lnSpc>
                <a:spcPct val="130000"/>
              </a:lnSpc>
              <a:spcBef>
                <a:spcPts val="0"/>
              </a:spcBef>
              <a:spcAft>
                <a:spcPts val="0"/>
              </a:spcAft>
              <a:buSzPct val="100000"/>
              <a:buFont typeface="+mj-ea"/>
              <a:buAutoNum type="circleNumDbPlain"/>
            </a:pPr>
            <a:r>
              <a:rPr lang="en-US" altLang="en-US" sz="2250">
                <a:solidFill>
                  <a:srgbClr val="262626"/>
                </a:solidFill>
                <a:latin typeface="+mn-lt"/>
                <a:cs typeface="+mn-lt"/>
              </a:rPr>
              <a:t>Clear the goal of self-development and realize the role change.</a:t>
            </a:r>
            <a:endParaRPr lang="en-US" altLang="en-US" sz="2250">
              <a:solidFill>
                <a:srgbClr val="262626"/>
              </a:solidFill>
              <a:latin typeface="+mn-lt"/>
              <a:cs typeface="+mn-lt"/>
            </a:endParaRPr>
          </a:p>
          <a:p>
            <a:pPr marL="1028700" lvl="2" indent="-279400" algn="l" fontAlgn="ctr">
              <a:lnSpc>
                <a:spcPct val="130000"/>
              </a:lnSpc>
              <a:spcBef>
                <a:spcPts val="0"/>
              </a:spcBef>
              <a:spcAft>
                <a:spcPts val="0"/>
              </a:spcAft>
              <a:buSzPct val="100000"/>
              <a:buFont typeface="+mj-ea"/>
              <a:buAutoNum type="circleNumDbPlain"/>
            </a:pPr>
            <a:r>
              <a:rPr lang="en-US" altLang="en-US" sz="2250">
                <a:solidFill>
                  <a:srgbClr val="262626"/>
                </a:solidFill>
                <a:latin typeface="+mn-lt"/>
                <a:cs typeface="+mn-lt"/>
              </a:rPr>
              <a:t>We should strengthen the cultivation of educational skills, improve the ability of class management, and strengthen self-cultivation.</a:t>
            </a:r>
            <a:endParaRPr lang="en-US" altLang="en-US" sz="2250">
              <a:solidFill>
                <a:srgbClr val="262626"/>
              </a:solidFill>
              <a:latin typeface="+mn-lt"/>
              <a:cs typeface="+mn-lt"/>
            </a:endParaRPr>
          </a:p>
          <a:p>
            <a:pPr marL="1028700" lvl="2" indent="-279400" algn="l" fontAlgn="ctr">
              <a:lnSpc>
                <a:spcPct val="130000"/>
              </a:lnSpc>
              <a:spcBef>
                <a:spcPts val="0"/>
              </a:spcBef>
              <a:spcAft>
                <a:spcPts val="0"/>
              </a:spcAft>
              <a:buSzPct val="100000"/>
              <a:buFont typeface="+mj-ea"/>
              <a:buAutoNum type="circleNumDbPlain"/>
            </a:pPr>
            <a:r>
              <a:rPr lang="en-US" altLang="en-US" sz="2250">
                <a:solidFill>
                  <a:srgbClr val="262626"/>
                </a:solidFill>
                <a:latin typeface="+mn-lt"/>
                <a:cs typeface="+mn-lt"/>
              </a:rPr>
              <a:t>Teaching and learning are mutually beneficial, teaching and research progress together, forming self teaching characteristics.</a:t>
            </a:r>
            <a:endParaRPr lang="en-US" altLang="en-US" sz="2250">
              <a:solidFill>
                <a:srgbClr val="262626"/>
              </a:solidFill>
              <a:latin typeface="+mn-lt"/>
              <a:cs typeface="+mn-lt"/>
            </a:endParaRPr>
          </a:p>
          <a:p>
            <a:pPr marL="1028700" lvl="2" indent="-279400" algn="l" fontAlgn="ctr">
              <a:lnSpc>
                <a:spcPct val="130000"/>
              </a:lnSpc>
              <a:spcBef>
                <a:spcPts val="0"/>
              </a:spcBef>
              <a:spcAft>
                <a:spcPts val="0"/>
              </a:spcAft>
              <a:buSzPct val="100000"/>
              <a:buFont typeface="+mj-ea"/>
              <a:buAutoNum type="circleNumDbPlain"/>
            </a:pPr>
            <a:r>
              <a:rPr lang="en-US" altLang="en-US" sz="2250">
                <a:solidFill>
                  <a:srgbClr val="262626"/>
                </a:solidFill>
                <a:latin typeface="+mn-lt"/>
                <a:cs typeface="+mn-lt"/>
              </a:rPr>
              <a:t>Improve the ability of education and scientific research.</a:t>
            </a:r>
            <a:endParaRPr lang="en-US" altLang="en-US" sz="2250">
              <a:solidFill>
                <a:srgbClr val="262626"/>
              </a:solidFill>
              <a:latin typeface="+mn-lt"/>
              <a:cs typeface="+mn-lt"/>
            </a:endParaRPr>
          </a:p>
          <a:p>
            <a:pPr marL="1028700" lvl="2" indent="-279400" algn="l" fontAlgn="ctr">
              <a:lnSpc>
                <a:spcPct val="130000"/>
              </a:lnSpc>
              <a:spcBef>
                <a:spcPts val="0"/>
              </a:spcBef>
              <a:spcAft>
                <a:spcPts val="0"/>
              </a:spcAft>
              <a:buSzPct val="100000"/>
              <a:buFont typeface="+mj-ea"/>
              <a:buAutoNum type="circleNumDbPlain"/>
            </a:pPr>
            <a:r>
              <a:rPr lang="en-US" altLang="en-US" sz="2250">
                <a:solidFill>
                  <a:srgbClr val="262626"/>
                </a:solidFill>
                <a:latin typeface="+mn-lt"/>
                <a:cs typeface="+mn-lt"/>
              </a:rPr>
              <a:t>Form the characteristics of self teaching.</a:t>
            </a:r>
            <a:endParaRPr lang="en-US" altLang="en-US" sz="2250">
              <a:solidFill>
                <a:srgbClr val="262626"/>
              </a:solidFill>
              <a:latin typeface="+mn-lt"/>
              <a:cs typeface="+mn-lt"/>
            </a:endParaRPr>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矩形 2"/>
          <p:cNvSpPr/>
          <p:nvPr userDrawn="1">
            <p:custDataLst>
              <p:tags r:id="rId1"/>
            </p:custDataLst>
          </p:nvPr>
        </p:nvSpPr>
        <p:spPr>
          <a:xfrm>
            <a:off x="0" y="1066800"/>
            <a:ext cx="12192000" cy="4724400"/>
          </a:xfrm>
          <a:prstGeom prst="rect">
            <a:avLst/>
          </a:prstGeom>
          <a:solidFill>
            <a:srgbClr val="DCEB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8" name="图片 7" descr="未标题-3"/>
          <p:cNvPicPr>
            <a:picLocks noChangeAspect="1"/>
          </p:cNvPicPr>
          <p:nvPr userDrawn="1">
            <p:custDataLst>
              <p:tags r:id="rId2"/>
            </p:custDataLst>
          </p:nvPr>
        </p:nvPicPr>
        <p:blipFill>
          <a:blip r:embed="rId3"/>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4"/>
            </p:custDataLst>
          </p:nvPr>
        </p:nvPicPr>
        <p:blipFill>
          <a:blip r:embed="rId5"/>
          <a:stretch>
            <a:fillRect/>
          </a:stretch>
        </p:blipFill>
        <p:spPr>
          <a:xfrm>
            <a:off x="10138410" y="-142240"/>
            <a:ext cx="1797685" cy="1797685"/>
          </a:xfrm>
          <a:prstGeom prst="rect">
            <a:avLst/>
          </a:prstGeom>
        </p:spPr>
      </p:pic>
      <p:sp>
        <p:nvSpPr>
          <p:cNvPr id="11" name="Title 6"/>
          <p:cNvSpPr txBox="1"/>
          <p:nvPr>
            <p:custDataLst>
              <p:tags r:id="rId6"/>
            </p:custDataLst>
          </p:nvPr>
        </p:nvSpPr>
        <p:spPr>
          <a:xfrm>
            <a:off x="1219200" y="1156335"/>
            <a:ext cx="9753600" cy="4544695"/>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en-US" sz="2000" spc="200">
                <a:ln w="3175">
                  <a:noFill/>
                  <a:prstDash val="dash"/>
                </a:ln>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5教育经济规划</a:t>
            </a:r>
            <a:endParaRPr 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None/>
            </a:pPr>
            <a:r>
              <a:rPr lang="zh-CN" altLang="en-US" spc="200">
                <a:ln w="3175">
                  <a:noFill/>
                  <a:prstDash val="dash"/>
                </a:ln>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Educational economic planning</a:t>
            </a: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730250" lvl="2" indent="-222250" algn="l" fontAlgn="ctr">
              <a:lnSpc>
                <a:spcPct val="130000"/>
              </a:lnSpc>
              <a:spcBef>
                <a:spcPts val="0"/>
              </a:spcBef>
              <a:spcAft>
                <a:spcPts val="0"/>
              </a:spcAft>
              <a:buSzPct val="100000"/>
              <a:buFont typeface="Arial" panose="020B0604020202020204" pitchFamily="34" charset="0"/>
              <a:buChar char="●"/>
            </a:pPr>
            <a:r>
              <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The influence of economy on the development of Education:</a:t>
            </a: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2" indent="0" algn="l" fontAlgn="ctr">
              <a:lnSpc>
                <a:spcPct val="130000"/>
              </a:lnSpc>
              <a:spcBef>
                <a:spcPts val="0"/>
              </a:spcBef>
              <a:spcAft>
                <a:spcPts val="0"/>
              </a:spcAft>
              <a:buSzPct val="100000"/>
              <a:buFont typeface="Arial" panose="020B0604020202020204" pitchFamily="34" charset="0"/>
              <a:buNone/>
            </a:pPr>
            <a:r>
              <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2" indent="0" algn="l" fontAlgn="ctr">
              <a:lnSpc>
                <a:spcPct val="130000"/>
              </a:lnSpc>
              <a:spcBef>
                <a:spcPts val="0"/>
              </a:spcBef>
              <a:spcAft>
                <a:spcPts val="0"/>
              </a:spcAft>
              <a:buSzPct val="100000"/>
              <a:buFont typeface="Arial" panose="020B0604020202020204" pitchFamily="34" charset="0"/>
              <a:buNone/>
            </a:pPr>
            <a:r>
              <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 economic development determines the material basis and conditions necessary for the development of education; </a:t>
            </a: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2" indent="0" algn="l" fontAlgn="ctr">
              <a:lnSpc>
                <a:spcPct val="130000"/>
              </a:lnSpc>
              <a:spcBef>
                <a:spcPts val="0"/>
              </a:spcBef>
              <a:spcAft>
                <a:spcPts val="0"/>
              </a:spcAft>
              <a:buSzPct val="100000"/>
              <a:buFont typeface="Arial" panose="020B0604020202020204" pitchFamily="34" charset="0"/>
              <a:buNone/>
            </a:pP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2" indent="0" algn="l" fontAlgn="ctr">
              <a:lnSpc>
                <a:spcPct val="130000"/>
              </a:lnSpc>
              <a:spcBef>
                <a:spcPts val="0"/>
              </a:spcBef>
              <a:spcAft>
                <a:spcPts val="0"/>
              </a:spcAft>
              <a:buSzPct val="100000"/>
              <a:buFont typeface="Arial" panose="020B0604020202020204" pitchFamily="34" charset="0"/>
              <a:buNone/>
            </a:pPr>
            <a:r>
              <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 economic development determines the training objectives, contents and means of education. </a:t>
            </a: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2" indent="0" algn="l" fontAlgn="ctr">
              <a:lnSpc>
                <a:spcPct val="130000"/>
              </a:lnSpc>
              <a:spcBef>
                <a:spcPts val="0"/>
              </a:spcBef>
              <a:spcAft>
                <a:spcPts val="0"/>
              </a:spcAft>
              <a:buSzPct val="100000"/>
              <a:buFont typeface="Arial" panose="020B0604020202020204" pitchFamily="34" charset="0"/>
              <a:buNone/>
            </a:pP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08000" lvl="2" indent="0" algn="l" fontAlgn="ctr">
              <a:lnSpc>
                <a:spcPct val="130000"/>
              </a:lnSpc>
              <a:spcBef>
                <a:spcPts val="0"/>
              </a:spcBef>
              <a:spcAft>
                <a:spcPts val="0"/>
              </a:spcAft>
              <a:buSzPct val="100000"/>
              <a:buFont typeface="Arial" panose="020B0604020202020204" pitchFamily="34" charset="0"/>
              <a:buNone/>
            </a:pPr>
            <a:r>
              <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经济对教育发展的影响（1） 经济发展决定了教育发展所必需的物质基础和条件（2）经济发展决定了教育的培养目标、教育内容和手段。</a:t>
            </a: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2" indent="0" algn="l" fontAlgn="ctr">
              <a:lnSpc>
                <a:spcPct val="130000"/>
              </a:lnSpc>
              <a:spcBef>
                <a:spcPts val="0"/>
              </a:spcBef>
              <a:spcAft>
                <a:spcPts val="0"/>
              </a:spcAft>
              <a:buSzPct val="100000"/>
              <a:buFont typeface="Arial" panose="020B0604020202020204" pitchFamily="34" charset="0"/>
              <a:buNone/>
            </a:pPr>
            <a:endParaRPr lang="zh-CN"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矩形 1"/>
          <p:cNvSpPr/>
          <p:nvPr userDrawn="1">
            <p:custDataLst>
              <p:tags r:id="rId1"/>
            </p:custDataLst>
          </p:nvPr>
        </p:nvSpPr>
        <p:spPr>
          <a:xfrm>
            <a:off x="0" y="1066800"/>
            <a:ext cx="12192000" cy="4724400"/>
          </a:xfrm>
          <a:prstGeom prst="rect">
            <a:avLst/>
          </a:prstGeom>
          <a:solidFill>
            <a:srgbClr val="DCEB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8" name="图片 7" descr="未标题-3"/>
          <p:cNvPicPr>
            <a:picLocks noChangeAspect="1"/>
          </p:cNvPicPr>
          <p:nvPr userDrawn="1">
            <p:custDataLst>
              <p:tags r:id="rId2"/>
            </p:custDataLst>
          </p:nvPr>
        </p:nvPicPr>
        <p:blipFill>
          <a:blip r:embed="rId3"/>
          <a:stretch>
            <a:fillRect/>
          </a:stretch>
        </p:blipFill>
        <p:spPr>
          <a:xfrm>
            <a:off x="0" y="4853940"/>
            <a:ext cx="1990090" cy="1990090"/>
          </a:xfrm>
          <a:prstGeom prst="rect">
            <a:avLst/>
          </a:prstGeom>
        </p:spPr>
      </p:pic>
      <p:pic>
        <p:nvPicPr>
          <p:cNvPr id="9" name="图片 8" descr="未标题-4"/>
          <p:cNvPicPr>
            <a:picLocks noChangeAspect="1"/>
          </p:cNvPicPr>
          <p:nvPr userDrawn="1">
            <p:custDataLst>
              <p:tags r:id="rId4"/>
            </p:custDataLst>
          </p:nvPr>
        </p:nvPicPr>
        <p:blipFill>
          <a:blip r:embed="rId5"/>
          <a:stretch>
            <a:fillRect/>
          </a:stretch>
        </p:blipFill>
        <p:spPr>
          <a:xfrm>
            <a:off x="10138410" y="-142240"/>
            <a:ext cx="1797685" cy="1797685"/>
          </a:xfrm>
          <a:prstGeom prst="rect">
            <a:avLst/>
          </a:prstGeom>
        </p:spPr>
      </p:pic>
      <p:sp>
        <p:nvSpPr>
          <p:cNvPr id="11" name="Title 6"/>
          <p:cNvSpPr txBox="1"/>
          <p:nvPr>
            <p:custDataLst>
              <p:tags r:id="rId6"/>
            </p:custDataLst>
          </p:nvPr>
        </p:nvSpPr>
        <p:spPr>
          <a:xfrm>
            <a:off x="1219320" y="1219320"/>
            <a:ext cx="9753360" cy="441936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(3) Economic development determines the scale and speed of educational development (determines the number of educated population in a country, determines the average number of years people receive education, determines the speed of educational development, and the impact of economic development goals on the scale and speed of educational development) </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30000"/>
              </a:lnSpc>
              <a:spcBef>
                <a:spcPts val="0"/>
              </a:spcBef>
              <a:spcAft>
                <a:spcPts val="800"/>
              </a:spcAft>
              <a:buSzPct val="100000"/>
              <a:buNone/>
            </a:pP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30000"/>
              </a:lnSpc>
              <a:spcBef>
                <a:spcPts val="0"/>
              </a:spcBef>
              <a:spcAft>
                <a:spcPts val="800"/>
              </a:spcAft>
              <a:buSzPct val="100000"/>
              <a:buNone/>
            </a:pP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(3)</a:t>
            </a: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经济发展决定了教育发展的规模和速度（决定了一个国家受教育的人口的数量、决定了人们受教育的平均年限、决定了教育发展的速度、经济发展的目标对教育发展的规模和速度的影响）</a:t>
            </a:r>
            <a:endPar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sld>
</file>

<file path=ppt/tags/tag1.xml><?xml version="1.0" encoding="utf-8"?>
<p:tagLst xmlns:p="http://schemas.openxmlformats.org/presentationml/2006/main">
  <p:tag name="KSO_WM_UNIT_PLACING_PICTURE_USER_VIEWPORT" val="{&quot;height&quot;:10801,&quot;width&quot;:10800}"/>
  <p:tag name="KSO_WM_UNIT_PLACING_PICTURE_USER_RELATIVERECTANGLE" val="{&quot;bottom&quot;:0,&quot;left&quot;:0,&quot;right&quot;:0,&quot;top&quot;:0}"/>
  <p:tag name="KSO_WM_UNIT_PLACING_PICTURE_COLLAGE_RELATIVERECTANGLE" val="{&quot;bottom&quot;:0,&quot;left&quot;:1.1842378929335e-16,&quot;right&quot;:1.1842378929335e-16,&quot;top&quot;:0}"/>
  <p:tag name="KSO_WM_UNIT_PLACING_PICTURE_COLLAGE_VIEWPORT" val="{&quot;height&quot;:10801.000000000002,&quot;width&quot;:19200}"/>
  <p:tag name="KSO_WM_UNIT_PLACING_PICTURE_INFO" val="{&quot;code&quot;:&quot;[1]&quot;,&quot;full_picture&quot;:false,&quot;last_crop_picture&quot;:&quot;[1]&quot;,&quot;scheme&quot;:&quot;1-1&quot;,&quot;spacing&quot;:5}"/>
  <p:tag name="KSO_WM_UNIT_PLACING_PICTURE" val="132404.262"/>
  <p:tag name="KSO_WM_BEAUTIFY_FLAG" val="#wm#"/>
  <p:tag name="KSO_WM_UNIT_ID" val="_1*i*1"/>
  <p:tag name="KSO_WM_UNIT_HIGHLIGHT" val="0"/>
  <p:tag name="KSO_WM_UNIT_COMPATIBLE" val="0"/>
  <p:tag name="KSO_WM_UNIT_DIAGRAM_ISNUMVISUAL" val="0"/>
  <p:tag name="KSO_WM_UNIT_DIAGRAM_ISREFERUNIT" val="0"/>
  <p:tag name="KSO_WM_UNIT_LAYERLEVEL" val="1"/>
  <p:tag name="KSO_WM_TAG_VERSION" val="1.0"/>
  <p:tag name="KSO_WM_SLIDE_BACKGROUND_MASK_FLAG" val="1"/>
  <p:tag name="KSO_WM_UNIT_SUBTYPE" val="q"/>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2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09"/>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0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3.xml><?xml version="1.0" encoding="utf-8"?>
<p:tagLst xmlns:p="http://schemas.openxmlformats.org/presentationml/2006/main">
  <p:tag name="KSO_WM_BEAUTIFY_FLAG" val="#wm#"/>
  <p:tag name="KSO_WM_TEMPLATE_CATEGORY" val="custom"/>
  <p:tag name="KSO_WM_TEMPLATE_INDEX" val="20205309"/>
  <p:tag name="KSO_WM_TEMPLATE_SUBCATEGORY" val="0"/>
  <p:tag name="KSO_WM_TEMPLATE_MASTER_TYPE" val="1"/>
  <p:tag name="KSO_WM_TEMPLATE_COLOR_TYPE" val="1"/>
  <p:tag name="KSO_WM_TEMPLATE_MASTER_THUMB_INDEX" val="12"/>
  <p:tag name="KSO_WM_TAG_VERSION" val="1.0"/>
  <p:tag name="KSO_WM_TEMPLATE_THUMBS_INDEX" val="1、4、7、12、16、17、18、19、20、21、22、23、24、25"/>
</p:tagLst>
</file>

<file path=ppt/tags/tag134.xml><?xml version="1.0" encoding="utf-8"?>
<p:tagLst xmlns:p="http://schemas.openxmlformats.org/presentationml/2006/main">
  <p:tag name="KSO_WM_UNIT_PLACING_PICTURE_USER_VIEWPORT" val="{&quot;height&quot;:10801,&quot;width&quot;:10800}"/>
  <p:tag name="KSO_WM_UNIT_PLACING_PICTURE_USER_RELATIVERECTANGLE" val="{&quot;bottom&quot;:0,&quot;left&quot;:0,&quot;right&quot;:0,&quot;top&quot;:0}"/>
  <p:tag name="KSO_WM_UNIT_PLACING_PICTURE_COLLAGE_RELATIVERECTANGLE" val="{&quot;bottom&quot;:0,&quot;left&quot;:1.1842378929335e-16,&quot;right&quot;:1.1842378929335e-16,&quot;top&quot;:0}"/>
  <p:tag name="KSO_WM_UNIT_PLACING_PICTURE_COLLAGE_VIEWPORT" val="{&quot;height&quot;:10801.000000000002,&quot;width&quot;:19200}"/>
  <p:tag name="KSO_WM_UNIT_PLACING_PICTURE_INFO" val="{&quot;code&quot;:&quot;[1]&quot;,&quot;full_picture&quot;:false,&quot;last_crop_picture&quot;:&quot;[1]&quot;,&quot;scheme&quot;:&quot;1-1&quot;,&quot;spacing&quot;:5}"/>
  <p:tag name="KSO_WM_UNIT_PLACING_PICTURE" val="132404.262"/>
  <p:tag name="KSO_WM_BEAUTIFY_FLAG" val="#wm#"/>
  <p:tag name="KSO_WM_UNIT_ID" val="_1*i*1"/>
  <p:tag name="KSO_WM_UNIT_HIGHLIGHT" val="0"/>
  <p:tag name="KSO_WM_UNIT_COMPATIBLE" val="0"/>
  <p:tag name="KSO_WM_UNIT_DIAGRAM_ISNUMVISUAL" val="0"/>
  <p:tag name="KSO_WM_UNIT_DIAGRAM_ISREFERUNIT" val="0"/>
  <p:tag name="KSO_WM_UNIT_LAYERLEVEL" val="1"/>
  <p:tag name="KSO_WM_TAG_VERSION" val="1.0"/>
  <p:tag name="KSO_WM_SLIDE_BACKGROUND_MASK_FLAG" val="1"/>
  <p:tag name="KSO_WM_UNIT_SUBTYPE" val="q"/>
  <p:tag name="KSO_WM_UNIT_TYPE" val="i"/>
  <p:tag name="KSO_WM_UNIT_INDEX"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PLACING_PICTURE_INFO" val="{&quot;code&quot;:&quot;[1]&quot;,&quot;full_picture&quot;:false,&quot;last_crop_picture&quot;:&quot;[1]&quot;,&quot;scheme&quot;:&quot;1-1&quot;,&quot;spacing&quot;:5}"/>
  <p:tag name="KSO_WM_UNIT_PLACING_PICTURE" val="132404.262"/>
  <p:tag name="KSO_WM_BEAUTIFY_FLAG" val="#wm#"/>
  <p:tag name="KSO_WM_UNIT_ID" val="_6**"/>
  <p:tag name="KSO_WM_UNIT_HIGHLIGHT" val="0"/>
  <p:tag name="KSO_WM_UNIT_COMPATIBLE" val="0"/>
  <p:tag name="KSO_WM_UNIT_DIAGRAM_ISNUMVISUAL" val="0"/>
  <p:tag name="KSO_WM_UNIT_DIAGRAM_ISREFERUNIT" val="0"/>
  <p:tag name="KSO_WM_UNIT_LAYERLEVEL" val="1"/>
  <p:tag name="KSO_WM_TAG_VERSION" val="1.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0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17.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2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2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3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3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4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4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5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5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09"/>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09"/>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6.xml><?xml version="1.0" encoding="utf-8"?>
<p:tagLst xmlns:p="http://schemas.openxmlformats.org/presentationml/2006/main">
  <p:tag name="KSO_WM_BEAUTIFY_FLAG" val="#wm#"/>
  <p:tag name="KSO_WM_TEMPLATE_CATEGORY" val="custom"/>
  <p:tag name="KSO_WM_TEMPLATE_INDEX" val="20205309"/>
  <p:tag name="KSO_WM_TEMPLATE_SUBCATEGORY" val="0"/>
  <p:tag name="KSO_WM_TEMPLATE_MASTER_TYPE" val="1"/>
  <p:tag name="KSO_WM_TEMPLATE_COLOR_TYPE" val="1"/>
  <p:tag name="KSO_WM_TEMPLATE_MASTER_THUMB_INDEX" val="12"/>
  <p:tag name="KSO_WM_TAG_VERSION" val="1.0"/>
  <p:tag name="KSO_WM_TEMPLATE_THUMBS_INDEX" val="1、4、7、12、16、17、18、19、20、21、22、23、24、25"/>
</p:tagLst>
</file>

<file path=ppt/tags/tag267.xml><?xml version="1.0" encoding="utf-8"?>
<p:tagLst xmlns:p="http://schemas.openxmlformats.org/presentationml/2006/main">
  <p:tag name="KSO_WM_UNIT_ISCONTENTSTITLE" val="0"/>
  <p:tag name="KSO_WM_UNIT_ISNUMDGMTITLE" val="0"/>
  <p:tag name="KSO_WM_UNIT_PRESET_TEXT" val="美术史专业毕业答辩"/>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5309_1*a*1"/>
  <p:tag name="KSO_WM_TEMPLATE_CATEGORY" val="custom"/>
  <p:tag name="KSO_WM_TEMPLATE_INDEX" val="20205309"/>
  <p:tag name="KSO_WM_UNIT_LAYERLEVEL" val="1"/>
  <p:tag name="KSO_WM_TAG_VERSION" val="1.0"/>
  <p:tag name="KSO_WM_BEAUTIFY_FLAG" val="#wm#"/>
</p:tagLst>
</file>

<file path=ppt/tags/tag268.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23"/>
  <p:tag name="KSO_WM_UNIT_HIGHLIGHT" val="0"/>
  <p:tag name="KSO_WM_UNIT_COMPATIBLE" val="0"/>
  <p:tag name="KSO_WM_UNIT_DIAGRAM_ISNUMVISUAL" val="0"/>
  <p:tag name="KSO_WM_UNIT_DIAGRAM_ISREFERUNIT" val="0"/>
  <p:tag name="KSO_WM_UNIT_TYPE" val="b"/>
  <p:tag name="KSO_WM_UNIT_INDEX" val="1"/>
  <p:tag name="KSO_WM_UNIT_ID" val="custom20205309_1*b*1"/>
  <p:tag name="KSO_WM_TEMPLATE_CATEGORY" val="custom"/>
  <p:tag name="KSO_WM_TEMPLATE_INDEX" val="20205309"/>
  <p:tag name="KSO_WM_UNIT_LAYERLEVEL" val="1"/>
  <p:tag name="KSO_WM_TAG_VERSION" val="1.0"/>
  <p:tag name="KSO_WM_BEAUTIFY_FLAG" val="#wm#"/>
</p:tagLst>
</file>

<file path=ppt/tags/tag269.xml><?xml version="1.0" encoding="utf-8"?>
<p:tagLst xmlns:p="http://schemas.openxmlformats.org/presentationml/2006/main">
  <p:tag name="KSO_WM_SLIDE_ID" val="custom2020530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5309"/>
  <p:tag name="KSO_WM_SLIDE_LAYOUT" val="a_b"/>
  <p:tag name="KSO_WM_SLIDE_LAYOUT_CNT" val="1_1"/>
  <p:tag name="KSO_WM_UNIT_SHOW_EDIT_AREA_INDICATION" val="1"/>
  <p:tag name="KSO_WM_TEMPLATE_THUMBS_INDEX" val="1、4、7、12、16、17、18、19、20、21、22、23、24、25"/>
  <p:tag name="KSO_WM_TEMPLATE_MASTER_THUMB_INDEX" val="1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27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2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8308_1*f*2"/>
  <p:tag name="KSO_WM_TEMPLATE_CATEGORY" val="diagram"/>
  <p:tag name="KSO_WM_TEMPLATE_INDEX" val="20208308"/>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3345e8631eb848e38b8cd0b42dbfa438"/>
  <p:tag name="KSO_WM_ASSEMBLE_CHIP_INDEX" val="c5fb962d9e1e4f7cb81fe4c012d90970"/>
  <p:tag name="KSO_WM_UNIT_TEXT_FILL_FORE_SCHEMECOLOR_INDEX_BRIGHTNESS" val="0.25"/>
  <p:tag name="KSO_WM_UNIT_TEXT_FILL_FORE_SCHEMECOLOR_INDEX" val="13"/>
  <p:tag name="KSO_WM_UNIT_TEXT_FILL_TYPE" val="1"/>
  <p:tag name="KSO_WM_TEMPLATE_ASSEMBLE_XID" val="5ef22855770fdf8a85bd464a"/>
  <p:tag name="KSO_WM_TEMPLATE_ASSEMBLE_GROUPID" val="5ef22855770fdf8a85bd464a"/>
</p:tagLst>
</file>

<file path=ppt/tags/tag27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308_1*f*1"/>
  <p:tag name="KSO_WM_TEMPLATE_CATEGORY" val="diagram"/>
  <p:tag name="KSO_WM_TEMPLATE_INDEX" val="20208308"/>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57d1901f0e1b4850bbaecf84678e0340"/>
  <p:tag name="KSO_WM_ASSEMBLE_CHIP_INDEX" val="aa530f9288954284bf0e3c811976ccee"/>
  <p:tag name="KSO_WM_UNIT_TEXT_FILL_FORE_SCHEMECOLOR_INDEX_BRIGHTNESS" val="0.25"/>
  <p:tag name="KSO_WM_UNIT_TEXT_FILL_FORE_SCHEMECOLOR_INDEX" val="13"/>
  <p:tag name="KSO_WM_UNIT_TEXT_FILL_TYPE" val="1"/>
  <p:tag name="KSO_WM_TEMPLATE_ASSEMBLE_XID" val="5ef22855770fdf8a85bd464a"/>
  <p:tag name="KSO_WM_TEMPLATE_ASSEMBLE_GROUPID" val="5ef22855770fdf8a85bd464a"/>
</p:tagLst>
</file>

<file path=ppt/tags/tag275.xml><?xml version="1.0" encoding="utf-8"?>
<p:tagLst xmlns:p="http://schemas.openxmlformats.org/presentationml/2006/main">
  <p:tag name="KSO_WM_BEAUTIFY_FLAG" val="#wm#"/>
  <p:tag name="KSO_WM_TEMPLATE_CATEGORY" val="diagram"/>
  <p:tag name="KSO_WM_TEMPLATE_INDEX" val="20208308"/>
  <p:tag name="KSO_WM_SLIDE_LAYOUT_INFO" val="{&quot;backgroundInfo&quot;:[{&quot;bottom&quot;:0.13888890000000001,&quot;bottomAbs&quot;:false,&quot;left&quot;:0,&quot;leftAbs&quot;:false,&quot;right&quot;:0,&quot;rightAbs&quot;:false,&quot;top&quot;:0.13888890000000001,&quot;topAbs&quot;:false,&quot;type&quot;:&quot;belt&quot;}],&quot;id&quot;:&quot;2020-06-24T00:05:41&quot;,&quot;maxSize&quot;:{&quot;size1&quot;:58.239760441250276},&quot;minSize&quot;:{&quot;size1&quot;:47.039760441250273},&quot;normalSize&quot;:{&quot;size1&quot;:58.239760441250276},&quot;subLayout&quot;:[{&quot;id&quot;:&quot;2020-06-24T00:05:41&quot;,&quot;margin&quot;:{&quot;bottom&quot;:0,&quot;left&quot;:1.6929999589920044,&quot;right&quot;:1.6929999589920044,&quot;top&quot;:3.3870000839233398},&quot;type&quot;:0},{&quot;id&quot;:&quot;2020-06-24T00:05:41&quot;,&quot;margin&quot;:{&quot;bottom&quot;:3.3870000839233398,&quot;left&quot;:1.6929999589920044,&quot;right&quot;:1.6929999589920044,&quot;top&quot;:0.42300000786781311},&quot;type&quot;:0}],&quot;type&quot;:0}"/>
  <p:tag name="KSO_WM_SLIDE_CAN_ADD_NAVIGATION" val="1"/>
  <p:tag name="KSO_WM_SLIDE_BACKGROUND" val="[&quot;belt&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72055e47edf80c4a5df20a"/>
  <p:tag name="KSO_WM_SLIDE_ID" val="diagram2020830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90"/>
  <p:tag name="KSO_WM_SLIDE_POSITION" val="0*74"/>
  <p:tag name="KSO_WM_TAG_VERSION" val="1.0"/>
  <p:tag name="KSO_WM_SLIDE_LAYOUT" val="f"/>
  <p:tag name="KSO_WM_SLIDE_LAYOUT_CNT" val="2"/>
  <p:tag name="KSO_WM_CHIP_FILLPROP" val="[[{&quot;fill_id&quot;:&quot;761db0437b4b44dbbec84a5d0da9e95b&quot;,&quot;fill_align&quot;:&quot;lb&quot;,&quot;text_align&quot;:&quot;lb&quot;,&quot;text_direction&quot;:&quot;horizontal&quot;,&quot;chip_types&quot;:[&quot;text&quot;]},{&quot;fill_id&quot;:&quot;6e584f0648734bd4b3a521304f445c73&quot;,&quot;fill_align&quot;:&quot;lt&quot;,&quot;text_align&quot;:&quot;lt&quot;,&quot;text_direction&quot;:&quot;horizontal&quot;,&quot;chip_types&quot;:[&quot;text&quot;]}],[{&quot;fill_id&quot;:&quot;761db0437b4b44dbbec84a5d0da9e95b&quot;,&quot;fill_align&quot;:&quot;cb&quot;,&quot;text_align&quot;:&quot;lb&quot;,&quot;text_direction&quot;:&quot;horizontal&quot;,&quot;chip_types&quot;:[&quot;pictext&quot;,&quot;picture&quot;],&quot;support_features&quot;:[&quot;collage&quot;]},{&quot;fill_id&quot;:&quot;6e584f0648734bd4b3a521304f445c73&quot;,&quot;fill_align&quot;:&quot;ct&quot;,&quot;text_align&quot;:&quot;lt&quot;,&quot;text_direction&quot;:&quot;horizontal&quot;,&quot;chip_types&quot;:[&quot;pictext&quot;,&quot;picture&quot;],&quot;support_features&quot;:[&quot;collage&quot;,&quot;carousel&quot;]}],[{&quot;fill_id&quot;:&quot;761db0437b4b44dbbec84a5d0da9e95b&quot;,&quot;fill_align&quot;:&quot;cb&quot;,&quot;text_align&quot;:&quot;lb&quot;,&quot;text_direction&quot;:&quot;horizontal&quot;,&quot;chip_types&quot;:[&quot;pictext&quot;,&quot;picture&quot;],&quot;support_features&quot;:[&quot;carousel&quot;]},{&quot;fill_id&quot;:&quot;6e584f0648734bd4b3a521304f445c73&quot;,&quot;fill_align&quot;:&quot;ct&quot;,&quot;text_align&quot;:&quot;lt&quot;,&quot;text_direction&quot;:&quot;horizontal&quot;,&quot;chip_types&quot;:[&quot;pictext&quot;,&quot;picture&quot;]}]]"/>
  <p:tag name="KSO_WM_CHIP_GROUPID" val="5e71f25247edf80c4a5df1b5"/>
  <p:tag name="KSO_WM_SLIDE_BK_DARK_LIGHT" val="2"/>
  <p:tag name="KSO_WM_SLIDE_BACKGROUND_TYPE" val="belt"/>
  <p:tag name="KSO_WM_SLIDE_SUPPORT_FEATURE_TYPE" val="0"/>
  <p:tag name="KSO_WM_TEMPLATE_ASSEMBLE_XID" val="5ef22855770fdf8a85bd464a"/>
  <p:tag name="KSO_WM_TEMPLATE_ASSEMBLE_GROUPID" val="5ef22855770fdf8a85bd464a"/>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UNIT_TYPE" val="i"/>
</p:tagLst>
</file>

<file path=ppt/tags/tag278.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1_1"/>
  <p:tag name="KSO_WM_UNIT_ID" val="diagram20208438_1*h_a*1_1"/>
  <p:tag name="KSO_WM_TEMPLATE_CATEGORY" val="diagram"/>
  <p:tag name="KSO_WM_TEMPLATE_INDEX" val="20208438"/>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c3204317888446f596ec4d76762b9255"/>
  <p:tag name="KSO_WM_ASSEMBLE_CHIP_INDEX" val="36490f742305419084215a265cc22434"/>
  <p:tag name="KSO_WM_UNIT_TEXT_FILL_FORE_SCHEMECOLOR_INDEX_BRIGHTNESS" val="0"/>
  <p:tag name="KSO_WM_UNIT_TEXT_FILL_FORE_SCHEMECOLOR_INDEX" val="13"/>
  <p:tag name="KSO_WM_UNIT_TEXT_FILL_TYPE" val="1"/>
  <p:tag name="KSO_WM_TEMPLATE_ASSEMBLE_XID" val="5ef2284b770fdf8a85bd462f"/>
  <p:tag name="KSO_WM_TEMPLATE_ASSEMBLE_GROUPID" val="5ef2284b770fdf8a85bd462f"/>
  <p:tag name="KSO_WM_UNIT_SMARTLAYOUT_COMPRESS_INFO" val="{&#10;    &quot;id&quot;: &quot;2020-06-24T00:05:31&quot;,&#10;    &quot;max&quot;: 8.4946456692913443,&#10;    &quot;topChanged&quot;: 8.4946456692913443&#10;}&#10;"/>
</p:tagLst>
</file>

<file path=ppt/tags/tag27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8438_1*h_f*1_1"/>
  <p:tag name="KSO_WM_TEMPLATE_CATEGORY" val="diagram"/>
  <p:tag name="KSO_WM_TEMPLATE_INDEX" val="20208438"/>
  <p:tag name="KSO_WM_UNIT_LAYERLEVEL" val="1_1"/>
  <p:tag name="KSO_WM_TAG_VERSION" val="1.0"/>
  <p:tag name="KSO_WM_BEAUTIFY_FLAG" val="#wm#"/>
  <p:tag name="KSO_WM_UNIT_SUBTYPE" val="a"/>
  <p:tag name="KSO_WM_UNIT_DEFAULT_FONT" val="14;20;2"/>
  <p:tag name="KSO_WM_UNIT_BLOCK" val="0"/>
  <p:tag name="KSO_WM_UNIT_VALUE" val="261"/>
  <p:tag name="KSO_WM_UNIT_SHOW_EDIT_AREA_INDICATION" val="1"/>
  <p:tag name="KSO_WM_CHIP_GROUPID" val="5e6b05b36848fb12bee65ad8"/>
  <p:tag name="KSO_WM_CHIP_XID" val="5e6b05b36848fb12bee65ada"/>
  <p:tag name="KSO_WM_UNIT_DEC_AREA_ID" val="c3204317888446f596ec4d76762b9255"/>
  <p:tag name="KSO_WM_ASSEMBLE_CHIP_INDEX" val="36490f742305419084215a265cc22434"/>
  <p:tag name="KSO_WM_UNIT_TEXT_FILL_FORE_SCHEMECOLOR_INDEX_BRIGHTNESS" val="0.25"/>
  <p:tag name="KSO_WM_UNIT_TEXT_FILL_FORE_SCHEMECOLOR_INDEX" val="13"/>
  <p:tag name="KSO_WM_UNIT_TEXT_FILL_TYPE" val="1"/>
  <p:tag name="KSO_WM_TEMPLATE_ASSEMBLE_XID" val="5ef2284b770fdf8a85bd462f"/>
  <p:tag name="KSO_WM_TEMPLATE_ASSEMBLE_GROUPID" val="5ef2284b770fdf8a85bd462f"/>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2_1"/>
  <p:tag name="KSO_WM_UNIT_ID" val="diagram20208438_1*h_a*2_1"/>
  <p:tag name="KSO_WM_TEMPLATE_CATEGORY" val="diagram"/>
  <p:tag name="KSO_WM_TEMPLATE_INDEX" val="20208438"/>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bb4a656024b34e2ca43d64f3d8f73b4e"/>
  <p:tag name="KSO_WM_ASSEMBLE_CHIP_INDEX" val="74fd0782630045b89dbc5e8a4ae32bdb"/>
  <p:tag name="KSO_WM_UNIT_TEXT_FILL_FORE_SCHEMECOLOR_INDEX_BRIGHTNESS" val="0"/>
  <p:tag name="KSO_WM_UNIT_TEXT_FILL_FORE_SCHEMECOLOR_INDEX" val="13"/>
  <p:tag name="KSO_WM_UNIT_TEXT_FILL_TYPE" val="1"/>
  <p:tag name="KSO_WM_TEMPLATE_ASSEMBLE_XID" val="5ef2284b770fdf8a85bd462f"/>
  <p:tag name="KSO_WM_TEMPLATE_ASSEMBLE_GROUPID" val="5ef2284b770fdf8a85bd462f"/>
</p:tagLst>
</file>

<file path=ppt/tags/tag28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8438_1*h_f*2_1"/>
  <p:tag name="KSO_WM_TEMPLATE_CATEGORY" val="diagram"/>
  <p:tag name="KSO_WM_TEMPLATE_INDEX" val="20208438"/>
  <p:tag name="KSO_WM_UNIT_LAYERLEVEL" val="1_1"/>
  <p:tag name="KSO_WM_TAG_VERSION" val="1.0"/>
  <p:tag name="KSO_WM_BEAUTIFY_FLAG" val="#wm#"/>
  <p:tag name="KSO_WM_UNIT_SUBTYPE" val="a"/>
  <p:tag name="KSO_WM_UNIT_DEFAULT_FONT" val="14;20;2"/>
  <p:tag name="KSO_WM_UNIT_BLOCK" val="0"/>
  <p:tag name="KSO_WM_UNIT_VALUE" val="261"/>
  <p:tag name="KSO_WM_UNIT_SHOW_EDIT_AREA_INDICATION" val="1"/>
  <p:tag name="KSO_WM_CHIP_GROUPID" val="5e6b05b36848fb12bee65ad8"/>
  <p:tag name="KSO_WM_CHIP_XID" val="5e6b05b36848fb12bee65ada"/>
  <p:tag name="KSO_WM_UNIT_DEC_AREA_ID" val="bb4a656024b34e2ca43d64f3d8f73b4e"/>
  <p:tag name="KSO_WM_ASSEMBLE_CHIP_INDEX" val="74fd0782630045b89dbc5e8a4ae32bdb"/>
  <p:tag name="KSO_WM_UNIT_TEXT_FILL_FORE_SCHEMECOLOR_INDEX_BRIGHTNESS" val="0.25"/>
  <p:tag name="KSO_WM_UNIT_TEXT_FILL_FORE_SCHEMECOLOR_INDEX" val="13"/>
  <p:tag name="KSO_WM_UNIT_TEXT_FILL_TYPE" val="1"/>
  <p:tag name="KSO_WM_TEMPLATE_ASSEMBLE_XID" val="5ef2284b770fdf8a85bd462f"/>
  <p:tag name="KSO_WM_TEMPLATE_ASSEMBLE_GROUPID" val="5ef2284b770fdf8a85bd462f"/>
</p:tagLst>
</file>

<file path=ppt/tags/tag282.xml><?xml version="1.0" encoding="utf-8"?>
<p:tagLst xmlns:p="http://schemas.openxmlformats.org/presentationml/2006/main">
  <p:tag name="KSO_WM_BEAUTIFY_FLAG" val="#wm#"/>
  <p:tag name="KSO_WM_TEMPLATE_CATEGORY" val="diagram"/>
  <p:tag name="KSO_WM_TEMPLATE_INDEX" val="20208438"/>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06-24T00:05:31&quot;,&quot;maxSize&quot;:{&quot;size1&quot;:48.799971307794713},&quot;minSize&quot;:{&quot;size1&quot;:48.799971307794713},&quot;normalSize&quot;:{&quot;size1&quot;:48.799971307794713},&quot;subLayout&quot;:[{&quot;id&quot;:&quot;2020-06-24T00:05:31&quot;,&quot;margin&quot;:{&quot;bottom&quot;:1.6929999589920044,&quot;left&quot;:1.6929999589920044,&quot;right&quot;:0,&quot;top&quot;:1.6929999589920044},&quot;maxSize&quot;:{&quot;size1&quot;:40.57472386029032},&quot;minSize&quot;:{&quot;size1&quot;:24.674723860290314},&quot;normalSize&quot;:{&quot;size1&quot;:28.711760897327352},&quot;subLayout&quot;:[{&quot;id&quot;:&quot;2020-06-24T00:05:31&quot;,&quot;margin&quot;:{&quot;bottom&quot;:0.043547116219997406,&quot;left&quot;:1.6929999589920044,&quot;right&quot;:0,&quot;top&quot;:1.6929999589920044},&quot;type&quot;:0},{&quot;id&quot;:&quot;2020-06-24T00:05:31&quot;,&quot;margin&quot;:{&quot;bottom&quot;:1.6929999589920044,&quot;left&quot;:1.6929999589920044,&quot;right&quot;:0,&quot;top&quot;:0.15224455296993256},&quot;type&quot;:0}],&quot;type&quot;:0},{&quot;id&quot;:&quot;2020-06-24T00:05:31&quot;,&quot;margin&quot;:{&quot;bottom&quot;:1.6929999589920044,&quot;left&quot;:0.84700000286102295,&quot;right&quot;:1.6929999589920044,&quot;top&quot;:1.6929999589920044},&quot;maxSize&quot;:{&quot;size1&quot;:40.517693865740746},&quot;minSize&quot;:{&quot;size1&quot;:24.61769386574074},&quot;normalSize&quot;:{&quot;size1&quot;:24.61769386574074},&quot;subLayout&quot;:[{&quot;id&quot;:&quot;2020-06-24T00:05:31&quot;,&quot;margin&quot;:{&quot;bottom&quot;:0.043547116219997406,&quot;left&quot;:0.84700000286102295,&quot;right&quot;:1.6929999589920044,&quot;top&quot;:1.6929999589920044},&quot;type&quot;:0},{&quot;id&quot;:&quot;2020-06-24T00:05:31&quot;,&quot;margin&quot;:{&quot;bottom&quot;:1.6929999589920044,&quot;left&quot;:0.84700000286102295,&quot;right&quot;:1.6929999589920044,&quot;top&quot;:0.15224455296993256},&quot;type&quot;:0}],&quot;type&quot;:0}],&quot;type&quot;:0}"/>
  <p:tag name="KSO_WM_SLIDE_BACKGROUND" val="[&quot;general&quot;,&quot;frame&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6efcfd605d5daf04fe5f90"/>
  <p:tag name="KSO_WM_SLIDE_CAN_ADD_NAVIGATION" val="1"/>
  <p:tag name="KSO_WM_SLIDE_ID" val="diagram2020843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48*210.747"/>
  <p:tag name="KSO_WM_SLIDE_POSITION" val="48.0004*185.256"/>
  <p:tag name="KSO_WM_TAG_VERSION" val="1.0"/>
  <p:tag name="KSO_WM_SLIDE_LAYOUT" val="h"/>
  <p:tag name="KSO_WM_SLIDE_LAYOUT_CNT" val="2"/>
  <p:tag name="KSO_WM_CHIP_FILLPROP" val="[[{&quot;fill_id&quot;:&quot;23db982ffde44f6db26a00ed44c2df51&quot;,&quot;fill_align&quot;:&quot;cm&quot;,&quot;text_align&quot;:&quot;cm&quot;,&quot;text_direction&quot;:&quot;horizontal&quot;,&quot;chip_types&quot;:[&quot;diagram&quot;,&quot;pictext&quot;,&quot;picture&quot;,&quot;chart&quot;,&quot;table&quot;,&quot;video&quot;],&quot;support_features&quot;:[&quot;collage&quot;]},{&quot;fill_id&quot;:&quot;13bacbe80d794db69fe6229590c25ce6&quot;,&quot;fill_align&quot;:&quot;cm&quot;,&quot;text_align&quot;:&quot;cm&quot;,&quot;text_direction&quot;:&quot;horizontal&quot;,&quot;chip_types&quot;:[&quot;diagram&quot;,&quot;pictext&quot;,&quot;picture&quot;,&quot;chart&quot;,&quot;table&quot;,&quot;video&quot;],&quot;support_features&quot;:[&quot;collage&quot;]}],[{&quot;fill_id&quot;:&quot;23db982ffde44f6db26a00ed44c2df51&quot;,&quot;fill_align&quot;:&quot;rm&quot;,&quot;text_align&quot;:&quot;lm&quot;,&quot;text_direction&quot;:&quot;horizontal&quot;,&quot;chip_types&quot;:[&quot;text&quot;]},{&quot;fill_id&quot;:&quot;13bacbe80d794db69fe6229590c25ce6&quot;,&quot;fill_align&quot;:&quot;lm&quot;,&quot;text_align&quot;:&quot;lm&quot;,&quot;text_direction&quot;:&quot;horizontal&quot;,&quot;chip_types&quot;:[&quot;text&quot;]}]]"/>
  <p:tag name="KSO_WM_CHIP_GROUPID" val="5e6efcfd605d5daf04fe5f8f"/>
  <p:tag name="KSO_WM_SLIDE_BK_DARK_LIGHT" val="2"/>
  <p:tag name="KSO_WM_SLIDE_BACKGROUND_TYPE" val="frame"/>
  <p:tag name="KSO_WM_SLIDE_SUPPORT_FEATURE_TYPE" val="0"/>
  <p:tag name="KSO_WM_TEMPLATE_ASSEMBLE_XID" val="5ef2284b770fdf8a85bd462f"/>
  <p:tag name="KSO_WM_TEMPLATE_ASSEMBLE_GROUPID" val="5ef2284b770fdf8a85bd462f"/>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UNIT_TYPE" val="i"/>
</p:tagLst>
</file>

<file path=ppt/tags/tag285.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011_1*a*1"/>
  <p:tag name="KSO_WM_TEMPLATE_CATEGORY" val="diagram"/>
  <p:tag name="KSO_WM_TEMPLATE_INDEX" val="2020701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554671fe20a8455fac1d356f6d521faa"/>
  <p:tag name="KSO_WM_ASSEMBLE_CHIP_INDEX" val="3d178e2153ab431abcaf30fa7ac0904f"/>
  <p:tag name="KSO_WM_UNIT_TEXT_FILL_FORE_SCHEMECOLOR_INDEX_BRIGHTNESS" val="0"/>
  <p:tag name="KSO_WM_UNIT_TEXT_FILL_FORE_SCHEMECOLOR_INDEX" val="13"/>
  <p:tag name="KSO_WM_UNIT_TEXT_FILL_TYPE" val="1"/>
  <p:tag name="KSO_WM_TEMPLATE_ASSEMBLE_XID" val="5f28c2f9671cac347436e980"/>
  <p:tag name="KSO_WM_TEMPLATE_ASSEMBLE_GROUPID" val="5f28c2f9671cac347436e980"/>
</p:tagLst>
</file>

<file path=ppt/tags/tag28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11_1*f*1"/>
  <p:tag name="KSO_WM_TEMPLATE_CATEGORY" val="diagram"/>
  <p:tag name="KSO_WM_TEMPLATE_INDEX" val="20207011"/>
  <p:tag name="KSO_WM_UNIT_LAYERLEVEL" val="1"/>
  <p:tag name="KSO_WM_TAG_VERSION" val="1.0"/>
  <p:tag name="KSO_WM_BEAUTIFY_FLAG" val="#wm#"/>
  <p:tag name="KSO_WM_UNIT_DEFAULT_FONT" val="14;20;2"/>
  <p:tag name="KSO_WM_UNIT_BLOCK" val="0"/>
  <p:tag name="KSO_WM_UNIT_VALUE" val="528"/>
  <p:tag name="KSO_WM_UNIT_SHOW_EDIT_AREA_INDICATION" val="1"/>
  <p:tag name="KSO_WM_CHIP_GROUPID" val="5e6b05596848fb12bee65ac8"/>
  <p:tag name="KSO_WM_CHIP_XID" val="5e6b05596848fb12bee65aca"/>
  <p:tag name="KSO_WM_UNIT_DEC_AREA_ID" val="da81cfce23a0413381576554fd9c7471"/>
  <p:tag name="KSO_WM_ASSEMBLE_CHIP_INDEX" val="3907db4231f34ae08c438b56fad35ddc"/>
  <p:tag name="KSO_WM_UNIT_TEXT_FILL_FORE_SCHEMECOLOR_INDEX_BRIGHTNESS" val="0.25"/>
  <p:tag name="KSO_WM_UNIT_TEXT_FILL_FORE_SCHEMECOLOR_INDEX" val="13"/>
  <p:tag name="KSO_WM_UNIT_TEXT_FILL_TYPE" val="1"/>
  <p:tag name="KSO_WM_TEMPLATE_ASSEMBLE_XID" val="5f28c2f9671cac347436e980"/>
  <p:tag name="KSO_WM_TEMPLATE_ASSEMBLE_GROUPID" val="5f28c2f9671cac347436e980"/>
</p:tagLst>
</file>

<file path=ppt/tags/tag287.xml><?xml version="1.0" encoding="utf-8"?>
<p:tagLst xmlns:p="http://schemas.openxmlformats.org/presentationml/2006/main">
  <p:tag name="KSO_WM_BEAUTIFY_FLAG" val="#wm#"/>
  <p:tag name="KSO_WM_TEMPLATE_CATEGORY" val="diagram"/>
  <p:tag name="KSO_WM_TEMPLATE_INDEX" val="20207011"/>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71f41947edf80c4a5df1da"/>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0-08-04T10:07:54&quot;,&quot;maxSize&quot;:{&quot;size1&quot;:26.699999999999999},&quot;minSize&quot;:{&quot;size1&quot;:17.800000000000001},&quot;normalSize&quot;:{&quot;size1&quot;:22.994444444444444},&quot;subLayout&quot;:[{&quot;id&quot;:&quot;2020-08-04T10:07:54&quot;,&quot;margin&quot;:{&quot;bottom&quot;:0,&quot;left&quot;:1.6929999589920044,&quot;right&quot;:1.6929999589920044,&quot;top&quot;:1.6929999589920044},&quot;type&quot;:0},{&quot;id&quot;:&quot;2020-08-04T10:07:54&quot;,&quot;margin&quot;:{&quot;bottom&quot;:1.6929999589920044,&quot;left&quot;:1.6929999589920044,&quot;right&quot;:1.6929999589920044,&quot;top&quot;:0.84700000286102295},&quot;type&quot;:0}],&quot;type&quot;:0}"/>
  <p:tag name="KSO_WM_SLIDE_BACKGROUND" val="[&quot;general&quot;,&quot;frame&quot;]"/>
  <p:tag name="KSO_WM_SLIDE_RATIO" val="1.777778"/>
  <p:tag name="KSO_WM_SLIDE_CAN_ADD_NAVIGATION" val="1"/>
  <p:tag name="KSO_WM_SLIDE_ID" val="diagram2020701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396"/>
  <p:tag name="KSO_WM_SLIDE_POSITION" val="48*48"/>
  <p:tag name="KSO_WM_TAG_VERSION" val="1.0"/>
  <p:tag name="KSO_WM_SLIDE_LAYOUT" val="a_f"/>
  <p:tag name="KSO_WM_SLIDE_LAYOUT_CNT" val="1_1"/>
  <p:tag name="KSO_WM_CHIP_FILLPROP" val="[[{&quot;fill_id&quot;:&quot;fbc1d1c81b9c4bca8f09873cfc4ac6db&quot;,&quot;fill_align&quot;:&quot;lb&quot;,&quot;text_align&quot;:&quot;lb&quot;,&quot;text_direction&quot;:&quot;horizontal&quot;,&quot;chip_types&quot;:[&quot;header&quot;]},{&quot;fill_id&quot;:&quot;736496b0653343f1bfd4c6dc9c47e1b4&quot;,&quot;fill_align&quot;:&quot;lt&quot;,&quot;text_align&quot;:&quot;lt&quot;,&quot;text_direction&quot;:&quot;horizontal&quot;,&quot;chip_types&quot;:[&quot;text&quot;]}],[{&quot;fill_id&quot;:&quot;fbc1d1c81b9c4bca8f09873cfc4ac6db&quot;,&quot;fill_align&quot;:&quot;cb&quot;,&quot;text_align&quot;:&quot;cb&quot;,&quot;text_direction&quot;:&quot;horizontal&quot;,&quot;chip_types&quot;:[&quot;header&quot;]},{&quot;fill_id&quot;:&quot;736496b0653343f1bfd4c6dc9c47e1b4&quot;,&quot;fill_align&quot;:&quot;cm&quot;,&quot;text_align&quot;:&quot;lt&quot;,&quot;text_direction&quot;:&quot;horizontal&quot;,&quot;chip_types&quot;:[&quot;diagram&quot;,&quot;pictext&quot;,&quot;picture&quot;,&quot;chart&quot;,&quot;table&quot;,&quot;video&quot;],&quot;support_features&quot;:[&quot;collage&quot;,&quot;carousel&quot;]}],[{&quot;fill_id&quot;:&quot;fbc1d1c81b9c4bca8f09873cfc4ac6db&quot;,&quot;fill_align&quot;:&quot;lb&quot;,&quot;text_align&quot;:&quot;lb&quot;,&quot;text_direction&quot;:&quot;horizontal&quot;,&quot;chip_types&quot;:[&quot;text&quot;,&quot;header&quot;]},{&quot;fill_id&quot;:&quot;736496b0653343f1bfd4c6dc9c47e1b4&quot;,&quot;fill_align&quot;:&quot;cm&quot;,&quot;text_align&quot;:&quot;lt&quot;,&quot;text_direction&quot;:&quot;horizontal&quot;,&quot;chip_types&quot;:[&quot;diagram&quot;,&quot;pictext&quot;,&quot;picture&quot;,&quot;chart&quot;,&quot;table&quot;,&quot;video&quot;],&quot;support_features&quot;:[&quot;collage&quot;,&quot;carousel&quot;]}]]"/>
  <p:tag name="KSO_WM_CHIP_GROUPID" val="5e71f41947edf80c4a5df1d9"/>
  <p:tag name="KSO_WM_SLIDE_BK_DARK_LIGHT" val="2"/>
  <p:tag name="KSO_WM_SLIDE_BACKGROUND_TYPE" val="frame"/>
  <p:tag name="KSO_WM_SLIDE_SUPPORT_FEATURE_TYPE" val="0"/>
  <p:tag name="KSO_WM_TEMPLATE_ASSEMBLE_XID" val="5f28c2f9671cac347436e980"/>
  <p:tag name="KSO_WM_TEMPLATE_ASSEMBLE_GROUPID" val="5f28c2f9671cac347436e980"/>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UNIT_TYPE" val="i"/>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011_1*a*1"/>
  <p:tag name="KSO_WM_TEMPLATE_CATEGORY" val="diagram"/>
  <p:tag name="KSO_WM_TEMPLATE_INDEX" val="2020701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554671fe20a8455fac1d356f6d521faa"/>
  <p:tag name="KSO_WM_ASSEMBLE_CHIP_INDEX" val="3d178e2153ab431abcaf30fa7ac0904f"/>
  <p:tag name="KSO_WM_UNIT_TEXT_FILL_FORE_SCHEMECOLOR_INDEX_BRIGHTNESS" val="0"/>
  <p:tag name="KSO_WM_UNIT_TEXT_FILL_FORE_SCHEMECOLOR_INDEX" val="13"/>
  <p:tag name="KSO_WM_UNIT_TEXT_FILL_TYPE" val="1"/>
  <p:tag name="KSO_WM_TEMPLATE_ASSEMBLE_XID" val="5f28c2f9671cac347436e980"/>
  <p:tag name="KSO_WM_TEMPLATE_ASSEMBLE_GROUPID" val="5f28c2f9671cac347436e980"/>
</p:tagLst>
</file>

<file path=ppt/tags/tag2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11_1*f*1"/>
  <p:tag name="KSO_WM_TEMPLATE_CATEGORY" val="diagram"/>
  <p:tag name="KSO_WM_TEMPLATE_INDEX" val="20207011"/>
  <p:tag name="KSO_WM_UNIT_LAYERLEVEL" val="1"/>
  <p:tag name="KSO_WM_TAG_VERSION" val="1.0"/>
  <p:tag name="KSO_WM_BEAUTIFY_FLAG" val="#wm#"/>
  <p:tag name="KSO_WM_UNIT_DEFAULT_FONT" val="14;20;2"/>
  <p:tag name="KSO_WM_UNIT_BLOCK" val="0"/>
  <p:tag name="KSO_WM_UNIT_VALUE" val="528"/>
  <p:tag name="KSO_WM_UNIT_SHOW_EDIT_AREA_INDICATION" val="1"/>
  <p:tag name="KSO_WM_CHIP_GROUPID" val="5e6b05596848fb12bee65ac8"/>
  <p:tag name="KSO_WM_CHIP_XID" val="5e6b05596848fb12bee65aca"/>
  <p:tag name="KSO_WM_UNIT_DEC_AREA_ID" val="da81cfce23a0413381576554fd9c7471"/>
  <p:tag name="KSO_WM_ASSEMBLE_CHIP_INDEX" val="3907db4231f34ae08c438b56fad35ddc"/>
  <p:tag name="KSO_WM_UNIT_TEXT_FILL_FORE_SCHEMECOLOR_INDEX_BRIGHTNESS" val="0.25"/>
  <p:tag name="KSO_WM_UNIT_TEXT_FILL_FORE_SCHEMECOLOR_INDEX" val="13"/>
  <p:tag name="KSO_WM_UNIT_TEXT_FILL_TYPE" val="1"/>
  <p:tag name="KSO_WM_TEMPLATE_ASSEMBLE_XID" val="5f28c2f9671cac347436e980"/>
  <p:tag name="KSO_WM_TEMPLATE_ASSEMBLE_GROUPID" val="5f28c2f9671cac347436e980"/>
</p:tagLst>
</file>

<file path=ppt/tags/tag292.xml><?xml version="1.0" encoding="utf-8"?>
<p:tagLst xmlns:p="http://schemas.openxmlformats.org/presentationml/2006/main">
  <p:tag name="KSO_WM_BEAUTIFY_FLAG" val="#wm#"/>
  <p:tag name="KSO_WM_TEMPLATE_CATEGORY" val="diagram"/>
  <p:tag name="KSO_WM_TEMPLATE_INDEX" val="20207011"/>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71f41947edf80c4a5df1da"/>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0-08-04T10:07:54&quot;,&quot;maxSize&quot;:{&quot;size1&quot;:26.699999999999999},&quot;minSize&quot;:{&quot;size1&quot;:17.800000000000001},&quot;normalSize&quot;:{&quot;size1&quot;:17.800000000000001},&quot;subLayout&quot;:[{&quot;id&quot;:&quot;2020-08-04T10:07:54&quot;,&quot;margin&quot;:{&quot;bottom&quot;:0,&quot;left&quot;:1.6929999589920044,&quot;right&quot;:1.6929999589920044,&quot;top&quot;:1.6929999589920044},&quot;type&quot;:0},{&quot;id&quot;:&quot;2020-08-04T10:07:54&quot;,&quot;margin&quot;:{&quot;bottom&quot;:1.6929999589920044,&quot;left&quot;:1.6929999589920044,&quot;right&quot;:1.6929999589920044,&quot;top&quot;:0.84700000286102295},&quot;type&quot;:0}],&quot;type&quot;:0}"/>
  <p:tag name="KSO_WM_SLIDE_BACKGROUND" val="[&quot;general&quot;,&quot;frame&quot;]"/>
  <p:tag name="KSO_WM_SLIDE_RATIO" val="1.777778"/>
  <p:tag name="KSO_WM_SLIDE_CAN_ADD_NAVIGATION" val="1"/>
  <p:tag name="KSO_WM_SLIDE_ID" val="diagram2020701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396"/>
  <p:tag name="KSO_WM_SLIDE_POSITION" val="48*48"/>
  <p:tag name="KSO_WM_TAG_VERSION" val="1.0"/>
  <p:tag name="KSO_WM_SLIDE_LAYOUT" val="a_f"/>
  <p:tag name="KSO_WM_SLIDE_LAYOUT_CNT" val="1_1"/>
  <p:tag name="KSO_WM_CHIP_FILLPROP" val="[[{&quot;fill_id&quot;:&quot;fbc1d1c81b9c4bca8f09873cfc4ac6db&quot;,&quot;fill_align&quot;:&quot;lb&quot;,&quot;text_align&quot;:&quot;lb&quot;,&quot;text_direction&quot;:&quot;horizontal&quot;,&quot;chip_types&quot;:[&quot;header&quot;]},{&quot;fill_id&quot;:&quot;736496b0653343f1bfd4c6dc9c47e1b4&quot;,&quot;fill_align&quot;:&quot;lt&quot;,&quot;text_align&quot;:&quot;lt&quot;,&quot;text_direction&quot;:&quot;horizontal&quot;,&quot;chip_types&quot;:[&quot;text&quot;]}],[{&quot;fill_id&quot;:&quot;fbc1d1c81b9c4bca8f09873cfc4ac6db&quot;,&quot;fill_align&quot;:&quot;cb&quot;,&quot;text_align&quot;:&quot;cb&quot;,&quot;text_direction&quot;:&quot;horizontal&quot;,&quot;chip_types&quot;:[&quot;header&quot;]},{&quot;fill_id&quot;:&quot;736496b0653343f1bfd4c6dc9c47e1b4&quot;,&quot;fill_align&quot;:&quot;cm&quot;,&quot;text_align&quot;:&quot;lt&quot;,&quot;text_direction&quot;:&quot;horizontal&quot;,&quot;chip_types&quot;:[&quot;diagram&quot;,&quot;pictext&quot;,&quot;picture&quot;,&quot;chart&quot;,&quot;table&quot;,&quot;video&quot;],&quot;support_features&quot;:[&quot;collage&quot;,&quot;carousel&quot;]}],[{&quot;fill_id&quot;:&quot;fbc1d1c81b9c4bca8f09873cfc4ac6db&quot;,&quot;fill_align&quot;:&quot;lb&quot;,&quot;text_align&quot;:&quot;lb&quot;,&quot;text_direction&quot;:&quot;horizontal&quot;,&quot;chip_types&quot;:[&quot;text&quot;,&quot;header&quot;]},{&quot;fill_id&quot;:&quot;736496b0653343f1bfd4c6dc9c47e1b4&quot;,&quot;fill_align&quot;:&quot;cm&quot;,&quot;text_align&quot;:&quot;lt&quot;,&quot;text_direction&quot;:&quot;horizontal&quot;,&quot;chip_types&quot;:[&quot;diagram&quot;,&quot;pictext&quot;,&quot;picture&quot;,&quot;chart&quot;,&quot;table&quot;,&quot;video&quot;],&quot;support_features&quot;:[&quot;collage&quot;,&quot;carousel&quot;]}]]"/>
  <p:tag name="KSO_WM_CHIP_GROUPID" val="5e71f41947edf80c4a5df1d9"/>
  <p:tag name="KSO_WM_SLIDE_BK_DARK_LIGHT" val="2"/>
  <p:tag name="KSO_WM_SLIDE_BACKGROUND_TYPE" val="frame"/>
  <p:tag name="KSO_WM_SLIDE_SUPPORT_FEATURE_TYPE" val="0"/>
  <p:tag name="KSO_WM_TEMPLATE_ASSEMBLE_XID" val="5f28c2f9671cac347436e980"/>
  <p:tag name="KSO_WM_TEMPLATE_ASSEMBLE_GROUPID" val="5f28c2f9671cac347436e980"/>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UNIT_TYPE" val="i"/>
</p:tagLst>
</file>

<file path=ppt/tags/tag295.xml><?xml version="1.0" encoding="utf-8"?>
<p:tagLst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7355_1*a*1"/>
  <p:tag name="KSO_WM_TEMPLATE_CATEGORY" val="diagram"/>
  <p:tag name="KSO_WM_TEMPLATE_INDEX" val="2020735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a44a27cac5d40d1aab8bfd084829b76"/>
  <p:tag name="KSO_WM_ASSEMBLE_CHIP_INDEX" val="af193869276d4756aa416ea52ed3af48"/>
  <p:tag name="KSO_WM_UNIT_TEXT_FILL_FORE_SCHEMECOLOR_INDEX_BRIGHTNESS" val="0"/>
  <p:tag name="KSO_WM_UNIT_TEXT_FILL_FORE_SCHEMECOLOR_INDEX" val="13"/>
  <p:tag name="KSO_WM_UNIT_TEXT_FILL_TYPE" val="1"/>
  <p:tag name="KSO_WM_TEMPLATE_ASSEMBLE_XID" val="5eecbaf6a758c1ec0b708b2e"/>
  <p:tag name="KSO_WM_TEMPLATE_ASSEMBLE_GROUPID" val="5eecbaf6a758c1ec0b708b2e"/>
</p:tagLst>
</file>

<file path=ppt/tags/tag29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55_1*f*1"/>
  <p:tag name="KSO_WM_TEMPLATE_CATEGORY" val="diagram"/>
  <p:tag name="KSO_WM_TEMPLATE_INDEX" val="20207355"/>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0a0e513a5ac145f6a642a8eca4dcd290"/>
  <p:tag name="KSO_WM_ASSEMBLE_CHIP_INDEX" val="5de50fe4c8a14658b0ea6a1aeaadad5e"/>
  <p:tag name="KSO_WM_UNIT_SUPPORT_UNIT_TYPE" val="[&quot;l&quot;,&quot;m&quot;,&quot;n&quot;,&quot;o&quot;,&quot;p&quot;,&quot;q&quot;,&quot;r&quot;,&quot;δ&quot;,&quot;η&quot;,&quot;α&quot;,&quot;β&quot;]"/>
  <p:tag name="KSO_WM_UNIT_TEXT_FILL_FORE_SCHEMECOLOR_INDEX_BRIGHTNESS" val="0.25"/>
  <p:tag name="KSO_WM_UNIT_TEXT_FILL_FORE_SCHEMECOLOR_INDEX" val="13"/>
  <p:tag name="KSO_WM_UNIT_TEXT_FILL_TYPE" val="1"/>
  <p:tag name="KSO_WM_TEMPLATE_ASSEMBLE_XID" val="5eecbaf6a758c1ec0b708b2e"/>
  <p:tag name="KSO_WM_TEMPLATE_ASSEMBLE_GROUPID" val="5eecbaf6a758c1ec0b708b2e"/>
</p:tagLst>
</file>

<file path=ppt/tags/tag297.xml><?xml version="1.0" encoding="utf-8"?>
<p:tagLst xmlns:p="http://schemas.openxmlformats.org/presentationml/2006/main">
  <p:tag name="KSO_WM_BEAUTIFY_FLAG" val="#wm#"/>
  <p:tag name="KSO_WM_TEMPLATE_CATEGORY" val="diagram"/>
  <p:tag name="KSO_WM_TEMPLATE_INDEX" val="20207355"/>
  <p:tag name="KSO_WM_SLIDE_LAYOUT_INFO" val="{&quot;direction&quot;:1,&quot;id&quot;:&quot;2020-06-19T21:18:44&quot;,&quot;maxSize&quot;:{&quot;size1&quot;:37.499622819304932},&quot;minSize&quot;:{&quot;size1&quot;:37.499622819304932},&quot;normalSize&quot;:{&quot;size1&quot;:37.499622819304932},&quot;subLayout&quot;:[{&quot;backgroundInfo&quot;:[{&quot;bottom&quot;:0,&quot;bottomAbs&quot;:false,&quot;left&quot;:0,&quot;leftAbs&quot;:false,&quot;right&quot;:0.13333333999999999,&quot;rightAbs&quot;:false,&quot;top&quot;:0,&quot;topAbs&quot;:false,&quot;type&quot;:&quot;leftRight&quot;}],&quot;id&quot;:&quot;2020-06-19T21:18:44&quot;,&quot;margin&quot;:{&quot;bottom&quot;:5.0799999237060547,&quot;left&quot;:1.6929999589920044,&quot;right&quot;:3.3870000839233398,&quot;top&quot;:3.3870000839233398},&quot;type&quot;:0},{&quot;id&quot;:&quot;2020-06-19T21:18:44&quot;,&quot;margin&quot;:{&quot;bottom&quot;:1.6929999589920044,&quot;left&quot;:0,&quot;right&quot;:1.6929999589920044,&quot;top&quot;:1.6929999589920044},&quot;type&quot;:0}],&quot;type&quot;:0}"/>
  <p:tag name="KSO_WM_SLIDE_BACKGROUND" val="[&quot;leftRight&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cf6f21ddc3daf3fef3fc14"/>
  <p:tag name="KSO_WM_CHIP_FILLPROP" val="[[{&quot;fill_id&quot;:&quot;164c300f690d423ab1b6e3b65edb0bf9&quot;,&quot;fill_align&quot;:&quot;lt&quot;,&quot;text_align&quot;:&quot;lt&quot;,&quot;text_direction&quot;:&quot;horizontal&quot;,&quot;chip_types&quot;:[&quot;header&quot;]},{&quot;fill_id&quot;:&quot;722accd572074b41a2d4cf8c733c9957&quot;,&quot;fill_align&quot;:&quot;cm&quot;,&quot;text_align&quot;:&quot;lm&quot;,&quot;text_direction&quot;:&quot;horizontal&quot;,&quot;chip_types&quot;:[&quot;diagram&quot;,&quot;pictext&quot;,&quot;text&quot;,&quot;picture&quot;,&quot;chart&quot;,&quot;table&quot;],&quot;support_features&quot;:[&quot;collage&quot;,&quot;carousel&quot;]}]]"/>
  <p:tag name="KSO_WM_SLIDE_ID" val="diagram2020735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539"/>
  <p:tag name="KSO_WM_SLIDE_POSITION" val="0*0"/>
  <p:tag name="KSO_WM_TAG_VERSION" val="1.0"/>
  <p:tag name="KSO_WM_SLIDE_LAYOUT" val="a_f"/>
  <p:tag name="KSO_WM_SLIDE_LAYOUT_CNT" val="1_1"/>
  <p:tag name="KSO_WM_CHIP_GROUPID" val="5ed8bc23afe44fab1839c18c"/>
  <p:tag name="KSO_WM_SLIDE_BK_DARK_LIGHT" val="2"/>
  <p:tag name="KSO_WM_SLIDE_BACKGROUND_TYPE" val="leftRight"/>
  <p:tag name="KSO_WM_SLIDE_SUPPORT_FEATURE_TYPE" val="0"/>
  <p:tag name="KSO_WM_TEMPLATE_ASSEMBLE_XID" val="5eecbaf6a758c1ec0b708b2e"/>
  <p:tag name="KSO_WM_TEMPLATE_ASSEMBLE_GROUPID" val="5eecbaf6a758c1ec0b708b2e"/>
</p:tagLst>
</file>

<file path=ppt/tags/tag29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9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19*a*1"/>
  <p:tag name="KSO_WM_TEMPLATE_CATEGORY" val="custom"/>
  <p:tag name="KSO_WM_TEMPLATE_INDEX" val="20205309"/>
  <p:tag name="KSO_WM_UNIT_LAYERLEVEL" val="1"/>
  <p:tag name="KSO_WM_TAG_VERSION" val="1.0"/>
  <p:tag name="KSO_WM_BEAUTIFY_FLAG" val="#wm#"/>
  <p:tag name="KSO_WM_UNIT_ISCONTENTSTITLE" val="0"/>
  <p:tag name="KSO_WM_UNIT_ISNUMDGMTITLE" val="0"/>
  <p:tag name="KSO_WM_UNIT_PRESET_TEXT" val="单击此处添加标题"/>
  <p:tag name="KSO_WM_UNIT_NOCLEAR" val="0"/>
  <p:tag name="KSO_WM_UNIT_VALUE" val="26"/>
  <p:tag name="KSO_WM_UNIT_TYPE" val="a"/>
  <p:tag name="KSO_WM_UNIT_INDEX"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19*f*1"/>
  <p:tag name="KSO_WM_TEMPLATE_CATEGORY" val="custom"/>
  <p:tag name="KSO_WM_TEMPLATE_INDEX" val="20205309"/>
  <p:tag name="KSO_WM_UNIT_LAYERLEVEL" val="1"/>
  <p:tag name="KSO_WM_TAG_VERSION" val="1.0"/>
  <p:tag name="KSO_WM_BEAUTIFY_FLAG" val="#wm#"/>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TYPE" val="f"/>
  <p:tag name="KSO_WM_UNIT_INDEX" val="1"/>
  <p:tag name="KSO_WM_UNIT_TEXT_FILL_FORE_SCHEMECOLOR_INDEX_BRIGHTNESS" val="0.15"/>
  <p:tag name="KSO_WM_UNIT_TEXT_FILL_FORE_SCHEMECOLOR_INDEX" val="13"/>
  <p:tag name="KSO_WM_UNIT_TEXT_FILL_TYPE" val="1"/>
</p:tagLst>
</file>

<file path=ppt/tags/tag302.xml><?xml version="1.0" encoding="utf-8"?>
<p:tagLst xmlns:p="http://schemas.openxmlformats.org/presentationml/2006/main">
  <p:tag name="KSO_WM_BEAUTIFY_FLAG" val="#wm#"/>
  <p:tag name="KSO_WM_TEMPLATE_CATEGORY" val="custom"/>
  <p:tag name="KSO_WM_TEMPLATE_INDEX" val="20205309"/>
  <p:tag name="KSO_WM_SLIDE_ID" val="custom20205309_19"/>
  <p:tag name="KSO_WM_TEMPLATE_SUBCATEGORY" val="0"/>
  <p:tag name="KSO_WM_TEMPLATE_MASTER_TYPE" val="1"/>
  <p:tag name="KSO_WM_TEMPLATE_COLOR_TYPE" val="1"/>
  <p:tag name="KSO_WM_SLIDE_ITEM_CNT" val="0"/>
  <p:tag name="KSO_WM_SLIDE_INDEX" val="19"/>
  <p:tag name="KSO_WM_TAG_VERSION" val="1.0"/>
  <p:tag name="KSO_WM_SLIDE_TYPE" val="text"/>
  <p:tag name="KSO_WM_SLIDE_SUBTYPE" val="pureTxt"/>
  <p:tag name="KSO_WM_SLIDE_SIZE" val="758*343"/>
  <p:tag name="KSO_WM_SLIDE_POSITION" val="100*98"/>
  <p:tag name="KSO_WM_SLIDE_LAYOUT" val="a_f"/>
  <p:tag name="KSO_WM_SLIDE_LAYOUT_CNT" val="1_1"/>
  <p:tag name="KSO_WM_SLIDE_BK_DARK_LIGHT" val="2"/>
  <p:tag name="KSO_WM_SLIDE_BACKGROUND_TYPE" val="genera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0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0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4aac43700bf04115aadca600d4ba7c7a"/>
  <p:tag name="KSO_WM_ASSEMBLE_CHIP_INDEX" val="e4d2258d8fdb4fc9a9eccbd2c5d7d1b4"/>
  <p:tag name="KSO_WM_UNIT_TEXT_FILL_FORE_SCHEMECOLOR_INDEX_BRIGHTNESS" val="0.25"/>
  <p:tag name="KSO_WM_UNIT_TEXT_FILL_FORE_SCHEMECOLOR_INDEX" val="13"/>
  <p:tag name="KSO_WM_UNIT_TEXT_FILL_TYPE" val="1"/>
  <p:tag name="KSO_WM_TEMPLATE_ASSEMBLE_XID" val="5eecbaf6a758c1ec0b708ae2"/>
  <p:tag name="KSO_WM_TEMPLATE_ASSEMBLE_GROUPID" val="5eecbaf6a758c1ec0b708ae2"/>
</p:tagLst>
</file>

<file path=ppt/tags/tag307.xml><?xml version="1.0" encoding="utf-8"?>
<p:tagLst xmlns:p="http://schemas.openxmlformats.org/presentationml/2006/main">
  <p:tag name="KSO_WM_BEAUTIFY_FLAG" val="#wm#"/>
  <p:tag name="KSO_WM_TEMPLATE_CATEGORY" val="diagram"/>
  <p:tag name="KSO_WM_TEMPLATE_INDEX" val="20207315"/>
  <p:tag name="KSO_WM_SLIDE_LAYOUT_INFO" val="{&quot;backgroundInfo&quot;:[{&quot;bottom&quot;:0,&quot;bottomAbs&quot;:false,&quot;left&quot;:0,&quot;leftAbs&quot;:false,&quot;right&quot;:0,&quot;rightAbs&quot;:false,&quot;top&quot;:0,&quot;topAbs&quot;:false,&quot;type&quot;:&quot;general&quot;}],&quot;direction&quot;:1,&quot;id&quot;:&quot;2020-06-19T21:18:04&quot;,&quot;maxSize&quot;:{&quot;size1&quot;:100},&quot;minSize&quot;:{&quot;size1&quot;:100},&quot;normalSize&quot;:{&quot;size1&quot;:100},&quot;subLayout&quot;:[{&quot;backgroundInfo&quot;:[{&quot;bottom&quot;:0.15555556100000001,&quot;bottomAbs&quot;:false,&quot;left&quot;:0,&quot;leftAbs&quot;:false,&quot;right&quot;:0,&quot;rightAbs&quot;:false,&quot;top&quot;:0.15555556100000001,&quot;topAbs&quot;:false,&quot;type&quot;:&quot;belt&quot;}],&quot;id&quot;:&quot;2020-06-19T21:18:04&quot;,&quot;margin&quot;:{&quot;bottom&quot;:3.3870000839233398,&quot;left&quot;:3.3870000839233398,&quot;right&quot;:3.3870000839233398,&quot;top&quot;:3.3870000839233398},&quot;type&quot;:0},{&quot;id&quot;:&quot;2020-06-19T21:18:04&quot;,&quot;type&quot;:0}],&quot;type&quot;:0}"/>
  <p:tag name="KSO_WM_SLIDE_CAN_ADD_NAVIGATION" val="1"/>
  <p:tag name="KSO_WM_SLIDE_BACKGROUND" val="[&quot;general&quot;,&quot;belt&quot;]"/>
  <p:tag name="KSO_WM_SLIDE_RATIO" val="1.777778"/>
  <p:tag name="KSO_WM_CHIP_INFOS" val="{&quot;layout_type&quot;:&quot;full&quot;,&quot;tags&quot;:{&quot;style&quot;:[&quot;商务&quot;,&quot;简约&quot;,&quot;文艺清新&quot;,&quot;中国风&quot;,&quot;卡通&quot;,&quot;欧美风&quot;,&quot;黑板风&quot;,&quot;渐变风&quot;,&quot;党政风&quot;]},&quot;slide_type&quot;:[&quot;text&quot;],&quot;aspect_ratio&quot;:&quot;16:9&quot;}"/>
  <p:tag name="KSO_WM_CHIP_XID" val="5e6f19c8605d5daf04fe6008"/>
  <p:tag name="KSO_WM_SLIDE_ID" val="diagram20207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71"/>
  <p:tag name="KSO_WM_SLIDE_POSITION" val="0*84"/>
  <p:tag name="KSO_WM_TAG_VERSION" val="1.0"/>
  <p:tag name="KSO_WM_SLIDE_LAYOUT" val="f"/>
  <p:tag name="KSO_WM_SLIDE_LAYOUT_CNT" val="1"/>
  <p:tag name="KSO_WM_CHIP_FILLPROP" val="[[{&quot;fill_id&quot;:&quot;5b370d9c62884a6b9c7db59bf9b89d92&quot;,&quot;fill_align&quot;:&quot;cm&quot;,&quot;text_align&quot;:&quot;lm&quot;,&quot;text_direction&quot;:&quot;horizontal&quot;,&quot;chip_types&quot;:[&quot;diagram&quot;,&quot;pictext&quot;,&quot;picture&quot;,&quot;chart&quot;,&quot;table&quot;,&quot;video&quot;],&quot;support_features&quot;:[&quot;collage&quot;,&quot;carousel&quot;]}],[{&quot;fill_id&quot;:&quot;5b370d9c62884a6b9c7db59bf9b89d92&quot;,&quot;fill_align&quot;:&quot;lm&quot;,&quot;text_align&quot;:&quot;lm&quot;,&quot;text_direction&quot;:&quot;horizontal&quot;,&quot;chip_types&quot;:[&quot;text&quot;]}]]"/>
  <p:tag name="KSO_WM_CHIP_GROUPID" val="5e6f19c8605d5daf04fe6007"/>
  <p:tag name="KSO_WM_SLIDE_BK_DARK_LIGHT" val="2"/>
  <p:tag name="KSO_WM_SLIDE_BACKGROUND_TYPE" val="belt"/>
  <p:tag name="KSO_WM_SLIDE_SUPPORT_FEATURE_TYPE" val="0"/>
  <p:tag name="KSO_WM_TEMPLATE_ASSEMBLE_XID" val="5eecbaf6a758c1ec0b708ae2"/>
  <p:tag name="KSO_WM_TEMPLATE_ASSEMBLE_GROUPID" val="5eecbaf6a758c1ec0b708ae2"/>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1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4aac43700bf04115aadca600d4ba7c7a"/>
  <p:tag name="KSO_WM_ASSEMBLE_CHIP_INDEX" val="e4d2258d8fdb4fc9a9eccbd2c5d7d1b4"/>
  <p:tag name="KSO_WM_UNIT_TEXT_FILL_FORE_SCHEMECOLOR_INDEX_BRIGHTNESS" val="0.25"/>
  <p:tag name="KSO_WM_UNIT_TEXT_FILL_FORE_SCHEMECOLOR_INDEX" val="13"/>
  <p:tag name="KSO_WM_UNIT_TEXT_FILL_TYPE" val="1"/>
  <p:tag name="KSO_WM_TEMPLATE_ASSEMBLE_XID" val="5eecbaf6a758c1ec0b708ae2"/>
  <p:tag name="KSO_WM_TEMPLATE_ASSEMBLE_GROUPID" val="5eecbaf6a758c1ec0b708ae2"/>
</p:tagLst>
</file>

<file path=ppt/tags/tag312.xml><?xml version="1.0" encoding="utf-8"?>
<p:tagLst xmlns:p="http://schemas.openxmlformats.org/presentationml/2006/main">
  <p:tag name="KSO_WM_BEAUTIFY_FLAG" val="#wm#"/>
  <p:tag name="KSO_WM_TEMPLATE_CATEGORY" val="diagram"/>
  <p:tag name="KSO_WM_TEMPLATE_INDEX" val="20207315"/>
  <p:tag name="KSO_WM_SLIDE_LAYOUT_INFO" val="{&quot;backgroundInfo&quot;:[{&quot;bottom&quot;:0,&quot;bottomAbs&quot;:false,&quot;left&quot;:0,&quot;leftAbs&quot;:false,&quot;right&quot;:0,&quot;rightAbs&quot;:false,&quot;top&quot;:0,&quot;topAbs&quot;:false,&quot;type&quot;:&quot;general&quot;}],&quot;direction&quot;:1,&quot;id&quot;:&quot;2020-06-19T21:18:04&quot;,&quot;maxSize&quot;:{&quot;size1&quot;:100},&quot;minSize&quot;:{&quot;size1&quot;:100},&quot;normalSize&quot;:{&quot;size1&quot;:100},&quot;subLayout&quot;:[{&quot;backgroundInfo&quot;:[{&quot;bottom&quot;:0.15555556100000001,&quot;bottomAbs&quot;:false,&quot;left&quot;:0,&quot;leftAbs&quot;:false,&quot;right&quot;:0,&quot;rightAbs&quot;:false,&quot;top&quot;:0.15555556100000001,&quot;topAbs&quot;:false,&quot;type&quot;:&quot;belt&quot;}],&quot;id&quot;:&quot;2020-06-19T21:18:04&quot;,&quot;margin&quot;:{&quot;bottom&quot;:3.3870000839233398,&quot;left&quot;:3.3870000839233398,&quot;right&quot;:3.3870000839233398,&quot;top&quot;:3.3870000839233398},&quot;type&quot;:0},{&quot;id&quot;:&quot;2020-06-19T21:18:04&quot;,&quot;type&quot;:0}],&quot;type&quot;:0}"/>
  <p:tag name="KSO_WM_SLIDE_CAN_ADD_NAVIGATION" val="1"/>
  <p:tag name="KSO_WM_SLIDE_BACKGROUND" val="[&quot;general&quot;,&quot;belt&quot;]"/>
  <p:tag name="KSO_WM_SLIDE_RATIO" val="1.777778"/>
  <p:tag name="KSO_WM_CHIP_INFOS" val="{&quot;layout_type&quot;:&quot;full&quot;,&quot;tags&quot;:{&quot;style&quot;:[&quot;商务&quot;,&quot;简约&quot;,&quot;文艺清新&quot;,&quot;中国风&quot;,&quot;卡通&quot;,&quot;欧美风&quot;,&quot;黑板风&quot;,&quot;渐变风&quot;,&quot;党政风&quot;]},&quot;slide_type&quot;:[&quot;text&quot;],&quot;aspect_ratio&quot;:&quot;16:9&quot;}"/>
  <p:tag name="KSO_WM_CHIP_XID" val="5e6f19c8605d5daf04fe6008"/>
  <p:tag name="KSO_WM_SLIDE_ID" val="diagram20207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71"/>
  <p:tag name="KSO_WM_SLIDE_POSITION" val="0*84"/>
  <p:tag name="KSO_WM_TAG_VERSION" val="1.0"/>
  <p:tag name="KSO_WM_SLIDE_LAYOUT" val="f"/>
  <p:tag name="KSO_WM_SLIDE_LAYOUT_CNT" val="1"/>
  <p:tag name="KSO_WM_CHIP_FILLPROP" val="[[{&quot;fill_id&quot;:&quot;5b370d9c62884a6b9c7db59bf9b89d92&quot;,&quot;fill_align&quot;:&quot;cm&quot;,&quot;text_align&quot;:&quot;lm&quot;,&quot;text_direction&quot;:&quot;horizontal&quot;,&quot;chip_types&quot;:[&quot;diagram&quot;,&quot;pictext&quot;,&quot;picture&quot;,&quot;chart&quot;,&quot;table&quot;,&quot;video&quot;],&quot;support_features&quot;:[&quot;collage&quot;,&quot;carousel&quot;]}],[{&quot;fill_id&quot;:&quot;5b370d9c62884a6b9c7db59bf9b89d92&quot;,&quot;fill_align&quot;:&quot;lm&quot;,&quot;text_align&quot;:&quot;lm&quot;,&quot;text_direction&quot;:&quot;horizontal&quot;,&quot;chip_types&quot;:[&quot;text&quot;]}]]"/>
  <p:tag name="KSO_WM_CHIP_GROUPID" val="5e6f19c8605d5daf04fe6007"/>
  <p:tag name="KSO_WM_SLIDE_BK_DARK_LIGHT" val="2"/>
  <p:tag name="KSO_WM_SLIDE_BACKGROUND_TYPE" val="belt"/>
  <p:tag name="KSO_WM_SLIDE_SUPPORT_FEATURE_TYPE" val="0"/>
  <p:tag name="KSO_WM_TEMPLATE_ASSEMBLE_XID" val="5eecbaf6a758c1ec0b708ae2"/>
  <p:tag name="KSO_WM_TEMPLATE_ASSEMBLE_GROUPID" val="5eecbaf6a758c1ec0b708ae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1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1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4aac43700bf04115aadca600d4ba7c7a"/>
  <p:tag name="KSO_WM_ASSEMBLE_CHIP_INDEX" val="e4d2258d8fdb4fc9a9eccbd2c5d7d1b4"/>
  <p:tag name="KSO_WM_UNIT_TEXT_FILL_FORE_SCHEMECOLOR_INDEX_BRIGHTNESS" val="0.25"/>
  <p:tag name="KSO_WM_UNIT_TEXT_FILL_FORE_SCHEMECOLOR_INDEX" val="13"/>
  <p:tag name="KSO_WM_UNIT_TEXT_FILL_TYPE" val="1"/>
  <p:tag name="KSO_WM_TEMPLATE_ASSEMBLE_XID" val="5eecbaf6a758c1ec0b708ae2"/>
  <p:tag name="KSO_WM_TEMPLATE_ASSEMBLE_GROUPID" val="5eecbaf6a758c1ec0b708ae2"/>
</p:tagLst>
</file>

<file path=ppt/tags/tag317.xml><?xml version="1.0" encoding="utf-8"?>
<p:tagLst xmlns:p="http://schemas.openxmlformats.org/presentationml/2006/main">
  <p:tag name="KSO_WM_BEAUTIFY_FLAG" val="#wm#"/>
  <p:tag name="KSO_WM_TEMPLATE_CATEGORY" val="diagram"/>
  <p:tag name="KSO_WM_TEMPLATE_INDEX" val="20207315"/>
  <p:tag name="KSO_WM_SLIDE_LAYOUT_INFO" val="{&quot;backgroundInfo&quot;:[{&quot;bottom&quot;:0,&quot;bottomAbs&quot;:false,&quot;left&quot;:0,&quot;leftAbs&quot;:false,&quot;right&quot;:0,&quot;rightAbs&quot;:false,&quot;top&quot;:0,&quot;topAbs&quot;:false,&quot;type&quot;:&quot;general&quot;}],&quot;direction&quot;:1,&quot;id&quot;:&quot;2020-06-19T21:18:04&quot;,&quot;maxSize&quot;:{&quot;size1&quot;:100},&quot;minSize&quot;:{&quot;size1&quot;:100},&quot;normalSize&quot;:{&quot;size1&quot;:100},&quot;subLayout&quot;:[{&quot;backgroundInfo&quot;:[{&quot;bottom&quot;:0.15555556100000001,&quot;bottomAbs&quot;:false,&quot;left&quot;:0,&quot;leftAbs&quot;:false,&quot;right&quot;:0,&quot;rightAbs&quot;:false,&quot;top&quot;:0.15555556100000001,&quot;topAbs&quot;:false,&quot;type&quot;:&quot;belt&quot;}],&quot;id&quot;:&quot;2020-06-19T21:18:04&quot;,&quot;margin&quot;:{&quot;bottom&quot;:3.3870000839233398,&quot;left&quot;:3.3870000839233398,&quot;right&quot;:3.3870000839233398,&quot;top&quot;:3.3870000839233398},&quot;type&quot;:0},{&quot;id&quot;:&quot;2020-06-19T21:18:04&quot;,&quot;type&quot;:0}],&quot;type&quot;:0}"/>
  <p:tag name="KSO_WM_SLIDE_CAN_ADD_NAVIGATION" val="1"/>
  <p:tag name="KSO_WM_SLIDE_BACKGROUND" val="[&quot;general&quot;,&quot;belt&quot;]"/>
  <p:tag name="KSO_WM_SLIDE_RATIO" val="1.777778"/>
  <p:tag name="KSO_WM_CHIP_INFOS" val="{&quot;layout_type&quot;:&quot;full&quot;,&quot;tags&quot;:{&quot;style&quot;:[&quot;商务&quot;,&quot;简约&quot;,&quot;文艺清新&quot;,&quot;中国风&quot;,&quot;卡通&quot;,&quot;欧美风&quot;,&quot;黑板风&quot;,&quot;渐变风&quot;,&quot;党政风&quot;]},&quot;slide_type&quot;:[&quot;text&quot;],&quot;aspect_ratio&quot;:&quot;16:9&quot;}"/>
  <p:tag name="KSO_WM_CHIP_XID" val="5e6f19c8605d5daf04fe6008"/>
  <p:tag name="KSO_WM_SLIDE_ID" val="diagram20207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71"/>
  <p:tag name="KSO_WM_SLIDE_POSITION" val="0*84"/>
  <p:tag name="KSO_WM_TAG_VERSION" val="1.0"/>
  <p:tag name="KSO_WM_SLIDE_LAYOUT" val="f"/>
  <p:tag name="KSO_WM_SLIDE_LAYOUT_CNT" val="1"/>
  <p:tag name="KSO_WM_CHIP_FILLPROP" val="[[{&quot;fill_id&quot;:&quot;5b370d9c62884a6b9c7db59bf9b89d92&quot;,&quot;fill_align&quot;:&quot;cm&quot;,&quot;text_align&quot;:&quot;lm&quot;,&quot;text_direction&quot;:&quot;horizontal&quot;,&quot;chip_types&quot;:[&quot;diagram&quot;,&quot;pictext&quot;,&quot;picture&quot;,&quot;chart&quot;,&quot;table&quot;,&quot;video&quot;],&quot;support_features&quot;:[&quot;collage&quot;,&quot;carousel&quot;]}],[{&quot;fill_id&quot;:&quot;5b370d9c62884a6b9c7db59bf9b89d92&quot;,&quot;fill_align&quot;:&quot;lm&quot;,&quot;text_align&quot;:&quot;lm&quot;,&quot;text_direction&quot;:&quot;horizontal&quot;,&quot;chip_types&quot;:[&quot;text&quot;]}]]"/>
  <p:tag name="KSO_WM_CHIP_GROUPID" val="5e6f19c8605d5daf04fe6007"/>
  <p:tag name="KSO_WM_SLIDE_BK_DARK_LIGHT" val="2"/>
  <p:tag name="KSO_WM_SLIDE_BACKGROUND_TYPE" val="belt"/>
  <p:tag name="KSO_WM_SLIDE_SUPPORT_FEATURE_TYPE" val="0"/>
  <p:tag name="KSO_WM_TEMPLATE_ASSEMBLE_XID" val="5eecbaf6a758c1ec0b708ae2"/>
  <p:tag name="KSO_WM_TEMPLATE_ASSEMBLE_GROUPID" val="5eecbaf6a758c1ec0b708ae2"/>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2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4aac43700bf04115aadca600d4ba7c7a"/>
  <p:tag name="KSO_WM_ASSEMBLE_CHIP_INDEX" val="e4d2258d8fdb4fc9a9eccbd2c5d7d1b4"/>
  <p:tag name="KSO_WM_UNIT_TEXT_FILL_FORE_SCHEMECOLOR_INDEX_BRIGHTNESS" val="0.25"/>
  <p:tag name="KSO_WM_UNIT_TEXT_FILL_FORE_SCHEMECOLOR_INDEX" val="13"/>
  <p:tag name="KSO_WM_UNIT_TEXT_FILL_TYPE" val="1"/>
  <p:tag name="KSO_WM_TEMPLATE_ASSEMBLE_XID" val="5eecbaf6a758c1ec0b708ae2"/>
  <p:tag name="KSO_WM_TEMPLATE_ASSEMBLE_GROUPID" val="5eecbaf6a758c1ec0b708ae2"/>
</p:tagLst>
</file>

<file path=ppt/tags/tag322.xml><?xml version="1.0" encoding="utf-8"?>
<p:tagLst xmlns:p="http://schemas.openxmlformats.org/presentationml/2006/main">
  <p:tag name="KSO_WM_BEAUTIFY_FLAG" val="#wm#"/>
  <p:tag name="KSO_WM_TEMPLATE_CATEGORY" val="diagram"/>
  <p:tag name="KSO_WM_TEMPLATE_INDEX" val="20207315"/>
  <p:tag name="KSO_WM_SLIDE_LAYOUT_INFO" val="{&quot;backgroundInfo&quot;:[{&quot;bottom&quot;:0,&quot;bottomAbs&quot;:false,&quot;left&quot;:0,&quot;leftAbs&quot;:false,&quot;right&quot;:0,&quot;rightAbs&quot;:false,&quot;top&quot;:0,&quot;topAbs&quot;:false,&quot;type&quot;:&quot;general&quot;}],&quot;direction&quot;:1,&quot;id&quot;:&quot;2020-06-19T21:18:04&quot;,&quot;maxSize&quot;:{&quot;size1&quot;:100},&quot;minSize&quot;:{&quot;size1&quot;:100},&quot;normalSize&quot;:{&quot;size1&quot;:100},&quot;subLayout&quot;:[{&quot;backgroundInfo&quot;:[{&quot;bottom&quot;:0.15555556100000001,&quot;bottomAbs&quot;:false,&quot;left&quot;:0,&quot;leftAbs&quot;:false,&quot;right&quot;:0,&quot;rightAbs&quot;:false,&quot;top&quot;:0.15555556100000001,&quot;topAbs&quot;:false,&quot;type&quot;:&quot;belt&quot;}],&quot;id&quot;:&quot;2020-06-19T21:18:04&quot;,&quot;margin&quot;:{&quot;bottom&quot;:3.3870000839233398,&quot;left&quot;:3.3870000839233398,&quot;right&quot;:3.3870000839233398,&quot;top&quot;:3.3870000839233398},&quot;type&quot;:0},{&quot;id&quot;:&quot;2020-06-19T21:18:04&quot;,&quot;type&quot;:0}],&quot;type&quot;:0}"/>
  <p:tag name="KSO_WM_SLIDE_CAN_ADD_NAVIGATION" val="1"/>
  <p:tag name="KSO_WM_SLIDE_BACKGROUND" val="[&quot;general&quot;,&quot;belt&quot;]"/>
  <p:tag name="KSO_WM_SLIDE_RATIO" val="1.777778"/>
  <p:tag name="KSO_WM_CHIP_INFOS" val="{&quot;layout_type&quot;:&quot;full&quot;,&quot;tags&quot;:{&quot;style&quot;:[&quot;商务&quot;,&quot;简约&quot;,&quot;文艺清新&quot;,&quot;中国风&quot;,&quot;卡通&quot;,&quot;欧美风&quot;,&quot;黑板风&quot;,&quot;渐变风&quot;,&quot;党政风&quot;]},&quot;slide_type&quot;:[&quot;text&quot;],&quot;aspect_ratio&quot;:&quot;16:9&quot;}"/>
  <p:tag name="KSO_WM_CHIP_XID" val="5e6f19c8605d5daf04fe6008"/>
  <p:tag name="KSO_WM_SLIDE_ID" val="diagram20207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71"/>
  <p:tag name="KSO_WM_SLIDE_POSITION" val="0*84"/>
  <p:tag name="KSO_WM_TAG_VERSION" val="1.0"/>
  <p:tag name="KSO_WM_SLIDE_LAYOUT" val="f"/>
  <p:tag name="KSO_WM_SLIDE_LAYOUT_CNT" val="1"/>
  <p:tag name="KSO_WM_CHIP_FILLPROP" val="[[{&quot;fill_id&quot;:&quot;5b370d9c62884a6b9c7db59bf9b89d92&quot;,&quot;fill_align&quot;:&quot;cm&quot;,&quot;text_align&quot;:&quot;lm&quot;,&quot;text_direction&quot;:&quot;horizontal&quot;,&quot;chip_types&quot;:[&quot;diagram&quot;,&quot;pictext&quot;,&quot;picture&quot;,&quot;chart&quot;,&quot;table&quot;,&quot;video&quot;],&quot;support_features&quot;:[&quot;collage&quot;,&quot;carousel&quot;]}],[{&quot;fill_id&quot;:&quot;5b370d9c62884a6b9c7db59bf9b89d92&quot;,&quot;fill_align&quot;:&quot;lm&quot;,&quot;text_align&quot;:&quot;lm&quot;,&quot;text_direction&quot;:&quot;horizontal&quot;,&quot;chip_types&quot;:[&quot;text&quot;]}]]"/>
  <p:tag name="KSO_WM_CHIP_GROUPID" val="5e6f19c8605d5daf04fe6007"/>
  <p:tag name="KSO_WM_SLIDE_BK_DARK_LIGHT" val="2"/>
  <p:tag name="KSO_WM_SLIDE_BACKGROUND_TYPE" val="belt"/>
  <p:tag name="KSO_WM_SLIDE_SUPPORT_FEATURE_TYPE" val="0"/>
  <p:tag name="KSO_WM_TEMPLATE_ASSEMBLE_XID" val="5eecbaf6a758c1ec0b708ae2"/>
  <p:tag name="KSO_WM_TEMPLATE_ASSEMBLE_GROUPID" val="5eecbaf6a758c1ec0b708ae2"/>
</p:tagLst>
</file>

<file path=ppt/tags/tag32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2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5_1*i*1"/>
  <p:tag name="KSO_WM_TEMPLATE_CATEGORY" val="diagram"/>
  <p:tag name="KSO_WM_TEMPLATE_INDEX" val="20200775"/>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16"/>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13;单击此处添加文本具体内容，简明扼要的阐述您的观点。&#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
  <p:tag name="KSO_WM_UNIT_NOCLEAR" val="0"/>
  <p:tag name="KSO_WM_UNIT_VALUE" val="1380"/>
  <p:tag name="KSO_WM_UNIT_HIGHLIGHT" val="0"/>
  <p:tag name="KSO_WM_UNIT_COMPATIBLE" val="0"/>
  <p:tag name="KSO_WM_UNIT_DIAGRAM_ISNUMVISUAL" val="0"/>
  <p:tag name="KSO_WM_UNIT_DIAGRAM_ISREFERUNIT" val="0"/>
  <p:tag name="KSO_WM_UNIT_TYPE" val="f"/>
  <p:tag name="KSO_WM_UNIT_INDEX" val="1"/>
  <p:tag name="KSO_WM_UNIT_ID" val="diagram20200775_1*f*1"/>
  <p:tag name="KSO_WM_TEMPLATE_CATEGORY" val="diagram"/>
  <p:tag name="KSO_WM_TEMPLATE_INDEX" val="20200775"/>
  <p:tag name="KSO_WM_UNIT_LAYERLEVEL" val="1"/>
  <p:tag name="KSO_WM_TAG_VERSION" val="1.0"/>
  <p:tag name="KSO_WM_BEAUTIFY_FLAG" val="#wm#"/>
  <p:tag name="KSO_WM_UNIT_TEXT_FILL_FORE_SCHEMECOLOR_INDEX_BRIGHTNESS" val="-0.5"/>
  <p:tag name="KSO_WM_UNIT_TEXT_FILL_FORE_SCHEMECOLOR_INDEX" val="16"/>
  <p:tag name="KSO_WM_UNIT_TEXT_FILL_TYPE" val="1"/>
</p:tagLst>
</file>

<file path=ppt/tags/tag327.xml><?xml version="1.0" encoding="utf-8"?>
<p:tagLst xmlns:p="http://schemas.openxmlformats.org/presentationml/2006/main">
  <p:tag name="KSO_WM_BEAUTIFY_FLAG" val="#wm#"/>
  <p:tag name="KSO_WM_TEMPLATE_CATEGORY" val="diagram"/>
  <p:tag name="KSO_WM_TEMPLATE_INDEX" val="20200775"/>
  <p:tag name="KSO_WM_SLIDE_ID" val="diagram20200775_1"/>
  <p:tag name="KSO_WM_TEMPLATE_SUBCATEGORY" val="0"/>
  <p:tag name="KSO_WM_SLIDE_TYPE" val="text"/>
  <p:tag name="KSO_WM_SLIDE_SUBTYPE" val="pureTxt"/>
  <p:tag name="KSO_WM_SLIDE_ITEM_CNT" val="0"/>
  <p:tag name="KSO_WM_SLIDE_INDEX" val="1"/>
  <p:tag name="KSO_WM_SLIDE_SIZE" val="933*443"/>
  <p:tag name="KSO_WM_SLIDE_POSITION" val="-30*48"/>
  <p:tag name="KSO_WM_TAG_VERSION" val="1.0"/>
  <p:tag name="KSO_WM_SLIDE_LAYOUT" val="f"/>
  <p:tag name="KSO_WM_SLIDE_LAYOUT_CNT" val="1"/>
  <p:tag name="KSO_WM_SLIDE_BK_DARK_LIGHT" val="2"/>
  <p:tag name="KSO_WM_SLIDE_BACKGROUND_TYPE" val="genera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UNIT_TYPE" val="i"/>
</p:tagLst>
</file>

<file path=ppt/tags/tag3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4aac43700bf04115aadca600d4ba7c7a"/>
  <p:tag name="KSO_WM_ASSEMBLE_CHIP_INDEX" val="e4d2258d8fdb4fc9a9eccbd2c5d7d1b4"/>
  <p:tag name="KSO_WM_UNIT_TEXT_FILL_FORE_SCHEMECOLOR_INDEX_BRIGHTNESS" val="0.25"/>
  <p:tag name="KSO_WM_UNIT_TEXT_FILL_FORE_SCHEMECOLOR_INDEX" val="13"/>
  <p:tag name="KSO_WM_UNIT_TEXT_FILL_TYPE" val="1"/>
  <p:tag name="KSO_WM_TEMPLATE_ASSEMBLE_XID" val="5eecbaf6a758c1ec0b708ae2"/>
  <p:tag name="KSO_WM_TEMPLATE_ASSEMBLE_GROUPID" val="5eecbaf6a758c1ec0b708ae2"/>
</p:tagLst>
</file>

<file path=ppt/tags/tag332.xml><?xml version="1.0" encoding="utf-8"?>
<p:tagLst xmlns:p="http://schemas.openxmlformats.org/presentationml/2006/main">
  <p:tag name="KSO_WM_BEAUTIFY_FLAG" val="#wm#"/>
  <p:tag name="KSO_WM_TEMPLATE_CATEGORY" val="diagram"/>
  <p:tag name="KSO_WM_TEMPLATE_INDEX" val="20207315"/>
  <p:tag name="KSO_WM_SLIDE_LAYOUT_INFO" val="{&quot;backgroundInfo&quot;:[{&quot;bottom&quot;:0,&quot;bottomAbs&quot;:false,&quot;left&quot;:0,&quot;leftAbs&quot;:false,&quot;right&quot;:0,&quot;rightAbs&quot;:false,&quot;top&quot;:0,&quot;topAbs&quot;:false,&quot;type&quot;:&quot;general&quot;}],&quot;direction&quot;:1,&quot;id&quot;:&quot;2020-06-19T21:18:04&quot;,&quot;maxSize&quot;:{&quot;size1&quot;:100},&quot;minSize&quot;:{&quot;size1&quot;:100},&quot;normalSize&quot;:{&quot;size1&quot;:100},&quot;subLayout&quot;:[{&quot;backgroundInfo&quot;:[{&quot;bottom&quot;:0.15555556100000001,&quot;bottomAbs&quot;:false,&quot;left&quot;:0,&quot;leftAbs&quot;:false,&quot;right&quot;:0,&quot;rightAbs&quot;:false,&quot;top&quot;:0.15555556100000001,&quot;topAbs&quot;:false,&quot;type&quot;:&quot;belt&quot;}],&quot;id&quot;:&quot;2020-06-19T21:18:04&quot;,&quot;margin&quot;:{&quot;bottom&quot;:3.3870000839233398,&quot;left&quot;:3.3870000839233398,&quot;right&quot;:3.3870000839233398,&quot;top&quot;:3.3870000839233398},&quot;type&quot;:0},{&quot;id&quot;:&quot;2020-06-19T21:18:04&quot;,&quot;type&quot;:0}],&quot;type&quot;:0}"/>
  <p:tag name="KSO_WM_SLIDE_CAN_ADD_NAVIGATION" val="1"/>
  <p:tag name="KSO_WM_SLIDE_BACKGROUND" val="[&quot;general&quot;,&quot;belt&quot;]"/>
  <p:tag name="KSO_WM_SLIDE_RATIO" val="1.777778"/>
  <p:tag name="KSO_WM_CHIP_INFOS" val="{&quot;layout_type&quot;:&quot;full&quot;,&quot;tags&quot;:{&quot;style&quot;:[&quot;商务&quot;,&quot;简约&quot;,&quot;文艺清新&quot;,&quot;中国风&quot;,&quot;卡通&quot;,&quot;欧美风&quot;,&quot;黑板风&quot;,&quot;渐变风&quot;,&quot;党政风&quot;]},&quot;slide_type&quot;:[&quot;text&quot;],&quot;aspect_ratio&quot;:&quot;16:9&quot;}"/>
  <p:tag name="KSO_WM_CHIP_XID" val="5e6f19c8605d5daf04fe6008"/>
  <p:tag name="KSO_WM_SLIDE_ID" val="diagram20207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71"/>
  <p:tag name="KSO_WM_SLIDE_POSITION" val="0*84"/>
  <p:tag name="KSO_WM_TAG_VERSION" val="1.0"/>
  <p:tag name="KSO_WM_SLIDE_LAYOUT" val="f"/>
  <p:tag name="KSO_WM_SLIDE_LAYOUT_CNT" val="1"/>
  <p:tag name="KSO_WM_CHIP_FILLPROP" val="[[{&quot;fill_id&quot;:&quot;5b370d9c62884a6b9c7db59bf9b89d92&quot;,&quot;fill_align&quot;:&quot;cm&quot;,&quot;text_align&quot;:&quot;lm&quot;,&quot;text_direction&quot;:&quot;horizontal&quot;,&quot;chip_types&quot;:[&quot;diagram&quot;,&quot;pictext&quot;,&quot;picture&quot;,&quot;chart&quot;,&quot;table&quot;,&quot;video&quot;],&quot;support_features&quot;:[&quot;collage&quot;,&quot;carousel&quot;]}],[{&quot;fill_id&quot;:&quot;5b370d9c62884a6b9c7db59bf9b89d92&quot;,&quot;fill_align&quot;:&quot;lm&quot;,&quot;text_align&quot;:&quot;lm&quot;,&quot;text_direction&quot;:&quot;horizontal&quot;,&quot;chip_types&quot;:[&quot;text&quot;]}]]"/>
  <p:tag name="KSO_WM_CHIP_GROUPID" val="5e6f19c8605d5daf04fe6007"/>
  <p:tag name="KSO_WM_SLIDE_BK_DARK_LIGHT" val="2"/>
  <p:tag name="KSO_WM_SLIDE_BACKGROUND_TYPE" val="belt"/>
  <p:tag name="KSO_WM_SLIDE_SUPPORT_FEATURE_TYPE" val="0"/>
  <p:tag name="KSO_WM_TEMPLATE_ASSEMBLE_XID" val="5eecbaf6a758c1ec0b708ae2"/>
  <p:tag name="KSO_WM_TEMPLATE_ASSEMBLE_GROUPID" val="5eecbaf6a758c1ec0b708ae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19*a*1"/>
  <p:tag name="KSO_WM_TEMPLATE_CATEGORY" val="custom"/>
  <p:tag name="KSO_WM_TEMPLATE_INDEX" val="20205309"/>
  <p:tag name="KSO_WM_UNIT_LAYERLEVEL" val="1"/>
  <p:tag name="KSO_WM_TAG_VERSION" val="1.0"/>
  <p:tag name="KSO_WM_BEAUTIFY_FLAG" val="#wm#"/>
  <p:tag name="KSO_WM_UNIT_ISCONTENTSTITLE" val="0"/>
  <p:tag name="KSO_WM_UNIT_ISNUMDGMTITLE" val="0"/>
  <p:tag name="KSO_WM_UNIT_PRESET_TEXT" val="单击此处添加标题"/>
  <p:tag name="KSO_WM_UNIT_NOCLEAR" val="0"/>
  <p:tag name="KSO_WM_UNIT_VALUE" val="26"/>
  <p:tag name="KSO_WM_UNIT_TYPE" val="a"/>
  <p:tag name="KSO_WM_UNIT_INDEX"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19*f*1"/>
  <p:tag name="KSO_WM_TEMPLATE_CATEGORY" val="custom"/>
  <p:tag name="KSO_WM_TEMPLATE_INDEX" val="20205309"/>
  <p:tag name="KSO_WM_UNIT_LAYERLEVEL" val="1"/>
  <p:tag name="KSO_WM_TAG_VERSION" val="1.0"/>
  <p:tag name="KSO_WM_BEAUTIFY_FLAG" val="#wm#"/>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TYPE" val="f"/>
  <p:tag name="KSO_WM_UNIT_INDEX" val="1"/>
</p:tagLst>
</file>

<file path=ppt/tags/tag335.xml><?xml version="1.0" encoding="utf-8"?>
<p:tagLst xmlns:p="http://schemas.openxmlformats.org/presentationml/2006/main">
  <p:tag name="KSO_WM_SLIDE_ID" val="custom20205309_19"/>
  <p:tag name="KSO_WM_TEMPLATE_SUBCATEGORY" val="0"/>
  <p:tag name="KSO_WM_TEMPLATE_MASTER_TYPE" val="1"/>
  <p:tag name="KSO_WM_TEMPLATE_COLOR_TYPE" val="1"/>
  <p:tag name="KSO_WM_SLIDE_ITEM_CNT" val="0"/>
  <p:tag name="KSO_WM_SLIDE_INDEX" val="19"/>
  <p:tag name="KSO_WM_TAG_VERSION" val="1.0"/>
  <p:tag name="KSO_WM_BEAUTIFY_FLAG" val="#wm#"/>
  <p:tag name="KSO_WM_TEMPLATE_CATEGORY" val="custom"/>
  <p:tag name="KSO_WM_TEMPLATE_INDEX" val="20205309"/>
  <p:tag name="KSO_WM_SLIDE_TYPE" val="text"/>
  <p:tag name="KSO_WM_SLIDE_SUBTYPE" val="pureTxt"/>
  <p:tag name="KSO_WM_SLIDE_SIZE" val="758*343"/>
  <p:tag name="KSO_WM_SLIDE_POSITION" val="100*98"/>
  <p:tag name="KSO_WM_SLIDE_LAYOUT" val="a_f"/>
  <p:tag name="KSO_WM_SLIDE_LAYOUT_CNT" val="1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19*f*1"/>
  <p:tag name="KSO_WM_TEMPLATE_CATEGORY" val="custom"/>
  <p:tag name="KSO_WM_TEMPLATE_INDEX" val="20205309"/>
  <p:tag name="KSO_WM_UNIT_LAYERLEVEL" val="1"/>
  <p:tag name="KSO_WM_TAG_VERSION" val="1.0"/>
  <p:tag name="KSO_WM_BEAUTIFY_FLAG" val="#wm#"/>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TYPE" val="f"/>
  <p:tag name="KSO_WM_UNIT_INDEX" val="1"/>
</p:tagLst>
</file>

<file path=ppt/tags/tag337.xml><?xml version="1.0" encoding="utf-8"?>
<p:tagLst xmlns:p="http://schemas.openxmlformats.org/presentationml/2006/main">
  <p:tag name="KSO_WM_SLIDE_ID" val="custom20205309_19"/>
  <p:tag name="KSO_WM_TEMPLATE_SUBCATEGORY" val="0"/>
  <p:tag name="KSO_WM_TEMPLATE_MASTER_TYPE" val="1"/>
  <p:tag name="KSO_WM_TEMPLATE_COLOR_TYPE" val="1"/>
  <p:tag name="KSO_WM_SLIDE_ITEM_CNT" val="0"/>
  <p:tag name="KSO_WM_SLIDE_INDEX" val="19"/>
  <p:tag name="KSO_WM_TAG_VERSION" val="1.0"/>
  <p:tag name="KSO_WM_BEAUTIFY_FLAG" val="#wm#"/>
  <p:tag name="KSO_WM_TEMPLATE_CATEGORY" val="custom"/>
  <p:tag name="KSO_WM_TEMPLATE_INDEX" val="20205309"/>
  <p:tag name="KSO_WM_SLIDE_TYPE" val="text"/>
  <p:tag name="KSO_WM_SLIDE_SUBTYPE" val="pureTxt"/>
  <p:tag name="KSO_WM_SLIDE_SIZE" val="758*343"/>
  <p:tag name="KSO_WM_SLIDE_POSITION" val="100*98"/>
  <p:tag name="KSO_WM_SLIDE_LAYOUT" val="a_f"/>
  <p:tag name="KSO_WM_SLIDE_LAYOUT_CNT" val="1_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5309_9*i*2"/>
  <p:tag name="KSO_WM_TEMPLATE_CATEGORY" val="custom"/>
  <p:tag name="KSO_WM_TEMPLATE_INDEX" val="20205309"/>
  <p:tag name="KSO_WM_UNIT_LAYERLEVEL" val="1"/>
  <p:tag name="KSO_WM_TAG_VERSION" val="1.0"/>
  <p:tag name="KSO_WM_BEAUTIFY_FLAG" val="#wm#"/>
</p:tagLst>
</file>

<file path=ppt/tags/tag339.xml><?xml version="1.0" encoding="utf-8"?>
<p:tagLst xmlns:p="http://schemas.openxmlformats.org/presentationml/2006/main">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VALUE" val="294"/>
  <p:tag name="KSO_WM_UNIT_HIGHLIGHT" val="0"/>
  <p:tag name="KSO_WM_UNIT_COMPATIBLE" val="0"/>
  <p:tag name="KSO_WM_UNIT_DIAGRAM_ISNUMVISUAL" val="0"/>
  <p:tag name="KSO_WM_UNIT_DIAGRAM_ISREFERUNIT" val="0"/>
  <p:tag name="KSO_WM_UNIT_TYPE" val="f"/>
  <p:tag name="KSO_WM_UNIT_INDEX" val="1"/>
  <p:tag name="KSO_WM_UNIT_ID" val="custom20205309_9*f*1"/>
  <p:tag name="KSO_WM_TEMPLATE_CATEGORY" val="custom"/>
  <p:tag name="KSO_WM_TEMPLATE_INDEX" val="2020530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5309_9*i*3"/>
  <p:tag name="KSO_WM_TEMPLATE_CATEGORY" val="custom"/>
  <p:tag name="KSO_WM_TEMPLATE_INDEX" val="20205309"/>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5309_9*i*4"/>
  <p:tag name="KSO_WM_TEMPLATE_CATEGORY" val="custom"/>
  <p:tag name="KSO_WM_TEMPLATE_INDEX" val="20205309"/>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5309_9*i*5"/>
  <p:tag name="KSO_WM_TEMPLATE_CATEGORY" val="custom"/>
  <p:tag name="KSO_WM_TEMPLATE_INDEX" val="20205309"/>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5309_9*i*6"/>
  <p:tag name="KSO_WM_TEMPLATE_CATEGORY" val="custom"/>
  <p:tag name="KSO_WM_TEMPLATE_INDEX" val="20205309"/>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05309_9*i*7"/>
  <p:tag name="KSO_WM_TEMPLATE_CATEGORY" val="custom"/>
  <p:tag name="KSO_WM_TEMPLATE_INDEX" val="20205309"/>
  <p:tag name="KSO_WM_UNIT_LAYERLEVEL" val="1"/>
  <p:tag name="KSO_WM_TAG_VERSION" val="1.0"/>
  <p:tag name="KSO_WM_BEAUTIFY_FLAG" val="#wm#"/>
</p:tagLst>
</file>

<file path=ppt/tags/tag345.xml><?xml version="1.0" encoding="utf-8"?>
<p:tagLst xmlns:p="http://schemas.openxmlformats.org/presentationml/2006/main">
  <p:tag name="KSO_WM_UNIT_ISCONTENTS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309_9*a*1"/>
  <p:tag name="KSO_WM_TEMPLATE_CATEGORY" val="custom"/>
  <p:tag name="KSO_WM_TEMPLATE_INDEX" val="20205309"/>
  <p:tag name="KSO_WM_UNIT_LAYERLEVEL" val="1"/>
  <p:tag name="KSO_WM_TAG_VERSION" val="1.0"/>
  <p:tag name="KSO_WM_BEAUTIFY_FLAG" val="#wm#"/>
  <p:tag name="KSO_WM_UNIT_ISNUMDGMTITLE" val="0"/>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9*i*1"/>
  <p:tag name="KSO_WM_TEMPLATE_CATEGORY" val="custom"/>
  <p:tag name="KSO_WM_TEMPLATE_INDEX" val="20205309"/>
  <p:tag name="KSO_WM_UNIT_LAYERLEVEL" val="1"/>
  <p:tag name="KSO_WM_TAG_VERSION" val="1.0"/>
  <p:tag name="KSO_WM_BEAUTIFY_FLAG" val="#wm#"/>
  <p:tag name="KSO_WM_UNIT_TYPE" val="i"/>
  <p:tag name="KSO_WM_UNIT_INDEX" val="1"/>
</p:tagLst>
</file>

<file path=ppt/tags/tag347.xml><?xml version="1.0" encoding="utf-8"?>
<p:tagLst xmlns:p="http://schemas.openxmlformats.org/presentationml/2006/main">
  <p:tag name="KSO_WM_BEAUTIFY_FLAG" val="#wm#"/>
  <p:tag name="KSO_WM_TEMPLATE_CATEGORY" val="custom"/>
  <p:tag name="KSO_WM_TEMPLATE_INDEX" val="20205309"/>
  <p:tag name="KSO_WM_SLIDE_ID" val="custom20205309_9"/>
  <p:tag name="KSO_WM_TEMPLATE_SUBCATEGORY" val="15"/>
  <p:tag name="KSO_WM_SLIDE_ITEM_CNT" val="0"/>
  <p:tag name="KSO_WM_SLIDE_INDEX" val="9"/>
  <p:tag name="KSO_WM_TAG_VERSION" val="1.0"/>
  <p:tag name="KSO_WM_SLIDE_LAYOUT" val="a_f"/>
  <p:tag name="KSO_WM_SLIDE_LAYOUT_CNT" val="1_1"/>
  <p:tag name="KSO_WM_SLIDE_TYPE" val="text"/>
  <p:tag name="KSO_WM_SLIDE_SUBTYPE" val="pureTxt"/>
  <p:tag name="KSO_WM_SLIDE_SIZE" val="922*489"/>
  <p:tag name="KSO_WM_SLIDE_POSITION" val="37*0"/>
  <p:tag name="KSO_WM_TEMPLATE_MASTER_TYPE" val="1"/>
  <p:tag name="KSO_WM_TEMPLATE_COLOR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5309_9*i*2"/>
  <p:tag name="KSO_WM_TEMPLATE_CATEGORY" val="custom"/>
  <p:tag name="KSO_WM_TEMPLATE_INDEX" val="20205309"/>
  <p:tag name="KSO_WM_UNIT_LAYERLEVEL" val="1"/>
  <p:tag name="KSO_WM_TAG_VERSION" val="1.0"/>
  <p:tag name="KSO_WM_BEAUTIFY_FLAG" val="#wm#"/>
</p:tagLst>
</file>

<file path=ppt/tags/tag349.xml><?xml version="1.0" encoding="utf-8"?>
<p:tagLst xmlns:p="http://schemas.openxmlformats.org/presentationml/2006/main">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VALUE" val="294"/>
  <p:tag name="KSO_WM_UNIT_HIGHLIGHT" val="0"/>
  <p:tag name="KSO_WM_UNIT_COMPATIBLE" val="0"/>
  <p:tag name="KSO_WM_UNIT_DIAGRAM_ISNUMVISUAL" val="0"/>
  <p:tag name="KSO_WM_UNIT_DIAGRAM_ISREFERUNIT" val="0"/>
  <p:tag name="KSO_WM_UNIT_TYPE" val="f"/>
  <p:tag name="KSO_WM_UNIT_INDEX" val="1"/>
  <p:tag name="KSO_WM_UNIT_ID" val="custom20205309_9*f*1"/>
  <p:tag name="KSO_WM_TEMPLATE_CATEGORY" val="custom"/>
  <p:tag name="KSO_WM_TEMPLATE_INDEX" val="2020530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5309_9*i*3"/>
  <p:tag name="KSO_WM_TEMPLATE_CATEGORY" val="custom"/>
  <p:tag name="KSO_WM_TEMPLATE_INDEX" val="20205309"/>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5309_9*i*4"/>
  <p:tag name="KSO_WM_TEMPLATE_CATEGORY" val="custom"/>
  <p:tag name="KSO_WM_TEMPLATE_INDEX" val="20205309"/>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5309_9*i*5"/>
  <p:tag name="KSO_WM_TEMPLATE_CATEGORY" val="custom"/>
  <p:tag name="KSO_WM_TEMPLATE_INDEX" val="20205309"/>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5309_9*i*6"/>
  <p:tag name="KSO_WM_TEMPLATE_CATEGORY" val="custom"/>
  <p:tag name="KSO_WM_TEMPLATE_INDEX" val="20205309"/>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05309_9*i*7"/>
  <p:tag name="KSO_WM_TEMPLATE_CATEGORY" val="custom"/>
  <p:tag name="KSO_WM_TEMPLATE_INDEX" val="20205309"/>
  <p:tag name="KSO_WM_UNIT_LAYERLEVEL" val="1"/>
  <p:tag name="KSO_WM_TAG_VERSION" val="1.0"/>
  <p:tag name="KSO_WM_BEAUTIFY_FLAG" val="#wm#"/>
</p:tagLst>
</file>

<file path=ppt/tags/tag355.xml><?xml version="1.0" encoding="utf-8"?>
<p:tagLst xmlns:p="http://schemas.openxmlformats.org/presentationml/2006/main">
  <p:tag name="KSO_WM_UNIT_ISCONTENTS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309_9*a*1"/>
  <p:tag name="KSO_WM_TEMPLATE_CATEGORY" val="custom"/>
  <p:tag name="KSO_WM_TEMPLATE_INDEX" val="20205309"/>
  <p:tag name="KSO_WM_UNIT_LAYERLEVEL" val="1"/>
  <p:tag name="KSO_WM_TAG_VERSION" val="1.0"/>
  <p:tag name="KSO_WM_BEAUTIFY_FLAG" val="#wm#"/>
  <p:tag name="KSO_WM_UNIT_ISNUMDGMTITLE" val="0"/>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9*i*1"/>
  <p:tag name="KSO_WM_TEMPLATE_CATEGORY" val="custom"/>
  <p:tag name="KSO_WM_TEMPLATE_INDEX" val="20205309"/>
  <p:tag name="KSO_WM_UNIT_LAYERLEVEL" val="1"/>
  <p:tag name="KSO_WM_TAG_VERSION" val="1.0"/>
  <p:tag name="KSO_WM_BEAUTIFY_FLAG" val="#wm#"/>
  <p:tag name="KSO_WM_UNIT_TYPE" val="i"/>
  <p:tag name="KSO_WM_UNIT_INDEX" val="1"/>
</p:tagLst>
</file>

<file path=ppt/tags/tag357.xml><?xml version="1.0" encoding="utf-8"?>
<p:tagLst xmlns:p="http://schemas.openxmlformats.org/presentationml/2006/main">
  <p:tag name="KSO_WM_BEAUTIFY_FLAG" val="#wm#"/>
  <p:tag name="KSO_WM_TEMPLATE_CATEGORY" val="custom"/>
  <p:tag name="KSO_WM_TEMPLATE_INDEX" val="20205309"/>
  <p:tag name="KSO_WM_SLIDE_ID" val="custom20205309_9"/>
  <p:tag name="KSO_WM_TEMPLATE_SUBCATEGORY" val="15"/>
  <p:tag name="KSO_WM_SLIDE_ITEM_CNT" val="0"/>
  <p:tag name="KSO_WM_SLIDE_INDEX" val="9"/>
  <p:tag name="KSO_WM_TAG_VERSION" val="1.0"/>
  <p:tag name="KSO_WM_SLIDE_LAYOUT" val="a_f"/>
  <p:tag name="KSO_WM_SLIDE_LAYOUT_CNT" val="1_1"/>
  <p:tag name="KSO_WM_SLIDE_TYPE" val="text"/>
  <p:tag name="KSO_WM_SLIDE_SUBTYPE" val="pureTxt"/>
  <p:tag name="KSO_WM_SLIDE_SIZE" val="922*489"/>
  <p:tag name="KSO_WM_SLIDE_POSITION" val="37*0"/>
  <p:tag name="KSO_WM_TEMPLATE_MASTER_TYPE" val="1"/>
  <p:tag name="KSO_WM_TEMPLATE_COLOR_TYPE"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5309_9*i*2"/>
  <p:tag name="KSO_WM_TEMPLATE_CATEGORY" val="custom"/>
  <p:tag name="KSO_WM_TEMPLATE_INDEX" val="20205309"/>
  <p:tag name="KSO_WM_UNIT_LAYERLEVEL" val="1"/>
  <p:tag name="KSO_WM_TAG_VERSION" val="1.0"/>
  <p:tag name="KSO_WM_BEAUTIFY_FLAG" val="#wm#"/>
</p:tagLst>
</file>

<file path=ppt/tags/tag359.xml><?xml version="1.0" encoding="utf-8"?>
<p:tagLst xmlns:p="http://schemas.openxmlformats.org/presentationml/2006/main">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VALUE" val="294"/>
  <p:tag name="KSO_WM_UNIT_HIGHLIGHT" val="0"/>
  <p:tag name="KSO_WM_UNIT_COMPATIBLE" val="0"/>
  <p:tag name="KSO_WM_UNIT_DIAGRAM_ISNUMVISUAL" val="0"/>
  <p:tag name="KSO_WM_UNIT_DIAGRAM_ISREFERUNIT" val="0"/>
  <p:tag name="KSO_WM_UNIT_TYPE" val="f"/>
  <p:tag name="KSO_WM_UNIT_INDEX" val="1"/>
  <p:tag name="KSO_WM_UNIT_ID" val="custom20205309_9*f*1"/>
  <p:tag name="KSO_WM_TEMPLATE_CATEGORY" val="custom"/>
  <p:tag name="KSO_WM_TEMPLATE_INDEX" val="20205309"/>
  <p:tag name="KSO_WM_UNIT_LAYERLEVEL" val="1"/>
  <p:tag name="KSO_WM_TAG_VERSION" val="1.0"/>
  <p:tag name="KSO_WM_BEAUTIFY_FLAG" val="#wm#"/>
</p:tagLst>
</file>

<file path=ppt/tags/tag36.xml><?xml version="1.0" encoding="utf-8"?>
<p:tagLst xmlns:p="http://schemas.openxmlformats.org/presentationml/2006/main">
  <p:tag name="KSO_WM_UNIT_PLACING_PICTURE_INFO" val="{&quot;code&quot;:&quot;[1]&quot;,&quot;full_picture&quot;:false,&quot;last_crop_picture&quot;:&quot;[1]&quot;,&quot;scheme&quot;:&quot;1-1&quot;,&quot;spacing&quot;:5}"/>
  <p:tag name="KSO_WM_UNIT_PLACING_PICTURE" val="132404.262"/>
  <p:tag name="KSO_WM_BEAUTIFY_FLAG" val="#wm#"/>
  <p:tag name="KSO_WM_UNIT_ID" val="_6**"/>
  <p:tag name="KSO_WM_UNIT_HIGHLIGHT" val="0"/>
  <p:tag name="KSO_WM_UNIT_COMPATIBLE" val="0"/>
  <p:tag name="KSO_WM_UNIT_DIAGRAM_ISNUMVISUAL" val="0"/>
  <p:tag name="KSO_WM_UNIT_DIAGRAM_ISREFERUNIT" val="0"/>
  <p:tag name="KSO_WM_UNIT_LAYERLEVEL" val="1"/>
  <p:tag name="KSO_WM_TAG_VERSION" val="1.0"/>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5309_9*i*3"/>
  <p:tag name="KSO_WM_TEMPLATE_CATEGORY" val="custom"/>
  <p:tag name="KSO_WM_TEMPLATE_INDEX" val="20205309"/>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5309_9*i*4"/>
  <p:tag name="KSO_WM_TEMPLATE_CATEGORY" val="custom"/>
  <p:tag name="KSO_WM_TEMPLATE_INDEX" val="20205309"/>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5309_9*i*5"/>
  <p:tag name="KSO_WM_TEMPLATE_CATEGORY" val="custom"/>
  <p:tag name="KSO_WM_TEMPLATE_INDEX" val="20205309"/>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5309_9*i*6"/>
  <p:tag name="KSO_WM_TEMPLATE_CATEGORY" val="custom"/>
  <p:tag name="KSO_WM_TEMPLATE_INDEX" val="20205309"/>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05309_9*i*7"/>
  <p:tag name="KSO_WM_TEMPLATE_CATEGORY" val="custom"/>
  <p:tag name="KSO_WM_TEMPLATE_INDEX" val="20205309"/>
  <p:tag name="KSO_WM_UNIT_LAYERLEVEL" val="1"/>
  <p:tag name="KSO_WM_TAG_VERSION" val="1.0"/>
  <p:tag name="KSO_WM_BEAUTIFY_FLAG" val="#wm#"/>
</p:tagLst>
</file>

<file path=ppt/tags/tag365.xml><?xml version="1.0" encoding="utf-8"?>
<p:tagLst xmlns:p="http://schemas.openxmlformats.org/presentationml/2006/main">
  <p:tag name="KSO_WM_UNIT_ISCONTENTS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309_9*a*1"/>
  <p:tag name="KSO_WM_TEMPLATE_CATEGORY" val="custom"/>
  <p:tag name="KSO_WM_TEMPLATE_INDEX" val="20205309"/>
  <p:tag name="KSO_WM_UNIT_LAYERLEVEL" val="1"/>
  <p:tag name="KSO_WM_TAG_VERSION" val="1.0"/>
  <p:tag name="KSO_WM_BEAUTIFY_FLAG" val="#wm#"/>
  <p:tag name="KSO_WM_UNIT_ISNUMDGMTITLE" val="0"/>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09_9*i*1"/>
  <p:tag name="KSO_WM_TEMPLATE_CATEGORY" val="custom"/>
  <p:tag name="KSO_WM_TEMPLATE_INDEX" val="20205309"/>
  <p:tag name="KSO_WM_UNIT_LAYERLEVEL" val="1"/>
  <p:tag name="KSO_WM_TAG_VERSION" val="1.0"/>
  <p:tag name="KSO_WM_BEAUTIFY_FLAG" val="#wm#"/>
  <p:tag name="KSO_WM_UNIT_TYPE" val="i"/>
  <p:tag name="KSO_WM_UNIT_INDEX" val="1"/>
</p:tagLst>
</file>

<file path=ppt/tags/tag367.xml><?xml version="1.0" encoding="utf-8"?>
<p:tagLst xmlns:p="http://schemas.openxmlformats.org/presentationml/2006/main">
  <p:tag name="KSO_WM_BEAUTIFY_FLAG" val="#wm#"/>
  <p:tag name="KSO_WM_TEMPLATE_CATEGORY" val="custom"/>
  <p:tag name="KSO_WM_TEMPLATE_INDEX" val="20205309"/>
  <p:tag name="KSO_WM_SLIDE_ID" val="custom20205309_9"/>
  <p:tag name="KSO_WM_TEMPLATE_SUBCATEGORY" val="15"/>
  <p:tag name="KSO_WM_SLIDE_ITEM_CNT" val="0"/>
  <p:tag name="KSO_WM_SLIDE_INDEX" val="9"/>
  <p:tag name="KSO_WM_TAG_VERSION" val="1.0"/>
  <p:tag name="KSO_WM_SLIDE_LAYOUT" val="a_f"/>
  <p:tag name="KSO_WM_SLIDE_LAYOUT_CNT" val="1_1"/>
  <p:tag name="KSO_WM_SLIDE_TYPE" val="text"/>
  <p:tag name="KSO_WM_SLIDE_SUBTYPE" val="pureTxt"/>
  <p:tag name="KSO_WM_SLIDE_SIZE" val="922*489"/>
  <p:tag name="KSO_WM_SLIDE_POSITION" val="37*0"/>
  <p:tag name="KSO_WM_TEMPLATE_MASTER_TYPE" val="1"/>
  <p:tag name="KSO_WM_TEMPLATE_COLOR_TYPE" val="1"/>
</p:tagLst>
</file>

<file path=ppt/tags/tag36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UNIT_TEXT_PART_ID_V2" val="b-3-1"/>
  <p:tag name="KSO_WM_UNIT_NOCLEAR" val="0"/>
  <p:tag name="KSO_WM_UNIT_VALUE" val="51"/>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PRESET_TEXT" val="单击此处添加文本具体内容，简明扼要的阐述您的观点。"/>
  <p:tag name="KSO_WM_UNIT_SUBTYPE" val="a"/>
  <p:tag name="KSO_WM_UNIT_TEXT_FILL_FORE_SCHEMECOLOR_INDEX_BRIGHTNESS" val="0.15"/>
  <p:tag name="KSO_WM_UNIT_TEXT_FILL_FORE_SCHEMECOLOR_INDEX" val="13"/>
  <p:tag name="KSO_WM_UNIT_TEXT_FILL_TYPE" val="1"/>
</p:tagLst>
</file>

<file path=ppt/tags/tag371.xml><?xml version="1.0" encoding="utf-8"?>
<p:tagLst xmlns:p="http://schemas.openxmlformats.org/presentationml/2006/main">
  <p:tag name="KSO_WM_UNIT_TEXT_PART_ID_V2" val="b-3-1"/>
  <p:tag name="KSO_WM_UNIT_ADJUSTLAYOUT_ID" val="4"/>
  <p:tag name="KSO_WM_UNIT_ISCONTENTSTITLE" val="0"/>
  <p:tag name="KSO_WM_UNIT_NOCLEAR" val="0"/>
  <p:tag name="KSO_WM_UNIT_VALUE" val="44"/>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PRESET_TEXT" val="单击添加大标题"/>
  <p:tag name="KSO_WM_UNIT_ISNUMDGMTITLE" val="0"/>
</p:tagLst>
</file>

<file path=ppt/tags/tag372.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TEMPLATE_MASTER_TYPE" val="0"/>
  <p:tag name="KSO_WM_TEMPLATE_COLOR_TYPE" val="1"/>
  <p:tag name="KSO_WM_SLIDE_TYPE" val="text"/>
  <p:tag name="KSO_WM_SLIDE_SUBTYPE" val="pureTxt"/>
  <p:tag name="KSO_WM_SLIDE_ITEM_CNT" val="0"/>
  <p:tag name="KSO_WM_SLIDE_INDEX" val="1"/>
  <p:tag name="KSO_WM_SLIDE_SIZE" val="960*387"/>
  <p:tag name="KSO_WM_SLIDE_POSITION" val="0*-1"/>
  <p:tag name="KSO_WM_TAG_VERSION" val="1.0"/>
  <p:tag name="KSO_WM_SLIDE_LAYOUT" val="a_f_i"/>
  <p:tag name="KSO_WM_SLIDE_LAYOUT_CNT" val="1_1_1"/>
  <p:tag name="KSO_WM_SLIDE_BK_DARK_LIGHT" val="2"/>
  <p:tag name="KSO_WM_SLIDE_BACKGROUND_TYPE" val="gener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
      <a:dk1>
        <a:sysClr val="windowText" lastClr="000000"/>
      </a:dk1>
      <a:lt1>
        <a:srgbClr val="FFFFFF"/>
      </a:lt1>
      <a:dk2>
        <a:srgbClr val="DCEBF8"/>
      </a:dk2>
      <a:lt2>
        <a:srgbClr val="FFFFFF"/>
      </a:lt2>
      <a:accent1>
        <a:srgbClr val="2E75B6"/>
      </a:accent1>
      <a:accent2>
        <a:srgbClr val="4B71B7"/>
      </a:accent2>
      <a:accent3>
        <a:srgbClr val="676EB8"/>
      </a:accent3>
      <a:accent4>
        <a:srgbClr val="846ABA"/>
      </a:accent4>
      <a:accent5>
        <a:srgbClr val="A067BB"/>
      </a:accent5>
      <a:accent6>
        <a:srgbClr val="BD63BC"/>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ysClr val="windowText" lastClr="000000"/>
      </a:dk1>
      <a:lt1>
        <a:srgbClr val="FFFFFF"/>
      </a:lt1>
      <a:dk2>
        <a:srgbClr val="DCEBF8"/>
      </a:dk2>
      <a:lt2>
        <a:srgbClr val="FFFFFF"/>
      </a:lt2>
      <a:accent1>
        <a:srgbClr val="2E75B6"/>
      </a:accent1>
      <a:accent2>
        <a:srgbClr val="4B71B7"/>
      </a:accent2>
      <a:accent3>
        <a:srgbClr val="676EB8"/>
      </a:accent3>
      <a:accent4>
        <a:srgbClr val="846ABA"/>
      </a:accent4>
      <a:accent5>
        <a:srgbClr val="A067BB"/>
      </a:accent5>
      <a:accent6>
        <a:srgbClr val="BD63BC"/>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8356</Words>
  <Application>WPS 演示</Application>
  <PresentationFormat>宽屏</PresentationFormat>
  <Paragraphs>128</Paragraphs>
  <Slides>19</Slides>
  <Notes>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19</vt:i4>
      </vt:variant>
    </vt:vector>
  </HeadingPairs>
  <TitlesOfParts>
    <vt:vector size="33" baseType="lpstr">
      <vt:lpstr>Arial</vt:lpstr>
      <vt:lpstr>宋体</vt:lpstr>
      <vt:lpstr>Wingdings</vt:lpstr>
      <vt:lpstr>微软雅黑</vt:lpstr>
      <vt:lpstr>汉仪旗黑-85S</vt:lpstr>
      <vt:lpstr>Segoe UI</vt:lpstr>
      <vt:lpstr>Wingdings</vt:lpstr>
      <vt:lpstr>黑体</vt:lpstr>
      <vt:lpstr>Arial Unicode MS</vt:lpstr>
      <vt:lpstr>Calibri</vt:lpstr>
      <vt:lpstr>新宋体</vt:lpstr>
      <vt:lpstr>仿宋</vt:lpstr>
      <vt:lpstr>1_Office 主题​​</vt:lpstr>
      <vt:lpstr>2_Office 主题​​</vt:lpstr>
      <vt:lpstr>Education system planning 教育系统规划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单击此处添加标题</vt:lpstr>
      <vt:lpstr>单击此处添加标题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Woooh</cp:lastModifiedBy>
  <cp:revision>175</cp:revision>
  <dcterms:created xsi:type="dcterms:W3CDTF">2019-06-19T02:08:00Z</dcterms:created>
  <dcterms:modified xsi:type="dcterms:W3CDTF">2020-08-29T05:24:55Z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