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26-Jun-18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Chess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 (OOP)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1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Mashrur Mahmud, 160041056</a:t>
            </a:r>
          </a:p>
          <a:p>
            <a:r>
              <a:rPr lang="en-US" dirty="0" smtClean="0"/>
              <a:t>Tanvir </a:t>
            </a:r>
            <a:r>
              <a:rPr lang="en-US" dirty="0" err="1" smtClean="0"/>
              <a:t>Adittya</a:t>
            </a:r>
            <a:r>
              <a:rPr lang="en-US" dirty="0" smtClean="0"/>
              <a:t>, 160041019</a:t>
            </a:r>
          </a:p>
          <a:p>
            <a:r>
              <a:rPr lang="en-US" dirty="0" smtClean="0"/>
              <a:t>Omar Ahsan, 160041001</a:t>
            </a:r>
          </a:p>
          <a:p>
            <a:r>
              <a:rPr lang="en-US" dirty="0" smtClean="0"/>
              <a:t>Farhan M Nafis Momin, 160041074</a:t>
            </a:r>
          </a:p>
          <a:p>
            <a:r>
              <a:rPr lang="en-US" dirty="0" smtClean="0"/>
              <a:t>Minhaz Islam, 160041061</a:t>
            </a:r>
          </a:p>
          <a:p>
            <a:r>
              <a:rPr lang="en-US" dirty="0" err="1" smtClean="0"/>
              <a:t>Mazharul</a:t>
            </a:r>
            <a:r>
              <a:rPr lang="en-US" dirty="0" smtClean="0"/>
              <a:t> Islam Rishad, 160041053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just">
              <a:buNone/>
            </a:pPr>
            <a:r>
              <a:rPr lang="en-US" dirty="0" smtClean="0"/>
              <a:t>We have all grown up playing chess, either played on a chessboard or an arcade game in our computers.</a:t>
            </a:r>
          </a:p>
          <a:p>
            <a:pPr marL="0" indent="0" algn="just">
              <a:buNone/>
            </a:pPr>
            <a:r>
              <a:rPr lang="en-US" dirty="0" smtClean="0"/>
              <a:t>More or else, it has always existed as one of the classics when it comes to gameplay in our lives.</a:t>
            </a:r>
          </a:p>
          <a:p>
            <a:pPr marL="0" indent="0" algn="just">
              <a:buNone/>
            </a:pPr>
            <a:r>
              <a:rPr lang="en-US" dirty="0"/>
              <a:t>I</a:t>
            </a:r>
            <a:r>
              <a:rPr lang="en-US" dirty="0" smtClean="0"/>
              <a:t>nspired </a:t>
            </a:r>
            <a:r>
              <a:rPr lang="en-US" dirty="0"/>
              <a:t>by </a:t>
            </a:r>
            <a:r>
              <a:rPr lang="en-US" dirty="0" smtClean="0"/>
              <a:t>that classic strategy nature of the game, </a:t>
            </a:r>
            <a:r>
              <a:rPr lang="en-US" dirty="0"/>
              <a:t>we decided to recreate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Chess</a:t>
            </a:r>
            <a:r>
              <a:rPr lang="en-US" dirty="0"/>
              <a:t> as our main project.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00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93572"/>
            <a:ext cx="9601196" cy="3282296"/>
          </a:xfrm>
        </p:spPr>
        <p:txBody>
          <a:bodyPr/>
          <a:lstStyle/>
          <a:p>
            <a:r>
              <a:rPr lang="en-US" dirty="0" smtClean="0"/>
              <a:t>It is a two player (1v1) based Chess game.</a:t>
            </a:r>
          </a:p>
          <a:p>
            <a:r>
              <a:rPr lang="en-US" dirty="0" smtClean="0"/>
              <a:t>Its has 2D Chess Graphics.</a:t>
            </a:r>
          </a:p>
          <a:p>
            <a:r>
              <a:rPr lang="en-US" dirty="0" smtClean="0"/>
              <a:t>Game’s Framework : </a:t>
            </a:r>
            <a:r>
              <a:rPr lang="en-US" dirty="0" smtClean="0">
                <a:solidFill>
                  <a:srgbClr val="00B050"/>
                </a:solidFill>
              </a:rPr>
              <a:t>QT</a:t>
            </a:r>
          </a:p>
          <a:p>
            <a:r>
              <a:rPr lang="en-US" dirty="0" smtClean="0"/>
              <a:t>Game has interactive GUI, that responds to users’ mouse click events.</a:t>
            </a:r>
            <a:br>
              <a:rPr lang="en-US" dirty="0" smtClean="0"/>
            </a:br>
            <a:r>
              <a:rPr lang="en-US" dirty="0" smtClean="0"/>
              <a:t>Selection of a unit displays possible move outlines.</a:t>
            </a:r>
          </a:p>
          <a:p>
            <a:r>
              <a:rPr lang="en-US" dirty="0"/>
              <a:t>N</a:t>
            </a:r>
            <a:r>
              <a:rPr lang="en-US" dirty="0" smtClean="0"/>
              <a:t>ew match can be played after ongoing one has 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295402" y="814647"/>
            <a:ext cx="9609668" cy="5569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1295401" y="1670858"/>
            <a:ext cx="9609668" cy="3966923"/>
          </a:xfrm>
        </p:spPr>
        <p:txBody>
          <a:bodyPr>
            <a:normAutofit/>
          </a:bodyPr>
          <a:lstStyle/>
          <a:p>
            <a:r>
              <a:rPr lang="en-US" dirty="0" smtClean="0"/>
              <a:t>Most of the GUI is implemented in 3 particular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Chessbox</a:t>
            </a:r>
            <a:r>
              <a:rPr lang="en-US" sz="1600" dirty="0" smtClean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Game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Chessboard Class</a:t>
            </a:r>
          </a:p>
          <a:p>
            <a:endParaRPr lang="en-US" sz="800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Chessbox</a:t>
            </a:r>
            <a:r>
              <a:rPr lang="en-US" dirty="0" smtClean="0"/>
              <a:t> class defines each particular square on the 8x8 grid. Box objects are colored using the QT Brush Widget.</a:t>
            </a:r>
          </a:p>
          <a:p>
            <a:endParaRPr lang="en-US" sz="800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Game</a:t>
            </a:r>
            <a:r>
              <a:rPr lang="en-US" dirty="0" smtClean="0"/>
              <a:t> class defines the actual game events.</a:t>
            </a:r>
          </a:p>
          <a:p>
            <a:endParaRPr lang="en-US" sz="800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Chessboard</a:t>
            </a:r>
            <a:r>
              <a:rPr lang="en-US" dirty="0" smtClean="0"/>
              <a:t> class monitors the board conditions.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295401" y="1454727"/>
            <a:ext cx="9609668" cy="249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75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847897"/>
            <a:ext cx="9609668" cy="517051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piece</a:t>
            </a:r>
            <a:r>
              <a:rPr lang="en-US" dirty="0" smtClean="0"/>
              <a:t> class is inherited by six other classes,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Pawn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Bishop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Horse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Queen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King</a:t>
            </a:r>
          </a:p>
          <a:p>
            <a:r>
              <a:rPr lang="en-US" dirty="0" smtClean="0"/>
              <a:t>As obvious, the </a:t>
            </a:r>
            <a:r>
              <a:rPr lang="en-US" dirty="0" smtClean="0">
                <a:solidFill>
                  <a:schemeClr val="accent1"/>
                </a:solidFill>
              </a:rPr>
              <a:t>King</a:t>
            </a:r>
            <a:r>
              <a:rPr lang="en-US" dirty="0" smtClean="0"/>
              <a:t> class is most important as win conditions are defined by it.</a:t>
            </a:r>
          </a:p>
          <a:p>
            <a:r>
              <a:rPr lang="en-US" dirty="0" smtClean="0"/>
              <a:t>On each turn, the game checks if the King is in “check”, that is whether it is in the movement space of the opponent’s piece.</a:t>
            </a:r>
          </a:p>
          <a:p>
            <a:r>
              <a:rPr lang="en-US" dirty="0" smtClean="0"/>
              <a:t>The King’s possible movements are also stored. </a:t>
            </a:r>
          </a:p>
          <a:p>
            <a:r>
              <a:rPr lang="en-US" dirty="0" smtClean="0"/>
              <a:t>In such a case where the King is in “check” and has zero possible movement to a “non-check” space, the game is declared won.</a:t>
            </a:r>
          </a:p>
        </p:txBody>
      </p:sp>
    </p:spTree>
    <p:extLst>
      <p:ext uri="{BB962C8B-B14F-4D97-AF65-F5344CB8AC3E}">
        <p14:creationId xmlns:p14="http://schemas.microsoft.com/office/powerpoint/2010/main" val="237128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We hope you enjoyed</a:t>
            </a:r>
            <a:r>
              <a:rPr lang="en-US" dirty="0"/>
              <a:t>! ~(˘▾˘~)</a:t>
            </a:r>
          </a:p>
        </p:txBody>
      </p:sp>
    </p:spTree>
    <p:extLst>
      <p:ext uri="{BB962C8B-B14F-4D97-AF65-F5344CB8AC3E}">
        <p14:creationId xmlns:p14="http://schemas.microsoft.com/office/powerpoint/2010/main" val="54449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</TotalTime>
  <Words>307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2D Chess</vt:lpstr>
      <vt:lpstr>Team Members</vt:lpstr>
      <vt:lpstr>Introduction</vt:lpstr>
      <vt:lpstr>Features</vt:lpstr>
      <vt:lpstr>Details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Chess</dc:title>
  <dc:creator>Farhan Nafis</dc:creator>
  <cp:lastModifiedBy>Farhan Nafis</cp:lastModifiedBy>
  <cp:revision>20</cp:revision>
  <dcterms:created xsi:type="dcterms:W3CDTF">2018-06-26T08:59:44Z</dcterms:created>
  <dcterms:modified xsi:type="dcterms:W3CDTF">2018-06-26T13:09:24Z</dcterms:modified>
</cp:coreProperties>
</file>