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072" autoAdjust="0"/>
  </p:normalViewPr>
  <p:slideViewPr>
    <p:cSldViewPr snapToGrid="0">
      <p:cViewPr varScale="1">
        <p:scale>
          <a:sx n="67" d="100"/>
          <a:sy n="67" d="100"/>
        </p:scale>
        <p:origin x="22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DC5B-3EB9-4BEE-8C3A-5155A8888D6E}" type="datetimeFigureOut">
              <a:rPr lang="da-DK" smtClean="0"/>
              <a:t>16-02-2022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0E89-F6C7-474B-8A75-81F5EAD6732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86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VM </a:t>
            </a:r>
            <a:r>
              <a:rPr lang="da-DK" dirty="0" err="1"/>
              <a:t>mashine</a:t>
            </a:r>
            <a:r>
              <a:rPr lang="da-DK" dirty="0"/>
              <a:t> installation</a:t>
            </a:r>
          </a:p>
          <a:p>
            <a:r>
              <a:rPr lang="da-DK" dirty="0"/>
              <a:t>VS </a:t>
            </a:r>
            <a:r>
              <a:rPr lang="da-DK" dirty="0" err="1"/>
              <a:t>extension</a:t>
            </a:r>
            <a:endParaRPr lang="da-DK" dirty="0"/>
          </a:p>
          <a:p>
            <a:r>
              <a:rPr lang="da-DK" dirty="0" err="1"/>
              <a:t>Where</a:t>
            </a:r>
            <a:r>
              <a:rPr lang="da-DK" dirty="0"/>
              <a:t> is </a:t>
            </a:r>
            <a:r>
              <a:rPr lang="da-DK" dirty="0" err="1"/>
              <a:t>everything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/>
              <a:t> upload…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0E89-F6C7-474B-8A75-81F5EAD6732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81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ESP32 </a:t>
            </a:r>
            <a:r>
              <a:rPr lang="da-DK" dirty="0" err="1"/>
              <a:t>vs</a:t>
            </a:r>
            <a:r>
              <a:rPr lang="da-DK" dirty="0"/>
              <a:t> ESP8266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0E89-F6C7-474B-8A75-81F5EAD6732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96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Designed for industrial networks. In the 1990 of what now is Philips</a:t>
            </a:r>
          </a:p>
          <a:p>
            <a:r>
              <a:rPr lang="da-DK" dirty="0"/>
              <a:t>Low-</a:t>
            </a:r>
            <a:r>
              <a:rPr lang="da-DK" dirty="0" err="1"/>
              <a:t>bandwidth</a:t>
            </a:r>
            <a:r>
              <a:rPr lang="da-DK" dirty="0"/>
              <a:t> </a:t>
            </a:r>
            <a:r>
              <a:rPr lang="da-DK" dirty="0" err="1"/>
              <a:t>dial</a:t>
            </a:r>
            <a:r>
              <a:rPr lang="da-DK" dirty="0"/>
              <a:t>-up and </a:t>
            </a:r>
            <a:r>
              <a:rPr lang="da-DK" dirty="0" err="1"/>
              <a:t>satellite</a:t>
            </a:r>
            <a:r>
              <a:rPr lang="da-DK" dirty="0"/>
              <a:t> SCDA </a:t>
            </a:r>
            <a:r>
              <a:rPr lang="da-DK" dirty="0" err="1"/>
              <a:t>infrastructure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Traditional</a:t>
            </a:r>
            <a:r>
              <a:rPr lang="da-DK" dirty="0"/>
              <a:t> poll </a:t>
            </a:r>
            <a:r>
              <a:rPr lang="da-DK" dirty="0" err="1"/>
              <a:t>response</a:t>
            </a:r>
            <a:r>
              <a:rPr lang="da-DK" dirty="0"/>
              <a:t> Master is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req</a:t>
            </a:r>
            <a:r>
              <a:rPr lang="da-DK" dirty="0"/>
              <a:t> new data / </a:t>
            </a:r>
            <a:r>
              <a:rPr lang="da-DK" dirty="0" err="1"/>
              <a:t>report</a:t>
            </a:r>
            <a:r>
              <a:rPr lang="da-DK" dirty="0"/>
              <a:t>-by-</a:t>
            </a:r>
            <a:r>
              <a:rPr lang="da-DK" dirty="0" err="1"/>
              <a:t>exception</a:t>
            </a:r>
            <a:r>
              <a:rPr lang="da-DK" dirty="0"/>
              <a:t>.</a:t>
            </a:r>
          </a:p>
          <a:p>
            <a:r>
              <a:rPr lang="da-DK" dirty="0"/>
              <a:t>Flexible </a:t>
            </a:r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paths</a:t>
            </a:r>
            <a:endParaRPr lang="da-DK" dirty="0"/>
          </a:p>
          <a:p>
            <a:r>
              <a:rPr lang="da-DK" dirty="0"/>
              <a:t> </a:t>
            </a:r>
            <a:endParaRPr lang="en-US" dirty="0"/>
          </a:p>
          <a:p>
            <a:r>
              <a:rPr lang="en-US" dirty="0"/>
              <a:t>QoS 0 publishes a message once with no required acknowledgment. </a:t>
            </a:r>
          </a:p>
          <a:p>
            <a:r>
              <a:rPr lang="en-US" dirty="0"/>
              <a:t>QoS 1 publishes a message repeatedly until it is acknowledged. </a:t>
            </a:r>
          </a:p>
          <a:p>
            <a:r>
              <a:rPr lang="en-US" dirty="0"/>
              <a:t>QoS 2 publishes a message repeatedly but guarantees that it is received only once</a:t>
            </a:r>
          </a:p>
          <a:p>
            <a:endParaRPr lang="da-DK" dirty="0"/>
          </a:p>
          <a:p>
            <a:r>
              <a:rPr lang="da-DK" dirty="0" err="1"/>
              <a:t>Decoupled</a:t>
            </a:r>
            <a:r>
              <a:rPr lang="da-DK" dirty="0"/>
              <a:t> data</a:t>
            </a:r>
          </a:p>
          <a:p>
            <a:endParaRPr lang="da-DK" dirty="0"/>
          </a:p>
          <a:p>
            <a:r>
              <a:rPr lang="da-DK" dirty="0"/>
              <a:t>MQTT TLS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0E89-F6C7-474B-8A75-81F5EAD6732E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864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8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3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45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2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8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9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7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Seminar/HomeAutomation/tree/main/ESP-12E%20conn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B3DDB-A525-40ED-B610-C2CF7BD0D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DIY Integration i HA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A482B7C-ECA2-46F5-B3BB-47F9530CE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Gennemgang af hvordan du får forbindelse til Home Assistens</a:t>
            </a:r>
          </a:p>
        </p:txBody>
      </p:sp>
    </p:spTree>
    <p:extLst>
      <p:ext uri="{BB962C8B-B14F-4D97-AF65-F5344CB8AC3E}">
        <p14:creationId xmlns:p14="http://schemas.microsoft.com/office/powerpoint/2010/main" val="1093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632F4-D791-41EC-89BF-859EF6ED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528591-B4F2-42DB-8E64-81930EF3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Udviklingsplatform</a:t>
            </a:r>
          </a:p>
          <a:p>
            <a:r>
              <a:rPr lang="da-DK" dirty="0"/>
              <a:t>Hardware</a:t>
            </a:r>
          </a:p>
          <a:p>
            <a:r>
              <a:rPr lang="da-DK" dirty="0"/>
              <a:t>MQTT</a:t>
            </a:r>
          </a:p>
          <a:p>
            <a:r>
              <a:rPr lang="da-DK" dirty="0"/>
              <a:t>Kode eksempel 1</a:t>
            </a:r>
          </a:p>
          <a:p>
            <a:r>
              <a:rPr lang="da-DK" dirty="0"/>
              <a:t>Kode eksempel 2</a:t>
            </a:r>
          </a:p>
        </p:txBody>
      </p:sp>
    </p:spTree>
    <p:extLst>
      <p:ext uri="{BB962C8B-B14F-4D97-AF65-F5344CB8AC3E}">
        <p14:creationId xmlns:p14="http://schemas.microsoft.com/office/powerpoint/2010/main" val="7054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89C9-017E-4754-B155-9500D647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1280890"/>
          </a:xfrm>
        </p:spPr>
        <p:txBody>
          <a:bodyPr/>
          <a:lstStyle/>
          <a:p>
            <a:r>
              <a:rPr lang="da-DK" dirty="0"/>
              <a:t>Platform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C364ED-E8C8-4B10-BA7C-17C97562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Arduino</a:t>
            </a:r>
          </a:p>
          <a:p>
            <a:r>
              <a:rPr lang="da-DK" dirty="0" err="1"/>
              <a:t>PlatformIO</a:t>
            </a:r>
            <a:endParaRPr lang="da-DK" dirty="0"/>
          </a:p>
          <a:p>
            <a:pPr lvl="1"/>
            <a:r>
              <a:rPr lang="da-DK" dirty="0"/>
              <a:t>Opsætning</a:t>
            </a:r>
          </a:p>
          <a:p>
            <a:pPr lvl="1"/>
            <a:r>
              <a:rPr lang="da-DK" dirty="0"/>
              <a:t>Gennemgang</a:t>
            </a:r>
          </a:p>
          <a:p>
            <a:pPr lvl="1"/>
            <a:r>
              <a:rPr lang="da-DK" dirty="0"/>
              <a:t>Connect to </a:t>
            </a:r>
            <a:r>
              <a:rPr lang="da-DK" dirty="0" err="1"/>
              <a:t>target</a:t>
            </a:r>
            <a:endParaRPr lang="da-DK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4A4B94-387A-44DA-8971-DA7CF101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6" y="381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9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D5F1C-8AF5-4D6A-BEAF-40A73E1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D8DFD2-9F9F-462F-9497-9E6187AD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kan vi bruge af hardware</a:t>
            </a:r>
          </a:p>
          <a:p>
            <a:r>
              <a:rPr lang="da-DK" dirty="0"/>
              <a:t>Fordele/Ulemper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AC01D23-D1CB-4730-8185-3349D6E34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3188" y="-244548"/>
            <a:ext cx="3948777" cy="26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28A648-C917-44D8-8247-47704C69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MQTT</a:t>
            </a:r>
          </a:p>
          <a:p>
            <a:r>
              <a:rPr lang="da-DK" dirty="0"/>
              <a:t>Historie</a:t>
            </a:r>
          </a:p>
          <a:p>
            <a:r>
              <a:rPr lang="da-DK" dirty="0"/>
              <a:t>Pub/Sub</a:t>
            </a:r>
          </a:p>
          <a:p>
            <a:r>
              <a:rPr lang="da-DK" dirty="0"/>
              <a:t>QoS</a:t>
            </a:r>
          </a:p>
          <a:p>
            <a:r>
              <a:rPr lang="da-DK" dirty="0"/>
              <a:t>Eksempel</a:t>
            </a:r>
          </a:p>
          <a:p>
            <a:r>
              <a:rPr lang="da-DK" dirty="0" err="1"/>
              <a:t>Debug</a:t>
            </a:r>
            <a:r>
              <a:rPr lang="da-DK" dirty="0"/>
              <a:t> med TT3 (https://github.com/francoisvdm/TT3)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0FF271-409A-4F89-A125-7A8D6E12B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2" y="506219"/>
            <a:ext cx="4725836" cy="12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D31A9B3-7721-48C9-A1A3-7336A1754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96" y="745797"/>
            <a:ext cx="6296904" cy="460121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54B5649-B795-4D0D-94A1-ED9B85E21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63" y="5211037"/>
            <a:ext cx="515374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348B0-803E-4625-AFC4-06137C1C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</a:t>
            </a:r>
            <a:r>
              <a:rPr lang="da-DK" dirty="0" err="1"/>
              <a:t>eksemple</a:t>
            </a:r>
            <a:r>
              <a:rPr lang="da-DK" dirty="0"/>
              <a:t> 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6D39D7-82D6-4D68-A594-6EF83AD0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 to </a:t>
            </a:r>
            <a:r>
              <a:rPr lang="da-DK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wifi</a:t>
            </a:r>
            <a:endParaRPr lang="da-DK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</a:p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https://github.com/IDASeminar/HomeAutomation/tree/main/ESP-12E%20connect</a:t>
            </a:r>
            <a:endParaRPr lang="da-DK" sz="1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063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468D4-FCF0-4445-B471-EF52A936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</a:t>
            </a:r>
            <a:r>
              <a:rPr lang="da-DK" dirty="0" err="1"/>
              <a:t>eksemple</a:t>
            </a:r>
            <a:r>
              <a:rPr lang="da-DK" dirty="0"/>
              <a:t>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502D5E-67EC-4350-BCB3-3223996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600" dirty="0"/>
              <a:t>Hvorfor bruge et færdigt bibliotek</a:t>
            </a:r>
          </a:p>
          <a:p>
            <a:r>
              <a:rPr lang="da-DK" sz="1600" b="0" i="0" dirty="0">
                <a:effectLst/>
                <a:latin typeface="ui-monospace"/>
              </a:rPr>
              <a:t>https://github.com/dawidchyrzynski/arduino-home-assistant</a:t>
            </a:r>
            <a:endParaRPr lang="da-DK" sz="1600" dirty="0"/>
          </a:p>
          <a:p>
            <a:r>
              <a:rPr lang="da-DK" sz="1600" dirty="0"/>
              <a:t>https://githhttps://github.com/IDASeminar/HomeAutomation/tree/main/HomeAssistensIntegration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262046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215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ui-monospace</vt:lpstr>
      <vt:lpstr>Wingdings 3</vt:lpstr>
      <vt:lpstr>Visk</vt:lpstr>
      <vt:lpstr>DIY Integration i HA</vt:lpstr>
      <vt:lpstr>Agenda</vt:lpstr>
      <vt:lpstr>Platform</vt:lpstr>
      <vt:lpstr>Hardware</vt:lpstr>
      <vt:lpstr>PowerPoint-præsentation</vt:lpstr>
      <vt:lpstr>Kode eksemple 1</vt:lpstr>
      <vt:lpstr>Kode eksemple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Integration i HA</dc:title>
  <dc:creator>Gert Lauritsen</dc:creator>
  <cp:lastModifiedBy>Gert Lauritsen</cp:lastModifiedBy>
  <cp:revision>5</cp:revision>
  <dcterms:created xsi:type="dcterms:W3CDTF">2022-02-16T14:22:48Z</dcterms:created>
  <dcterms:modified xsi:type="dcterms:W3CDTF">2022-02-16T15:34:34Z</dcterms:modified>
</cp:coreProperties>
</file>