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394" r:id="rId9"/>
    <p:sldId id="392" r:id="rId10"/>
    <p:sldId id="393" r:id="rId11"/>
    <p:sldId id="395" r:id="rId12"/>
    <p:sldId id="396" r:id="rId13"/>
    <p:sldId id="397" r:id="rId14"/>
    <p:sldId id="391" r:id="rId15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84" y="6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29-03-2022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29-03-2022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5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6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7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8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9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10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29-03-2022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.componentsearchengine.com/pcb-libraries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Kicad</a:t>
            </a:r>
            <a:r>
              <a:rPr lang="da-DK" sz="3900" dirty="0"/>
              <a:t> 6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Gert Lauritsen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Panel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https://github.com/yaqwsx/KiKit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10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A99497C-F6CF-4FA1-8091-982666BD6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63" y="36887"/>
            <a:ext cx="3714173" cy="3025549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164DFC84-9BC8-46A8-8F28-6C82D9F5D94D}"/>
              </a:ext>
            </a:extLst>
          </p:cNvPr>
          <p:cNvSpPr txBox="1"/>
          <p:nvPr/>
        </p:nvSpPr>
        <p:spPr>
          <a:xfrm>
            <a:off x="9579554" y="428178"/>
            <a:ext cx="24308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"layout":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hspace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vspace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"rotation": "90deg",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"rows": "3",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"cols": "10"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"tabs":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"fixed"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"cuts":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mousebites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"spacing": "1mm",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"offset": "0.2mm"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"framing":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railstb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"width": "5mm"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"fiducials":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"3fid",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hoffset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voffset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"2mm"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"text":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"type": "simple"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},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"post": {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     "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millradius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": "1mm"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  }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a-DK" dirty="0"/>
              <a:t>Tak</a:t>
            </a:r>
          </a:p>
        </p:txBody>
      </p:sp>
      <p:sp>
        <p:nvSpPr>
          <p:cNvPr id="23" name="Und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a-DK" dirty="0"/>
              <a:t>Gert Lauritsen</a:t>
            </a:r>
          </a:p>
          <a:p>
            <a:pPr rtl="0"/>
            <a:r>
              <a:rPr lang="da-DK" dirty="0"/>
              <a:t>Gert@askob.dk</a:t>
            </a:r>
          </a:p>
          <a:p>
            <a:pPr rtl="0"/>
            <a:endParaRPr lang="da-DK" dirty="0"/>
          </a:p>
        </p:txBody>
      </p:sp>
      <p:pic>
        <p:nvPicPr>
          <p:cNvPr id="27" name="Pladsholder til billede 26" descr="Digital baggrund i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dsholder til billede 32" descr="Digital baggrund i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223939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Gennemgang / </a:t>
            </a:r>
            <a:r>
              <a:rPr lang="da-DK" dirty="0" err="1"/>
              <a:t>demoproject</a:t>
            </a:r>
            <a:endParaRPr lang="da-DK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Komponent søgning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BOM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PCB </a:t>
            </a:r>
            <a:r>
              <a:rPr lang="da-DK" dirty="0" err="1"/>
              <a:t>Panelization</a:t>
            </a:r>
            <a:endParaRPr lang="da-DK" dirty="0"/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2. februar 2020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IDA </a:t>
            </a:r>
            <a:r>
              <a:rPr lang="da-DK" dirty="0" err="1"/>
              <a:t>Kicad</a:t>
            </a:r>
            <a:r>
              <a:rPr lang="da-DK" dirty="0"/>
              <a:t> Seminar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/>
              <a:t>Introduktion</a:t>
            </a:r>
          </a:p>
        </p:txBody>
      </p:sp>
      <p:pic>
        <p:nvPicPr>
          <p:cNvPr id="18" name="Pladsholder til billede 17" descr="En gruppe personer, der sidder ved e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dsholder til billede 19" descr="Digital baggrund i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dsholder til billede 24" descr="Digital diagramskær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3" name="Pladsholder til billede 22" descr="En person, der tegner på et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 1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4A99E3-CC03-4995-B155-FCC5F36E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54" y="-72736"/>
            <a:ext cx="8623646" cy="61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 err="1"/>
              <a:t>SnapEda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4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/>
              <a:t>Library Loader</a:t>
            </a: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918749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>
                <a:hlinkClick r:id="rId4"/>
              </a:rPr>
              <a:t>https://ms.componentsearchengine.com/pcb-libraries.php</a:t>
            </a:r>
            <a:endParaRPr lang="da-DK" dirty="0"/>
          </a:p>
          <a:p>
            <a:pPr marL="0" indent="0" rtl="0">
              <a:lnSpc>
                <a:spcPct val="100000"/>
              </a:lnSpc>
              <a:buNone/>
            </a:pP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72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Opgave2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8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2D10E14-7477-480C-8C72-C7D04E5CD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1" y="0"/>
            <a:ext cx="8409709" cy="59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BOM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8073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https://github.com/openscopeproject/InteractiveHtmlBom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9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0F40329-681F-4A17-BB5F-08D369DD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217" y="51826"/>
            <a:ext cx="5198309" cy="3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353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{CAFDB2B7-A556-47D8-A092-1C4D5AAEFD91}tf33713516_win32</Template>
  <TotalTime>36</TotalTime>
  <Words>354</Words>
  <Application>Microsoft Office PowerPoint</Application>
  <PresentationFormat>Widescreen</PresentationFormat>
  <Paragraphs>104</Paragraphs>
  <Slides>11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Kicad 6</vt:lpstr>
      <vt:lpstr>Dagsorden</vt:lpstr>
      <vt:lpstr>Introduktion</vt:lpstr>
      <vt:lpstr>Kicad </vt:lpstr>
      <vt:lpstr>Opgave 1 </vt:lpstr>
      <vt:lpstr>SnapEda </vt:lpstr>
      <vt:lpstr>Library Loader</vt:lpstr>
      <vt:lpstr>Opgave2 </vt:lpstr>
      <vt:lpstr>BOM </vt:lpstr>
      <vt:lpstr>Panel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6</dc:title>
  <dc:creator>Gert Lauritsen</dc:creator>
  <cp:lastModifiedBy>Gert Lauritsen</cp:lastModifiedBy>
  <cp:revision>7</cp:revision>
  <dcterms:created xsi:type="dcterms:W3CDTF">2022-03-08T16:21:38Z</dcterms:created>
  <dcterms:modified xsi:type="dcterms:W3CDTF">2022-03-29T11:11:24Z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