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84" r:id="rId7"/>
    <p:sldId id="317" r:id="rId8"/>
    <p:sldId id="394" r:id="rId9"/>
    <p:sldId id="392" r:id="rId10"/>
    <p:sldId id="393" r:id="rId11"/>
    <p:sldId id="396" r:id="rId12"/>
    <p:sldId id="397" r:id="rId13"/>
    <p:sldId id="395" r:id="rId14"/>
    <p:sldId id="391" r:id="rId15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3725" autoAdjust="0"/>
  </p:normalViewPr>
  <p:slideViewPr>
    <p:cSldViewPr snapToGrid="0">
      <p:cViewPr varScale="1">
        <p:scale>
          <a:sx n="92" d="100"/>
          <a:sy n="92" d="100"/>
        </p:scale>
        <p:origin x="84" y="61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40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1040D4-4151-4C65-9AC3-C3163B9A624A}" type="datetime1">
              <a:rPr lang="da-DK" smtClean="0"/>
              <a:t>30-03-2022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F84BF6-C0C3-4933-AF58-292ABAF910E0}" type="datetime1">
              <a:rPr lang="da-DK" smtClean="0"/>
              <a:t>30-03-2022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" dirty="0"/>
              <a:t>Klik for at redigere i master</a:t>
            </a:r>
          </a:p>
          <a:p>
            <a:pPr lvl="1" rtl="0"/>
            <a:r>
              <a:rPr lang="da" dirty="0"/>
              <a:t>Andet niveau</a:t>
            </a:r>
          </a:p>
          <a:p>
            <a:pPr lvl="2" rtl="0"/>
            <a:r>
              <a:rPr lang="da" dirty="0"/>
              <a:t>Tredje niveau</a:t>
            </a:r>
          </a:p>
          <a:p>
            <a:pPr lvl="3" rtl="0"/>
            <a:r>
              <a:rPr lang="da" dirty="0"/>
              <a:t>Fjerde niveau</a:t>
            </a:r>
          </a:p>
          <a:p>
            <a:pPr lvl="4" rtl="0"/>
            <a:r>
              <a:rPr lang="da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1271D5A-C9DC-4AFF-9480-BA8E51786C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5E89FF-DBE7-4694-AA93-D4A1999970F8}" type="datetime1">
              <a:rPr lang="da-DK" smtClean="0"/>
              <a:t>30-03-2022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3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314197-6BCA-43C5-8A81-55992E8A48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8EEB378-2AE3-45E8-AD65-B8210FA10C2C}" type="datetime1">
              <a:rPr lang="da-DK" smtClean="0"/>
              <a:t>30-03-2022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4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30-03-2022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5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30-03-2022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4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6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30-03-2022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7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30-03-2022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8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30-03-2022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45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9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30-03-2022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10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30-03-2022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5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sz="4800" noProof="0"/>
              <a:t>3DFloat</a:t>
            </a:r>
          </a:p>
        </p:txBody>
      </p:sp>
      <p:sp>
        <p:nvSpPr>
          <p:cNvPr id="14" name="Pladsholder til billed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dhold 3-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16" name="Pladsholder til teks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7" name="Pladsholder til indhold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22" name="Pladsholder til teks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3" name="Pladsholder til indhold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8" name="Pladsholder til teks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1" name="Pladsholder til indhold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Oversi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f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1" name="Under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40" name="Pladsholder til billed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2" name="Pladsholder til billed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grpSp>
        <p:nvGrpSpPr>
          <p:cNvPr id="43" name="Grup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Kombinationstegning: Figur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46" name="Kombinationstegning: Figur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Kombinationstegning: Figur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gsor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da-DK" noProof="0"/>
              <a:t>Klik for at tilføje titel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da-DK" sz="1600" noProof="0"/>
              <a:t>Klik for at tilføje tekst</a:t>
            </a:r>
          </a:p>
        </p:txBody>
      </p:sp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2" name="Pladsholder til billed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5" name="Pladsholder til billed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k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2" name="Pladsholder til billed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8" name="Pladsholder til billed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9" name="Pladsholder til billed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0" name="Pladsholder til billed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1" name="Pladsholder til indhold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, tabel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Kombinationstegning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0" name="Kombinationstegning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Kombinationstegning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5" name="Pladsholder til billed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da-DK" noProof="0"/>
              <a:t>Team</a:t>
            </a:r>
          </a:p>
        </p:txBody>
      </p: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Kombinationstegning: Figur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3" name="Kombinationstegning: Figur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6" name="Pladsholder til billed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7" name="Pladsholder til billed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8" name="Pladsholder til billed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9" name="Pladsholder til billed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63" name="Pladsholder til teks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1" name="Pladsholder til teks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5" name="Pladsholder til teks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4" name="Pladsholder til teks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7" name="Pladsholder til teks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6" name="Pladsholder til teks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9" name="Pladsholder til teks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8" name="Pladsholder til teks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dhold 2-kolonne (sammenlignings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.componentsearchengine.com/pcb-libraries.ph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4018416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da-DK" sz="3900" dirty="0" err="1"/>
              <a:t>Kicad</a:t>
            </a:r>
            <a:r>
              <a:rPr lang="da-DK" sz="3900" dirty="0"/>
              <a:t> 6</a:t>
            </a:r>
          </a:p>
        </p:txBody>
      </p:sp>
      <p:pic>
        <p:nvPicPr>
          <p:cNvPr id="14" name="Pladsholder til billede 13" descr="Digital baggrund i datapunkter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Under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da-DK" dirty="0"/>
              <a:t>Gert Lauritsen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6900"/>
            <a:ext cx="1974128" cy="198610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Opgave2</a:t>
            </a: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10</a:t>
            </a:fld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554B677-F6EE-451F-96BF-D8E6A70E2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248" y="0"/>
            <a:ext cx="10402752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8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da-DK" dirty="0"/>
              <a:t>Tak</a:t>
            </a:r>
          </a:p>
        </p:txBody>
      </p:sp>
      <p:sp>
        <p:nvSpPr>
          <p:cNvPr id="23" name="Undertitel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da-DK" dirty="0"/>
              <a:t>Gert Lauritsen</a:t>
            </a:r>
          </a:p>
          <a:p>
            <a:pPr rtl="0"/>
            <a:r>
              <a:rPr lang="da-DK" dirty="0"/>
              <a:t>Gert@askob.dk</a:t>
            </a:r>
          </a:p>
          <a:p>
            <a:pPr rtl="0"/>
            <a:endParaRPr lang="da-DK" dirty="0"/>
          </a:p>
        </p:txBody>
      </p:sp>
      <p:pic>
        <p:nvPicPr>
          <p:cNvPr id="27" name="Pladsholder til billede 26" descr="Digital baggrund i datapunkter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ladsholder til billede 32" descr="Digital baggrund i datapunkter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da-DK"/>
              <a:t>Dagsorden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223939" cy="3415519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Gennemgang / </a:t>
            </a:r>
            <a:r>
              <a:rPr lang="da-DK" dirty="0" err="1"/>
              <a:t>demoproject</a:t>
            </a:r>
            <a:endParaRPr lang="da-DK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Opgave1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Komponent søgning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BOM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PCB </a:t>
            </a:r>
            <a:r>
              <a:rPr lang="da-DK" dirty="0" err="1"/>
              <a:t>Panelization</a:t>
            </a:r>
            <a:endParaRPr lang="da-DK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Opgave2</a:t>
            </a:r>
          </a:p>
        </p:txBody>
      </p:sp>
      <p:pic>
        <p:nvPicPr>
          <p:cNvPr id="8" name="Pladsholder til billede 7" descr="Digitale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ladsholder til billede 9" descr="Datapunkter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ladsholder til billede 11" descr="Databaggr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Pladsholder til dato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 dirty="0"/>
              <a:t>Tirsdag d. 2. februar 2020</a:t>
            </a:r>
          </a:p>
        </p:txBody>
      </p:sp>
      <p:sp>
        <p:nvSpPr>
          <p:cNvPr id="14" name="Pladsholder til sidefod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 dirty="0"/>
              <a:t>IDA </a:t>
            </a:r>
            <a:r>
              <a:rPr lang="da-DK" dirty="0" err="1"/>
              <a:t>Kicad</a:t>
            </a:r>
            <a:r>
              <a:rPr lang="da-DK" dirty="0"/>
              <a:t> Seminar</a:t>
            </a:r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da-DK"/>
              <a:t>Introduktion</a:t>
            </a:r>
          </a:p>
        </p:txBody>
      </p:sp>
      <p:pic>
        <p:nvPicPr>
          <p:cNvPr id="18" name="Pladsholder til billede 17" descr="En gruppe personer, der sidder ved et bord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ladsholder til billede 19" descr="Digital baggrund i datapunkter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ladsholder til billede 24" descr="Digital diagramskærm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3</a:t>
            </a:fld>
            <a:endParaRPr lang="da-DK"/>
          </a:p>
        </p:txBody>
      </p:sp>
      <p:pic>
        <p:nvPicPr>
          <p:cNvPr id="23" name="Pladsholder til billede 22" descr="En person, der tegner på et white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Pladsholder til indhold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93547" y="4508500"/>
            <a:ext cx="7013750" cy="1563688"/>
          </a:xfrm>
          <a:noFill/>
        </p:spPr>
        <p:txBody>
          <a:bodyPr rtlCol="0">
            <a:noAutofit/>
          </a:bodyPr>
          <a:lstStyle/>
          <a:p>
            <a:pPr rtl="0"/>
            <a:r>
              <a:rPr lang="da-D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Kombinationstegning: Figur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Kombinationstegning: Figur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a-DK" dirty="0"/>
            </a:p>
          </p:txBody>
        </p:sp>
        <p:sp>
          <p:nvSpPr>
            <p:cNvPr id="42" name="Kombinationstegning: Figur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dirty="0"/>
            </a:p>
          </p:txBody>
        </p:sp>
      </p:grpSp>
      <p:sp useBgFill="1">
        <p:nvSpPr>
          <p:cNvPr id="46" name="Rektangel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ktangel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Kicad</a:t>
            </a: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/>
              <a:t>The </a:t>
            </a:r>
            <a:r>
              <a:rPr lang="da-DK" dirty="0" err="1"/>
              <a:t>road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is lost in the </a:t>
            </a:r>
            <a:r>
              <a:rPr lang="da-DK" dirty="0" err="1"/>
              <a:t>flood</a:t>
            </a: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Opgave 1 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5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E4A99E3-CC03-4995-B155-FCC5F36E5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354" y="-72736"/>
            <a:ext cx="8623646" cy="61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dirty="0" err="1"/>
              <a:t>SnapEda</a:t>
            </a: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/>
              <a:t>The </a:t>
            </a:r>
            <a:r>
              <a:rPr lang="da-DK" dirty="0" err="1"/>
              <a:t>road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is lost in the </a:t>
            </a:r>
            <a:r>
              <a:rPr lang="da-DK" dirty="0" err="1"/>
              <a:t>flood</a:t>
            </a: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049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dirty="0"/>
              <a:t>Library Loader</a:t>
            </a:r>
            <a:endParaRPr lang="da-DK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918749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>
                <a:hlinkClick r:id="rId4"/>
              </a:rPr>
              <a:t>https://ms.componentsearchengine.com/pcb-libraries.php</a:t>
            </a:r>
            <a:endParaRPr lang="da-DK" dirty="0"/>
          </a:p>
          <a:p>
            <a:pPr marL="0" indent="0" rtl="0">
              <a:lnSpc>
                <a:spcPct val="100000"/>
              </a:lnSpc>
              <a:buNone/>
            </a:pP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2723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BOM 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8073592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kern="1200" dirty="0">
                <a:latin typeface="+mn-lt"/>
                <a:ea typeface="+mn-ea"/>
                <a:cs typeface="+mn-cs"/>
              </a:rPr>
              <a:t>https://github.com/openscopeproject/InteractiveHtmlBom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8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30F40329-681F-4A17-BB5F-08D369DD9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217" y="51826"/>
            <a:ext cx="5198309" cy="378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3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Panel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/>
              <a:t>https://github.com/yaqwsx/KiKit</a:t>
            </a: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9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A99497C-F6CF-4FA1-8091-982666BD6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963" y="36887"/>
            <a:ext cx="3714173" cy="3025549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164DFC84-9BC8-46A8-8F28-6C82D9F5D94D}"/>
              </a:ext>
            </a:extLst>
          </p:cNvPr>
          <p:cNvSpPr txBox="1"/>
          <p:nvPr/>
        </p:nvSpPr>
        <p:spPr>
          <a:xfrm>
            <a:off x="9579554" y="428178"/>
            <a:ext cx="24308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"layout": {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hspace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": "2mm",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vspace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": "2mm",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"rotation": "90deg",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"rows": "3",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"cols": "10"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},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"tabs": {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"type": "fixed"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},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"cuts": {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"type": "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mousebites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"spacing": "1mm",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"offset": "0.2mm"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},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"framing": {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"type": "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railstb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"width": "5mm"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},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"fiducials": {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"type": "3fid",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hoffset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": "2mm",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voffset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": "2mm"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},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"text": {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"type": "simple"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},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"post": {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millradius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": "1mm"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}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6539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639.tgt.Office_50300967_TF33713516_Win32_OJ112196127.potx" id="{A0FEE4B8-8258-4C6F-9073-71F0C6535218}" vid="{10AB5BE0-5BD0-4563-A9EE-BDFB85A77F7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{CAFDB2B7-A556-47D8-A092-1C4D5AAEFD91}tf33713516_win32</Template>
  <TotalTime>38</TotalTime>
  <Words>356</Words>
  <Application>Microsoft Office PowerPoint</Application>
  <PresentationFormat>Widescreen</PresentationFormat>
  <Paragraphs>106</Paragraphs>
  <Slides>11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Walbaum Display</vt:lpstr>
      <vt:lpstr>3DFloatVTI</vt:lpstr>
      <vt:lpstr>Kicad 6</vt:lpstr>
      <vt:lpstr>Dagsorden</vt:lpstr>
      <vt:lpstr>Introduktion</vt:lpstr>
      <vt:lpstr>Kicad </vt:lpstr>
      <vt:lpstr>Opgave 1 </vt:lpstr>
      <vt:lpstr>SnapEda </vt:lpstr>
      <vt:lpstr>Library Loader</vt:lpstr>
      <vt:lpstr>BOM </vt:lpstr>
      <vt:lpstr>Panel</vt:lpstr>
      <vt:lpstr>Opgave2 </vt:lpstr>
      <vt:lpstr>Tak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 6</dc:title>
  <dc:creator>Gert Lauritsen</dc:creator>
  <cp:lastModifiedBy>Gert Lauritsen</cp:lastModifiedBy>
  <cp:revision>8</cp:revision>
  <dcterms:created xsi:type="dcterms:W3CDTF">2022-03-08T16:21:38Z</dcterms:created>
  <dcterms:modified xsi:type="dcterms:W3CDTF">2022-03-30T17:21:39Z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