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84" r:id="rId7"/>
    <p:sldId id="317" r:id="rId8"/>
    <p:sldId id="391" r:id="rId9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08-03-2022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08-03-2022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08-03-2022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08-03-2022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08-03-2022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Kicad</a:t>
            </a:r>
            <a:r>
              <a:rPr lang="da-DK" sz="3900" dirty="0"/>
              <a:t> 6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Gert Lauritsen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223939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Gennemgang / </a:t>
            </a:r>
            <a:r>
              <a:rPr lang="da-DK" dirty="0" err="1"/>
              <a:t>demoproject</a:t>
            </a:r>
            <a:endParaRPr lang="da-DK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Komponent søgning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BOM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PCB </a:t>
            </a:r>
            <a:r>
              <a:rPr lang="da-DK" dirty="0" err="1"/>
              <a:t>Panelization</a:t>
            </a:r>
            <a:endParaRPr lang="da-DK" dirty="0"/>
          </a:p>
        </p:txBody>
      </p:sp>
      <p:pic>
        <p:nvPicPr>
          <p:cNvPr id="8" name="Pladsholder til bille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dsholder til bille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dsholder til billede 11" descr="Databag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2. februar 2020</a:t>
            </a:r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/>
              <a:t>IDA </a:t>
            </a:r>
            <a:r>
              <a:rPr lang="da-DK" dirty="0" err="1"/>
              <a:t>Kicad</a:t>
            </a:r>
            <a:r>
              <a:rPr lang="da-DK" dirty="0"/>
              <a:t> Seminar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/>
              <a:t>Introduktion</a:t>
            </a:r>
          </a:p>
        </p:txBody>
      </p:sp>
      <p:pic>
        <p:nvPicPr>
          <p:cNvPr id="18" name="Pladsholder til billede 17" descr="En gruppe personer, der sidder ved e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dsholder til billede 19" descr="Digital baggrund i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dsholder til billede 24" descr="Digital diagramskær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23" name="Pladsholder til billede 22" descr="En person, der tegner på et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da-DK"/>
              <a:t>Med PowerPoint kan du oprette præsentationer og dele dit arbejde med andre, uanset hvor de er. Skriv teksten du ønsker her for at komme i gang. Du kan også tilføje billeder, kunst og videoer på denne skabelon. Gem dine præsentationer i OneDrive, og få adgang til dem fra din computer, tablet eller telefon.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a-DK" dirty="0"/>
              <a:t>Tak</a:t>
            </a:r>
          </a:p>
        </p:txBody>
      </p:sp>
      <p:sp>
        <p:nvSpPr>
          <p:cNvPr id="23" name="Und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a-DK" dirty="0"/>
              <a:t>Gert Lauritsen</a:t>
            </a:r>
          </a:p>
          <a:p>
            <a:pPr rtl="0"/>
            <a:r>
              <a:rPr lang="da-DK" dirty="0"/>
              <a:t>Gert@askob.dk</a:t>
            </a:r>
          </a:p>
          <a:p>
            <a:pPr rtl="0"/>
            <a:endParaRPr lang="da-DK" dirty="0"/>
          </a:p>
        </p:txBody>
      </p:sp>
      <p:pic>
        <p:nvPicPr>
          <p:cNvPr id="27" name="Pladsholder til billede 26" descr="Digital baggrund i datapunkter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dsholder til billede 32" descr="Digital baggrund i datapunkter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{CAFDB2B7-A556-47D8-A092-1C4D5AAEFD91}tf33713516_win32</Template>
  <TotalTime>10</TotalTime>
  <Words>144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Kicad 6</vt:lpstr>
      <vt:lpstr>Dagsorden</vt:lpstr>
      <vt:lpstr>Introduktion</vt:lpstr>
      <vt:lpstr>Kicad </vt:lpstr>
      <vt:lpstr>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6</dc:title>
  <dc:creator>Gert Lauritsen</dc:creator>
  <cp:lastModifiedBy>Gert Lauritsen</cp:lastModifiedBy>
  <cp:revision>1</cp:revision>
  <dcterms:created xsi:type="dcterms:W3CDTF">2022-03-08T16:21:38Z</dcterms:created>
  <dcterms:modified xsi:type="dcterms:W3CDTF">2022-03-08T16:32:33Z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