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17" r:id="rId8"/>
    <p:sldId id="394" r:id="rId9"/>
    <p:sldId id="392" r:id="rId10"/>
    <p:sldId id="393" r:id="rId11"/>
    <p:sldId id="395" r:id="rId12"/>
    <p:sldId id="396" r:id="rId13"/>
    <p:sldId id="397" r:id="rId14"/>
    <p:sldId id="391" r:id="rId15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3725" autoAdjust="0"/>
  </p:normalViewPr>
  <p:slideViewPr>
    <p:cSldViewPr snapToGrid="0">
      <p:cViewPr varScale="1">
        <p:scale>
          <a:sx n="92" d="100"/>
          <a:sy n="92" d="100"/>
        </p:scale>
        <p:origin x="84" y="6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1040D4-4151-4C65-9AC3-C3163B9A624A}" type="datetime1">
              <a:rPr lang="da-DK" smtClean="0"/>
              <a:t>28-03-2022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4BF6-C0C3-4933-AF58-292ABAF910E0}" type="datetime1">
              <a:rPr lang="da-DK" smtClean="0"/>
              <a:t>28-03-2022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" dirty="0"/>
              <a:t>Klik for at redigere i master</a:t>
            </a:r>
          </a:p>
          <a:p>
            <a:pPr lvl="1" rtl="0"/>
            <a:r>
              <a:rPr lang="da" dirty="0"/>
              <a:t>Andet niveau</a:t>
            </a:r>
          </a:p>
          <a:p>
            <a:pPr lvl="2" rtl="0"/>
            <a:r>
              <a:rPr lang="da" dirty="0"/>
              <a:t>Tredje niveau</a:t>
            </a:r>
          </a:p>
          <a:p>
            <a:pPr lvl="3" rtl="0"/>
            <a:r>
              <a:rPr lang="da" dirty="0"/>
              <a:t>Fjerde niveau</a:t>
            </a:r>
          </a:p>
          <a:p>
            <a:pPr lvl="4" rtl="0"/>
            <a:r>
              <a:rPr lang="da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271D5A-C9DC-4AFF-9480-BA8E51786C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5E89FF-DBE7-4694-AA93-D4A1999970F8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314197-6BCA-43C5-8A81-55992E8A48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EEB378-2AE3-45E8-AD65-B8210FA10C2C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4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5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6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7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8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9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10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sz="4800" noProof="0"/>
              <a:t>3DFloat</a:t>
            </a:r>
          </a:p>
        </p:txBody>
      </p:sp>
      <p:sp>
        <p:nvSpPr>
          <p:cNvPr id="14" name="Pladsholder til bille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dhold 3-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16" name="Pladsholder til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7" name="Pladsholder til ind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2" name="Pladsholder til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3" name="Pladsholder til ind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8" name="Pladsholder til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1" name="Pladsholder til ind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1" name="Und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40" name="Pladsholder til bille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2" name="Pladsholder til bille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s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a-DK" noProof="0"/>
              <a:t>Klik for at tilføje titel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a-DK" sz="1600" noProof="0"/>
              <a:t>Klik for at tilføje tekst</a:t>
            </a:r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5" name="Pladsholder til bille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2" name="Pladsholder til bille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8" name="Pladsholder til bille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9" name="Pladsholder til bille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0" name="Pladsholder til bille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1" name="Pladsholder til ind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, tabel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Kombinationstegning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0" name="Kombinationstegning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Kombinationstegning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a-DK" noProof="0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Kombinationstegning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3" name="Kombinationstegning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6" name="Pladsholder til bille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7" name="Pladsholder til bille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8" name="Pladsholder til bille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9" name="Pladsholder til bille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63" name="Pladsholder til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1" name="Pladsholder til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5" name="Pladsholder til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4" name="Pladsholder til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7" name="Pladsholder til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6" name="Pladsholder til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9" name="Pladsholder til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8" name="Pladsholder til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dhold 2-kolonne (sammenlignings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.componentsearchengine.com/pcb-libraries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1841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a-DK" sz="3900" dirty="0" err="1"/>
              <a:t>Kicad</a:t>
            </a:r>
            <a:r>
              <a:rPr lang="da-DK" sz="3900" dirty="0"/>
              <a:t> 6</a:t>
            </a:r>
          </a:p>
        </p:txBody>
      </p:sp>
      <p:pic>
        <p:nvPicPr>
          <p:cNvPr id="14" name="Pladsholder til billede 13" descr="Digital baggrund i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a-DK" dirty="0"/>
              <a:t>Gert Lauritsen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Panel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https://github.com/yaqwsx/KiKit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296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da-DK" dirty="0"/>
              <a:t>Tak</a:t>
            </a:r>
          </a:p>
        </p:txBody>
      </p:sp>
      <p:sp>
        <p:nvSpPr>
          <p:cNvPr id="23" name="Und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da-DK" dirty="0"/>
              <a:t>Gert Lauritsen</a:t>
            </a:r>
          </a:p>
          <a:p>
            <a:pPr rtl="0"/>
            <a:r>
              <a:rPr lang="da-DK" dirty="0"/>
              <a:t>Gert@askob.dk</a:t>
            </a:r>
          </a:p>
          <a:p>
            <a:pPr rtl="0"/>
            <a:endParaRPr lang="da-DK" dirty="0"/>
          </a:p>
        </p:txBody>
      </p:sp>
      <p:pic>
        <p:nvPicPr>
          <p:cNvPr id="27" name="Pladsholder til billede 26" descr="Digital baggrund i datapunkter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ladsholder til billede 32" descr="Digital baggrund i datapunkter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a-DK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223939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Gennemgang / </a:t>
            </a:r>
            <a:r>
              <a:rPr lang="da-DK" dirty="0" err="1"/>
              <a:t>demoproject</a:t>
            </a:r>
            <a:endParaRPr lang="da-DK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Komponent søgning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BOM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PCB </a:t>
            </a:r>
            <a:r>
              <a:rPr lang="da-DK" dirty="0" err="1"/>
              <a:t>Panelization</a:t>
            </a:r>
            <a:endParaRPr lang="da-DK" dirty="0"/>
          </a:p>
        </p:txBody>
      </p:sp>
      <p:pic>
        <p:nvPicPr>
          <p:cNvPr id="8" name="Pladsholder til billede 7" descr="Digitale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dsholder til billede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dsholder til billede 11" descr="Databag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 dirty="0"/>
              <a:t>Tirsdag d. 2. februar 2020</a:t>
            </a:r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/>
              <a:t>IDA </a:t>
            </a:r>
            <a:r>
              <a:rPr lang="da-DK" dirty="0" err="1"/>
              <a:t>Kicad</a:t>
            </a:r>
            <a:r>
              <a:rPr lang="da-DK" dirty="0"/>
              <a:t> Seminar</a:t>
            </a:r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da-DK"/>
              <a:t>Introduktion</a:t>
            </a:r>
          </a:p>
        </p:txBody>
      </p:sp>
      <p:pic>
        <p:nvPicPr>
          <p:cNvPr id="18" name="Pladsholder til billede 17" descr="En gruppe personer, der sidder ved e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dsholder til billede 19" descr="Digital baggrund i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dsholder til billede 24" descr="Digital diagramskær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3</a:t>
            </a:fld>
            <a:endParaRPr lang="da-DK"/>
          </a:p>
        </p:txBody>
      </p:sp>
      <p:pic>
        <p:nvPicPr>
          <p:cNvPr id="23" name="Pladsholder til billede 22" descr="En person, der tegner på et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93547" y="4508500"/>
            <a:ext cx="7013750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da-D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ombinationstegning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/>
            </a:p>
          </p:txBody>
        </p:sp>
        <p:sp>
          <p:nvSpPr>
            <p:cNvPr id="42" name="Kombinationstegning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</p:grpSp>
      <p:sp useBgFill="1">
        <p:nvSpPr>
          <p:cNvPr id="46" name="Rektangel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ktangel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Kicad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The </a:t>
            </a:r>
            <a:r>
              <a:rPr lang="da-DK" dirty="0" err="1"/>
              <a:t>road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is lost in the </a:t>
            </a:r>
            <a:r>
              <a:rPr lang="da-DK" dirty="0" err="1"/>
              <a:t>flood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Opgave 1 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5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4A99E3-CC03-4995-B155-FCC5F36E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354" y="-72736"/>
            <a:ext cx="8623646" cy="61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dirty="0" err="1"/>
              <a:t>SnapEda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The </a:t>
            </a:r>
            <a:r>
              <a:rPr lang="da-DK" dirty="0" err="1"/>
              <a:t>road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is lost in the </a:t>
            </a:r>
            <a:r>
              <a:rPr lang="da-DK" dirty="0" err="1"/>
              <a:t>flood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049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dirty="0"/>
              <a:t>Library Loader</a:t>
            </a:r>
            <a:endParaRPr lang="da-DK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918749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>
                <a:hlinkClick r:id="rId4"/>
              </a:rPr>
              <a:t>https://ms.componentsearchengine.com/pcb-libraries.php</a:t>
            </a:r>
            <a:endParaRPr lang="da-DK" dirty="0"/>
          </a:p>
          <a:p>
            <a:pPr marL="0" indent="0" rtl="0">
              <a:lnSpc>
                <a:spcPct val="100000"/>
              </a:lnSpc>
              <a:buNone/>
            </a:pP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723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Opgave2 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8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2D10E14-7477-480C-8C72-C7D04E5CD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291" y="0"/>
            <a:ext cx="8409709" cy="59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8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BOM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807359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kern="1200" dirty="0">
                <a:latin typeface="+mn-lt"/>
                <a:ea typeface="+mn-ea"/>
                <a:cs typeface="+mn-cs"/>
              </a:rPr>
              <a:t>https://github.com/openscopeproject/InteractiveHtmlBom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19353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39.tgt.Office_50300967_TF33713516_Win32_OJ112196127.potx" id="{A0FEE4B8-8258-4C6F-9073-71F0C6535218}" vid="{10AB5BE0-5BD0-4563-A9EE-BDFB85A77F7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{CAFDB2B7-A556-47D8-A092-1C4D5AAEFD91}tf33713516_win32</Template>
  <TotalTime>27</TotalTime>
  <Words>191</Words>
  <Application>Microsoft Office PowerPoint</Application>
  <PresentationFormat>Widescreen</PresentationFormat>
  <Paragraphs>72</Paragraphs>
  <Slides>11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Kicad 6</vt:lpstr>
      <vt:lpstr>Dagsorden</vt:lpstr>
      <vt:lpstr>Introduktion</vt:lpstr>
      <vt:lpstr>Kicad </vt:lpstr>
      <vt:lpstr>Opgave 1 </vt:lpstr>
      <vt:lpstr>SnapEda </vt:lpstr>
      <vt:lpstr>Library Loader</vt:lpstr>
      <vt:lpstr>Opgave2 </vt:lpstr>
      <vt:lpstr>BOM </vt:lpstr>
      <vt:lpstr>Panel</vt:lpstr>
      <vt:lpstr>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6</dc:title>
  <dc:creator>Gert Lauritsen</dc:creator>
  <cp:lastModifiedBy>Gert Lauritsen</cp:lastModifiedBy>
  <cp:revision>4</cp:revision>
  <dcterms:created xsi:type="dcterms:W3CDTF">2022-03-08T16:21:38Z</dcterms:created>
  <dcterms:modified xsi:type="dcterms:W3CDTF">2022-03-28T19:43:00Z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