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6"/>
  </p:notesMasterIdLst>
  <p:handoutMasterIdLst>
    <p:handoutMasterId r:id="rId17"/>
  </p:handoutMasterIdLst>
  <p:sldIdLst>
    <p:sldId id="257" r:id="rId5"/>
    <p:sldId id="389" r:id="rId6"/>
    <p:sldId id="384" r:id="rId7"/>
    <p:sldId id="317" r:id="rId8"/>
    <p:sldId id="394" r:id="rId9"/>
    <p:sldId id="392" r:id="rId10"/>
    <p:sldId id="393" r:id="rId11"/>
    <p:sldId id="395" r:id="rId12"/>
    <p:sldId id="396" r:id="rId13"/>
    <p:sldId id="397" r:id="rId14"/>
    <p:sldId id="391" r:id="rId15"/>
  </p:sldIdLst>
  <p:sldSz cx="12192000" cy="6858000"/>
  <p:notesSz cx="6858000" cy="9144000"/>
  <p:defaultTextStyle>
    <a:defPPr rtl="0"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3725" autoAdjust="0"/>
  </p:normalViewPr>
  <p:slideViewPr>
    <p:cSldViewPr snapToGrid="0">
      <p:cViewPr varScale="1">
        <p:scale>
          <a:sx n="92" d="100"/>
          <a:sy n="92" d="100"/>
        </p:scale>
        <p:origin x="66" y="61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404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a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E1040D4-4151-4C65-9AC3-C3163B9A624A}" type="datetime1">
              <a:rPr lang="da-DK" smtClean="0"/>
              <a:t>28-03-2022</a:t>
            </a:fld>
            <a:endParaRPr lang="en-US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a-DK" noProof="0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3F84BF6-C0C3-4933-AF58-292ABAF910E0}" type="datetime1">
              <a:rPr lang="da-DK" smtClean="0"/>
              <a:t>28-03-2022</a:t>
            </a:fld>
            <a:endParaRPr lang="en-US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a-DK" noProof="0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a" dirty="0"/>
              <a:t>Klik for at redigere i master</a:t>
            </a:r>
          </a:p>
          <a:p>
            <a:pPr lvl="1" rtl="0"/>
            <a:r>
              <a:rPr lang="da" dirty="0"/>
              <a:t>Andet niveau</a:t>
            </a:r>
          </a:p>
          <a:p>
            <a:pPr lvl="2" rtl="0"/>
            <a:r>
              <a:rPr lang="da" dirty="0"/>
              <a:t>Tredje niveau</a:t>
            </a:r>
          </a:p>
          <a:p>
            <a:pPr lvl="3" rtl="0"/>
            <a:r>
              <a:rPr lang="da" dirty="0"/>
              <a:t>Fjerde niveau</a:t>
            </a:r>
          </a:p>
          <a:p>
            <a:pPr lvl="4" rtl="0"/>
            <a:r>
              <a:rPr lang="da" dirty="0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a-DK" noProof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smtClean="0"/>
              <a:t>1</a:t>
            </a:fld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1271D5A-C9DC-4AFF-9480-BA8E51786C8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055E89FF-DBE7-4694-AA93-D4A1999970F8}" type="datetime1">
              <a:rPr lang="da-DK" smtClean="0"/>
              <a:t>28-03-2022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smtClean="0"/>
              <a:t>3</a:t>
            </a:fld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4314197-6BCA-43C5-8A81-55992E8A483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8EEB378-2AE3-45E8-AD65-B8210FA10C2C}" type="datetime1">
              <a:rPr lang="da-DK" smtClean="0"/>
              <a:t>28-03-2022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smtClean="0"/>
              <a:t>4</a:t>
            </a:fld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4032FBD-48F7-4D37-8FD8-9785B542B6C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4C43F27-3A36-48E9-AFA8-3790D40A53C4}" type="datetime1">
              <a:rPr lang="da-DK" smtClean="0"/>
              <a:t>28-03-2022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smtClean="0"/>
              <a:t>5</a:t>
            </a:fld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4032FBD-48F7-4D37-8FD8-9785B542B6C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4C43F27-3A36-48E9-AFA8-3790D40A53C4}" type="datetime1">
              <a:rPr lang="da-DK" smtClean="0"/>
              <a:t>28-03-2022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42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smtClean="0"/>
              <a:t>6</a:t>
            </a:fld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4032FBD-48F7-4D37-8FD8-9785B542B6C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4C43F27-3A36-48E9-AFA8-3790D40A53C4}" type="datetime1">
              <a:rPr lang="da-DK" smtClean="0"/>
              <a:t>28-03-2022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61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smtClean="0"/>
              <a:t>7</a:t>
            </a:fld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4032FBD-48F7-4D37-8FD8-9785B542B6C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4C43F27-3A36-48E9-AFA8-3790D40A53C4}" type="datetime1">
              <a:rPr lang="da-DK" smtClean="0"/>
              <a:t>28-03-2022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smtClean="0"/>
              <a:t>8</a:t>
            </a:fld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4032FBD-48F7-4D37-8FD8-9785B542B6C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4C43F27-3A36-48E9-AFA8-3790D40A53C4}" type="datetime1">
              <a:rPr lang="da-DK" smtClean="0"/>
              <a:t>28-03-2022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50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smtClean="0"/>
              <a:t>9</a:t>
            </a:fld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4032FBD-48F7-4D37-8FD8-9785B542B6C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4C43F27-3A36-48E9-AFA8-3790D40A53C4}" type="datetime1">
              <a:rPr lang="da-DK" smtClean="0"/>
              <a:t>28-03-2022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45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smtClean="0"/>
              <a:t>10</a:t>
            </a:fld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4032FBD-48F7-4D37-8FD8-9785B542B6C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4C43F27-3A36-48E9-AFA8-3790D40A53C4}" type="datetime1">
              <a:rPr lang="da-DK" smtClean="0"/>
              <a:t>28-03-2022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45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da-DK" sz="4800" noProof="0"/>
              <a:t>3DFloat</a:t>
            </a:r>
          </a:p>
        </p:txBody>
      </p:sp>
      <p:sp>
        <p:nvSpPr>
          <p:cNvPr id="14" name="Pladsholder til billede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grpSp>
        <p:nvGrpSpPr>
          <p:cNvPr id="9" name="Gruppe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Kombinationstegning: Figur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</p:grp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ndhold 3-k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e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Kombinationstegning: Figur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36" name="Kombinationstegning: Figur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a-DK" noProof="0">
                <a:solidFill>
                  <a:schemeClr val="tx1"/>
                </a:solidFill>
              </a:endParaRPr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</p:grpSp>
      <p:sp>
        <p:nvSpPr>
          <p:cNvPr id="19" name="Kombinationstegning: Figur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da-DK" noProof="0"/>
              <a:t>Klik for at redigere titeltypografien i masteren</a:t>
            </a:r>
          </a:p>
        </p:txBody>
      </p:sp>
      <p:sp>
        <p:nvSpPr>
          <p:cNvPr id="16" name="Pladsholder til tekst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17" name="Pladsholder til indhold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22" name="Pladsholder til tekst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23" name="Pladsholder til indhold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18" name="Pladsholder til tekst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21" name="Pladsholder til indhold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Oversig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da-DK" noProof="0"/>
              <a:t>Klik for at redigere titeltypografien i masteren</a:t>
            </a:r>
          </a:p>
        </p:txBody>
      </p:sp>
      <p:sp>
        <p:nvSpPr>
          <p:cNvPr id="10" name="Pladsholder til billede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7" name="Pladsholder til indhold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Afslut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el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da-DK" noProof="0"/>
              <a:t>Klik for at redigere titeltypografien i masteren</a:t>
            </a:r>
          </a:p>
        </p:txBody>
      </p:sp>
      <p:sp>
        <p:nvSpPr>
          <p:cNvPr id="31" name="Undertitel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da-DK" noProof="0">
                <a:solidFill>
                  <a:schemeClr val="tx1">
                    <a:alpha val="60000"/>
                  </a:schemeClr>
                </a:solidFill>
              </a:rPr>
              <a:t>Klik for at redigere undertiteltypografien i masteren</a:t>
            </a:r>
          </a:p>
        </p:txBody>
      </p:sp>
      <p:sp>
        <p:nvSpPr>
          <p:cNvPr id="40" name="Pladsholder til billede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42" name="Pladsholder til billede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grpSp>
        <p:nvGrpSpPr>
          <p:cNvPr id="43" name="Gruppe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Kombinationstegning: Figur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a-DK" noProof="0">
                <a:solidFill>
                  <a:schemeClr val="tx1"/>
                </a:solidFill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46" name="Kombinationstegning: Figur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a-DK" noProof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pe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Kombinationstegning: Figur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</p:grp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da-DK" noProof="0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a-DK" noProof="0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  <p:sp>
        <p:nvSpPr>
          <p:cNvPr id="19" name="Kombinationstegning: Figur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grpSp>
        <p:nvGrpSpPr>
          <p:cNvPr id="34" name="Gruppe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Kombinationstegning: Figur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36" name="Kombinationstegning: Figur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a-DK" noProof="0">
                <a:solidFill>
                  <a:schemeClr val="tx1"/>
                </a:solidFill>
              </a:endParaRPr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llipse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grpSp>
        <p:nvGrpSpPr>
          <p:cNvPr id="13" name="Gruppe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Kombinationstegning: Figur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da-DK" noProof="0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e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Kombinationstegning: Figur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da-DK" noProof="0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agsor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da-DK" noProof="0"/>
              <a:t>Klik for at tilføje titel</a:t>
            </a:r>
          </a:p>
        </p:txBody>
      </p:sp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da-DK" sz="1600" noProof="0"/>
              <a:t>Klik for at tilføje tekst</a:t>
            </a:r>
          </a:p>
        </p:txBody>
      </p:sp>
      <p:sp>
        <p:nvSpPr>
          <p:cNvPr id="17" name="Pladsholder til billede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22" name="Pladsholder til billede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25" name="Pladsholder til billede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grpSp>
        <p:nvGrpSpPr>
          <p:cNvPr id="10" name="Gruppe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Kombinationstegning: Figur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k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da-DK" noProof="0"/>
              <a:t>Klik for at redigere titeltypografien i masteren</a:t>
            </a:r>
          </a:p>
        </p:txBody>
      </p:sp>
      <p:sp>
        <p:nvSpPr>
          <p:cNvPr id="12" name="Pladsholder til billede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18" name="Pladsholder til billede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19" name="Pladsholder til billede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20" name="Pladsholder til billede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  <p:sp>
        <p:nvSpPr>
          <p:cNvPr id="11" name="Pladsholder til indhold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ktionssk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da-DK" noProof="0"/>
              <a:t>Klik for at redigere titeltypografien i masteren</a:t>
            </a:r>
          </a:p>
        </p:txBody>
      </p:sp>
      <p:sp>
        <p:nvSpPr>
          <p:cNvPr id="16" name="Undertitel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da-DK" noProof="0">
                <a:solidFill>
                  <a:schemeClr val="tx1">
                    <a:alpha val="60000"/>
                  </a:schemeClr>
                </a:solidFill>
              </a:rPr>
              <a:t>Klik for at redigere undertiteltypografien i masteren</a:t>
            </a: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ktionssk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16" name="Undertitel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da-DK" noProof="0">
                <a:solidFill>
                  <a:schemeClr val="tx1">
                    <a:alpha val="60000"/>
                  </a:schemeClr>
                </a:solidFill>
              </a:rPr>
              <a:t>Klik for at redigere undertiteltypografien i masteren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da-DK" noProof="0"/>
              <a:t>Klik for at redigere titeltypografien i masteren</a:t>
            </a:r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Diagram, tabeltidsli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e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Kombinationstegning: Figur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a-DK" noProof="0">
                <a:solidFill>
                  <a:schemeClr val="tx1"/>
                </a:solidFill>
              </a:endParaRPr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16" name="Kombinationstegning: Figur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a-DK" noProof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 rtl="0">
              <a:lnSpc>
                <a:spcPct val="100000"/>
              </a:lnSpc>
            </a:pPr>
            <a:r>
              <a:rPr lang="da-DK" noProof="0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da-DK" noProof="0"/>
              <a:t>Klik for at redigere titeltypografien i masteren</a:t>
            </a:r>
          </a:p>
        </p:txBody>
      </p:sp>
      <p:grpSp>
        <p:nvGrpSpPr>
          <p:cNvPr id="8" name="Gruppe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Kombinationstegning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10" name="Kombinationstegning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11" name="Kombinationstegning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</p:grpSp>
      <p:sp>
        <p:nvSpPr>
          <p:cNvPr id="12" name="Ellipse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sp>
        <p:nvSpPr>
          <p:cNvPr id="17" name="Pladsholder til indhold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15" name="Pladsholder til billede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da-DK" noProof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sp>
        <p:nvSpPr>
          <p:cNvPr id="40" name="Titel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da-DK" noProof="0"/>
              <a:t>Team</a:t>
            </a:r>
          </a:p>
        </p:txBody>
      </p:sp>
      <p:grpSp>
        <p:nvGrpSpPr>
          <p:cNvPr id="51" name="Gruppe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Kombinationstegning: Figur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53" name="Kombinationstegning: Figur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a-DK" noProof="0">
                <a:solidFill>
                  <a:schemeClr val="tx1"/>
                </a:solidFill>
              </a:endParaRPr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</p:grpSp>
      <p:sp>
        <p:nvSpPr>
          <p:cNvPr id="56" name="Pladsholder til billede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57" name="Pladsholder til billede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58" name="Pladsholder til billede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59" name="Pladsholder til billede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63" name="Pladsholder til tekst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da-DK" noProof="0"/>
              <a:t>Navn</a:t>
            </a:r>
          </a:p>
        </p:txBody>
      </p:sp>
      <p:sp>
        <p:nvSpPr>
          <p:cNvPr id="61" name="Pladsholder til tekst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da-DK" noProof="0"/>
              <a:t>Titel</a:t>
            </a:r>
          </a:p>
        </p:txBody>
      </p:sp>
      <p:sp>
        <p:nvSpPr>
          <p:cNvPr id="65" name="Pladsholder til tekst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da-DK" noProof="0"/>
              <a:t>Navn</a:t>
            </a:r>
          </a:p>
        </p:txBody>
      </p:sp>
      <p:sp>
        <p:nvSpPr>
          <p:cNvPr id="64" name="Pladsholder til tekst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da-DK" noProof="0"/>
              <a:t>Titel</a:t>
            </a:r>
          </a:p>
        </p:txBody>
      </p:sp>
      <p:sp>
        <p:nvSpPr>
          <p:cNvPr id="67" name="Pladsholder til tekst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da-DK" noProof="0"/>
              <a:t>Navn</a:t>
            </a:r>
          </a:p>
        </p:txBody>
      </p:sp>
      <p:sp>
        <p:nvSpPr>
          <p:cNvPr id="66" name="Pladsholder til tekst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da-DK" noProof="0"/>
              <a:t>Titel</a:t>
            </a:r>
          </a:p>
        </p:txBody>
      </p:sp>
      <p:sp>
        <p:nvSpPr>
          <p:cNvPr id="69" name="Pladsholder til tekst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da-DK" noProof="0"/>
              <a:t>Navn</a:t>
            </a:r>
          </a:p>
        </p:txBody>
      </p:sp>
      <p:sp>
        <p:nvSpPr>
          <p:cNvPr id="68" name="Pladsholder til tekst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da-DK" noProof="0"/>
              <a:t>Titel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Indhold 2-kolonne (sammenlignings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lipse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da-DK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da-DK" noProof="0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da-DK" noProof="0"/>
              <a:t>Klik for at redigere titeltypografier i master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da-DK" noProof="0"/>
              <a:t>Klik for at redigere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da-DK" noProof="0" smtClean="0"/>
              <a:pPr rtl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ms.componentsearchengine.com/pcb-libraries.ph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4018416" cy="2384898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da-DK" sz="3900" dirty="0" err="1"/>
              <a:t>Kicad</a:t>
            </a:r>
            <a:r>
              <a:rPr lang="da-DK" sz="3900" dirty="0"/>
              <a:t> 6</a:t>
            </a:r>
          </a:p>
        </p:txBody>
      </p:sp>
      <p:pic>
        <p:nvPicPr>
          <p:cNvPr id="14" name="Pladsholder til billede 13" descr="Digital baggrund i datapunkter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Undertitel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rmAutofit/>
          </a:bodyPr>
          <a:lstStyle/>
          <a:p>
            <a:pPr rtl="0"/>
            <a:r>
              <a:rPr lang="da-DK" dirty="0"/>
              <a:t>Gert Lauritsen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ladsholder til billede 7" descr="Digital baggrund i datapunkter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el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da-DK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Panel</a:t>
            </a:r>
          </a:p>
        </p:txBody>
      </p:sp>
      <p:sp>
        <p:nvSpPr>
          <p:cNvPr id="16" name="Undertitel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da-DK" dirty="0"/>
              <a:t>https://github.com/yaqwsx/KiKit</a:t>
            </a:r>
            <a:endParaRPr lang="da-DK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a-DK" dirty="0"/>
              <a:t>Tirsdag d. 2. februar 20XX</a:t>
            </a:r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a-DK" dirty="0" err="1"/>
              <a:t>KiCad</a:t>
            </a:r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da-DK" smtClean="0"/>
              <a:t>10</a:t>
            </a:fld>
            <a:endParaRPr lang="da-DK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0A99497C-F6CF-4FA1-8091-982666BD6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2151" y="2923626"/>
            <a:ext cx="4829849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965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/>
          <a:lstStyle/>
          <a:p>
            <a:pPr rtl="0"/>
            <a:r>
              <a:rPr lang="da-DK" dirty="0"/>
              <a:t>Tak</a:t>
            </a:r>
          </a:p>
        </p:txBody>
      </p:sp>
      <p:sp>
        <p:nvSpPr>
          <p:cNvPr id="23" name="Undertitel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/>
          <a:lstStyle/>
          <a:p>
            <a:pPr rtl="0"/>
            <a:r>
              <a:rPr lang="da-DK" dirty="0"/>
              <a:t>Gert Lauritsen</a:t>
            </a:r>
          </a:p>
          <a:p>
            <a:pPr rtl="0"/>
            <a:r>
              <a:rPr lang="da-DK" dirty="0"/>
              <a:t>Gert@askob.dk</a:t>
            </a:r>
          </a:p>
          <a:p>
            <a:pPr rtl="0"/>
            <a:endParaRPr lang="da-DK" dirty="0"/>
          </a:p>
        </p:txBody>
      </p:sp>
      <p:pic>
        <p:nvPicPr>
          <p:cNvPr id="27" name="Pladsholder til billede 26" descr="Digital baggrund i datapunkter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ladsholder til billede 32" descr="Digital baggrund i datapunkter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da-DK"/>
              <a:t>Tirsdag d. 2. februar 20XX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da-DK" dirty="0" err="1"/>
              <a:t>KiCad</a:t>
            </a:r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da-DK" smtClean="0"/>
              <a:pPr rtl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rtlCol="0"/>
          <a:lstStyle/>
          <a:p>
            <a:pPr rtl="0"/>
            <a:r>
              <a:rPr lang="da-DK"/>
              <a:t>Dagsorden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4223939" cy="3415519"/>
          </a:xfrm>
        </p:spPr>
        <p:txBody>
          <a:bodyPr rtlCol="0"/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a-DK" dirty="0"/>
              <a:t>Gennemgang / </a:t>
            </a:r>
            <a:r>
              <a:rPr lang="da-DK" dirty="0" err="1"/>
              <a:t>demoproject</a:t>
            </a:r>
            <a:endParaRPr lang="da-DK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a-DK" dirty="0"/>
              <a:t>Komponent søgning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a-DK" dirty="0"/>
              <a:t>BOM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a-DK" dirty="0"/>
              <a:t>PCB </a:t>
            </a:r>
            <a:r>
              <a:rPr lang="da-DK" dirty="0" err="1"/>
              <a:t>Panelization</a:t>
            </a:r>
            <a:endParaRPr lang="da-DK" dirty="0"/>
          </a:p>
        </p:txBody>
      </p:sp>
      <p:pic>
        <p:nvPicPr>
          <p:cNvPr id="8" name="Pladsholder til billede 7" descr="Digitale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ladsholder til billede 9" descr="Datapunkter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ladsholder til billede 11" descr="Databaggr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Pladsholder til dato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da-DK" dirty="0"/>
              <a:t>Tirsdag d. 2. februar 2020</a:t>
            </a:r>
          </a:p>
        </p:txBody>
      </p:sp>
      <p:sp>
        <p:nvSpPr>
          <p:cNvPr id="14" name="Pladsholder til sidefod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da-DK" dirty="0"/>
              <a:t>IDA </a:t>
            </a:r>
            <a:r>
              <a:rPr lang="da-DK" dirty="0" err="1"/>
              <a:t>Kicad</a:t>
            </a:r>
            <a:r>
              <a:rPr lang="da-DK" dirty="0"/>
              <a:t> Seminar</a:t>
            </a:r>
          </a:p>
        </p:txBody>
      </p:sp>
      <p:sp>
        <p:nvSpPr>
          <p:cNvPr id="15" name="Pladsholder til slidenumm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da-DK" smtClean="0"/>
              <a:pPr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rtlCol="0"/>
          <a:lstStyle/>
          <a:p>
            <a:pPr rtl="0"/>
            <a:r>
              <a:rPr lang="da-DK"/>
              <a:t>Introduktion</a:t>
            </a:r>
          </a:p>
        </p:txBody>
      </p:sp>
      <p:pic>
        <p:nvPicPr>
          <p:cNvPr id="18" name="Pladsholder til billede 17" descr="En gruppe personer, der sidder ved et bord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Pladsholder til billede 19" descr="Digital baggrund i datapunkter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Pladsholder til billede 24" descr="Digital diagramskærm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da-DK"/>
              <a:t>Tirsdag d. 2. februar 20XX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da-DK" dirty="0" err="1"/>
              <a:t>KiCad</a:t>
            </a:r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da-DK" smtClean="0"/>
              <a:pPr/>
              <a:t>3</a:t>
            </a:fld>
            <a:endParaRPr lang="da-DK"/>
          </a:p>
        </p:txBody>
      </p:sp>
      <p:pic>
        <p:nvPicPr>
          <p:cNvPr id="23" name="Pladsholder til billede 22" descr="En person, der tegner på et whiteboard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12" name="Pladsholder til indhold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893547" y="4508500"/>
            <a:ext cx="7013750" cy="1563688"/>
          </a:xfrm>
          <a:noFill/>
        </p:spPr>
        <p:txBody>
          <a:bodyPr rtlCol="0">
            <a:noAutofit/>
          </a:bodyPr>
          <a:lstStyle/>
          <a:p>
            <a:pPr rtl="0"/>
            <a:r>
              <a:rPr lang="da-DK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Kombinationstegning: Figur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/>
          </a:p>
        </p:txBody>
      </p:sp>
      <p:grpSp>
        <p:nvGrpSpPr>
          <p:cNvPr id="40" name="Gruppe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Kombinationstegning: Figur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a-DK" dirty="0"/>
            </a:p>
          </p:txBody>
        </p:sp>
        <p:sp>
          <p:nvSpPr>
            <p:cNvPr id="42" name="Kombinationstegning: Figur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a-DK" dirty="0">
                <a:solidFill>
                  <a:schemeClr val="tx1"/>
                </a:solidFill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dirty="0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dirty="0"/>
            </a:p>
          </p:txBody>
        </p:sp>
      </p:grpSp>
      <p:sp useBgFill="1">
        <p:nvSpPr>
          <p:cNvPr id="46" name="Rektangel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pic>
        <p:nvPicPr>
          <p:cNvPr id="8" name="Pladsholder til billede 7" descr="Digital baggrund i datapunkter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ktangel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50" name="Rektangel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da-DK" sz="6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Kicad</a:t>
            </a:r>
            <a:r>
              <a:rPr lang="da-DK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6" name="Undertitel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da-DK" dirty="0"/>
              <a:t>The </a:t>
            </a:r>
            <a:r>
              <a:rPr lang="da-DK" dirty="0" err="1"/>
              <a:t>road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take</a:t>
            </a:r>
            <a:r>
              <a:rPr lang="da-DK" dirty="0"/>
              <a:t> is lost in the </a:t>
            </a:r>
            <a:r>
              <a:rPr lang="da-DK" dirty="0" err="1"/>
              <a:t>flood</a:t>
            </a:r>
            <a:endParaRPr lang="da-DK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a-DK" dirty="0"/>
              <a:t>Tirsdag d. 2. februar 20XX</a:t>
            </a:r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a-DK" dirty="0" err="1"/>
              <a:t>KiCad</a:t>
            </a:r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da-DK" smtClean="0"/>
              <a:t>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ladsholder til billede 7" descr="Digital baggrund i datapunkter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el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da-DK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Opgave 1 </a:t>
            </a:r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a-DK" dirty="0"/>
              <a:t>Tirsdag d. 2. februar 20XX</a:t>
            </a:r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a-DK" dirty="0" err="1"/>
              <a:t>KiCad</a:t>
            </a:r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da-DK" smtClean="0"/>
              <a:t>5</a:t>
            </a:fld>
            <a:endParaRPr lang="da-DK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AE4A99E3-CC03-4995-B155-FCC5F36E5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8354" y="-72736"/>
            <a:ext cx="8623646" cy="610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00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ladsholder til billede 7" descr="Digital baggrund i datapunkter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el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da-DK" dirty="0" err="1"/>
              <a:t>SnapEda</a:t>
            </a:r>
            <a:r>
              <a:rPr lang="da-DK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6" name="Undertitel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da-DK" dirty="0"/>
              <a:t>The </a:t>
            </a:r>
            <a:r>
              <a:rPr lang="da-DK" dirty="0" err="1"/>
              <a:t>road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take</a:t>
            </a:r>
            <a:r>
              <a:rPr lang="da-DK" dirty="0"/>
              <a:t> is lost in the </a:t>
            </a:r>
            <a:r>
              <a:rPr lang="da-DK" dirty="0" err="1"/>
              <a:t>flood</a:t>
            </a:r>
            <a:endParaRPr lang="da-DK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a-DK" dirty="0"/>
              <a:t>Tirsdag d. 2. februar 20XX</a:t>
            </a:r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a-DK" dirty="0" err="1"/>
              <a:t>KiCad</a:t>
            </a:r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da-DK" smtClean="0"/>
              <a:t>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70499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ladsholder til billede 7" descr="Digital baggrund i datapunkter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el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da-DK" dirty="0"/>
              <a:t>Library Loader</a:t>
            </a:r>
            <a:endParaRPr lang="da-DK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Undertitel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918749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da-DK" dirty="0">
                <a:hlinkClick r:id="rId4"/>
              </a:rPr>
              <a:t>https://ms.componentsearchengine.com/pcb-libraries.php</a:t>
            </a:r>
            <a:endParaRPr lang="da-DK" dirty="0"/>
          </a:p>
          <a:p>
            <a:pPr marL="0" indent="0" rtl="0">
              <a:lnSpc>
                <a:spcPct val="100000"/>
              </a:lnSpc>
              <a:buNone/>
            </a:pPr>
            <a:endParaRPr lang="da-DK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a-DK" dirty="0"/>
              <a:t>Tirsdag d. 2. februar 20XX</a:t>
            </a:r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a-DK" dirty="0" err="1"/>
              <a:t>KiCad</a:t>
            </a:r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da-DK" smtClean="0"/>
              <a:t>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27238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ladsholder til billede 7" descr="Digital baggrund i datapunkter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el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da-DK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Opgave2 </a:t>
            </a:r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a-DK" dirty="0"/>
              <a:t>Tirsdag d. 2. februar 20XX</a:t>
            </a:r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a-DK" dirty="0" err="1"/>
              <a:t>KiCad</a:t>
            </a:r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da-DK" smtClean="0"/>
              <a:t>8</a:t>
            </a:fld>
            <a:endParaRPr lang="da-DK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A2D10E14-7477-480C-8C72-C7D04E5CD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2291" y="0"/>
            <a:ext cx="8409709" cy="594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882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ladsholder til billede 7" descr="Digital baggrund i datapunkter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el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da-DK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BOM </a:t>
            </a:r>
          </a:p>
        </p:txBody>
      </p:sp>
      <p:sp>
        <p:nvSpPr>
          <p:cNvPr id="16" name="Undertitel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8073592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da-DK" kern="1200" dirty="0">
                <a:latin typeface="+mn-lt"/>
                <a:ea typeface="+mn-ea"/>
                <a:cs typeface="+mn-cs"/>
              </a:rPr>
              <a:t>https://github.com/openscopeproject/InteractiveHtmlBom</a:t>
            </a:r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a-DK" dirty="0"/>
              <a:t>Tirsdag d. 2. februar 20XX</a:t>
            </a:r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a-DK" dirty="0" err="1"/>
              <a:t>KiCad</a:t>
            </a:r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da-DK" smtClean="0"/>
              <a:t>9</a:t>
            </a:fld>
            <a:endParaRPr lang="da-DK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30F40329-681F-4A17-BB5F-08D369DD9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7217" y="51826"/>
            <a:ext cx="5198309" cy="378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935362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639.tgt.Office_50300967_TF33713516_Win32_OJ112196127.potx" id="{A0FEE4B8-8258-4C6F-9073-71F0C6535218}" vid="{10AB5BE0-5BD0-4563-A9EE-BDFB85A77F76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{CAFDB2B7-A556-47D8-A092-1C4D5AAEFD91}tf33713516_win32</Template>
  <TotalTime>34</TotalTime>
  <Words>191</Words>
  <Application>Microsoft Office PowerPoint</Application>
  <PresentationFormat>Widescreen</PresentationFormat>
  <Paragraphs>72</Paragraphs>
  <Slides>11</Slides>
  <Notes>9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Walbaum Display</vt:lpstr>
      <vt:lpstr>3DFloatVTI</vt:lpstr>
      <vt:lpstr>Kicad 6</vt:lpstr>
      <vt:lpstr>Dagsorden</vt:lpstr>
      <vt:lpstr>Introduktion</vt:lpstr>
      <vt:lpstr>Kicad </vt:lpstr>
      <vt:lpstr>Opgave 1 </vt:lpstr>
      <vt:lpstr>SnapEda </vt:lpstr>
      <vt:lpstr>Library Loader</vt:lpstr>
      <vt:lpstr>Opgave2 </vt:lpstr>
      <vt:lpstr>BOM </vt:lpstr>
      <vt:lpstr>Panel</vt:lpstr>
      <vt:lpstr>Tak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Kicad 6</dc:title>
  <dc:creator>Gert Lauritsen</dc:creator>
  <cp:lastModifiedBy>Gert Lauritsen</cp:lastModifiedBy>
  <cp:revision>6</cp:revision>
  <dcterms:created xsi:type="dcterms:W3CDTF">2022-03-08T16:21:38Z</dcterms:created>
  <dcterms:modified xsi:type="dcterms:W3CDTF">2022-03-28T20:06:44Z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