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2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5CBD9E-CF54-45E2-A4C2-CA4E83D8A1AF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NL"/>
        </a:p>
      </dgm:t>
    </dgm:pt>
    <dgm:pt modelId="{C70039F7-469D-4664-AE5F-D061A02435C4}">
      <dgm:prSet phldrT="[Tekst]"/>
      <dgm:spPr/>
      <dgm:t>
        <a:bodyPr/>
        <a:lstStyle/>
        <a:p>
          <a:r>
            <a:rPr lang="en-US" dirty="0" err="1"/>
            <a:t>Maximale</a:t>
          </a:r>
          <a:r>
            <a:rPr lang="en-US" dirty="0"/>
            <a:t> </a:t>
          </a:r>
          <a:r>
            <a:rPr lang="en-US" dirty="0" err="1"/>
            <a:t>Stroom</a:t>
          </a:r>
          <a:endParaRPr lang="en-NL" dirty="0"/>
        </a:p>
      </dgm:t>
    </dgm:pt>
    <dgm:pt modelId="{A70B1DB0-14FF-4CC5-B40C-F223DD992423}" type="parTrans" cxnId="{01659B31-D4DE-4269-96A2-9479B195B66D}">
      <dgm:prSet/>
      <dgm:spPr/>
      <dgm:t>
        <a:bodyPr/>
        <a:lstStyle/>
        <a:p>
          <a:endParaRPr lang="en-NL"/>
        </a:p>
      </dgm:t>
    </dgm:pt>
    <dgm:pt modelId="{439917A9-4747-4AFA-A04B-3AF4E5317CC4}" type="sibTrans" cxnId="{01659B31-D4DE-4269-96A2-9479B195B66D}">
      <dgm:prSet/>
      <dgm:spPr/>
      <dgm:t>
        <a:bodyPr/>
        <a:lstStyle/>
        <a:p>
          <a:endParaRPr lang="en-NL"/>
        </a:p>
      </dgm:t>
    </dgm:pt>
    <dgm:pt modelId="{8279A8B3-9A59-4FDF-B623-E6A3D89ABB09}">
      <dgm:prSet phldrT="[Tekst]"/>
      <dgm:spPr/>
      <dgm:t>
        <a:bodyPr/>
        <a:lstStyle/>
        <a:p>
          <a:r>
            <a:rPr lang="en-US" dirty="0" err="1"/>
            <a:t>maxControlCurrent</a:t>
          </a:r>
          <a:endParaRPr lang="en-NL" dirty="0"/>
        </a:p>
      </dgm:t>
    </dgm:pt>
    <dgm:pt modelId="{3A9266AE-C04E-4175-BCA7-0EF331F1D27F}" type="parTrans" cxnId="{507E534F-DE94-4D7C-B403-F5E024D9E790}">
      <dgm:prSet/>
      <dgm:spPr/>
      <dgm:t>
        <a:bodyPr/>
        <a:lstStyle/>
        <a:p>
          <a:endParaRPr lang="en-NL"/>
        </a:p>
      </dgm:t>
    </dgm:pt>
    <dgm:pt modelId="{F4114F0B-4D5B-473F-8EB9-98CD2D3D27E8}" type="sibTrans" cxnId="{507E534F-DE94-4D7C-B403-F5E024D9E790}">
      <dgm:prSet/>
      <dgm:spPr/>
      <dgm:t>
        <a:bodyPr/>
        <a:lstStyle/>
        <a:p>
          <a:endParaRPr lang="en-NL"/>
        </a:p>
      </dgm:t>
    </dgm:pt>
    <dgm:pt modelId="{A7CD3978-E5C8-4DBE-A5C3-2F1A929D148A}">
      <dgm:prSet phldrT="[Tekst]"/>
      <dgm:spPr/>
      <dgm:t>
        <a:bodyPr/>
        <a:lstStyle/>
        <a:p>
          <a:r>
            <a:rPr lang="en-US" dirty="0" err="1"/>
            <a:t>maxBatCurrent</a:t>
          </a:r>
          <a:endParaRPr lang="en-NL" dirty="0"/>
        </a:p>
      </dgm:t>
    </dgm:pt>
    <dgm:pt modelId="{3F3A1EE2-422B-454F-9F2B-09AB84570196}" type="parTrans" cxnId="{8BA0B4DC-8759-4651-BE8D-183DFE019EA4}">
      <dgm:prSet/>
      <dgm:spPr/>
      <dgm:t>
        <a:bodyPr/>
        <a:lstStyle/>
        <a:p>
          <a:endParaRPr lang="en-NL"/>
        </a:p>
      </dgm:t>
    </dgm:pt>
    <dgm:pt modelId="{4FA008A4-7F55-466B-AC5D-1E1CB7E6D9C4}" type="sibTrans" cxnId="{8BA0B4DC-8759-4651-BE8D-183DFE019EA4}">
      <dgm:prSet/>
      <dgm:spPr/>
      <dgm:t>
        <a:bodyPr/>
        <a:lstStyle/>
        <a:p>
          <a:endParaRPr lang="en-NL"/>
        </a:p>
      </dgm:t>
    </dgm:pt>
    <dgm:pt modelId="{3D15D4F5-9BE2-4E7E-A6CE-514F17138D3B}">
      <dgm:prSet phldrT="[Tekst]"/>
      <dgm:spPr/>
      <dgm:t>
        <a:bodyPr/>
        <a:lstStyle/>
        <a:p>
          <a:r>
            <a:rPr lang="en-US" dirty="0" err="1"/>
            <a:t>Referentie</a:t>
          </a:r>
          <a:r>
            <a:rPr lang="en-US" dirty="0"/>
            <a:t> </a:t>
          </a:r>
          <a:r>
            <a:rPr lang="en-US" dirty="0" err="1"/>
            <a:t>Stroom</a:t>
          </a:r>
          <a:endParaRPr lang="en-NL" dirty="0"/>
        </a:p>
      </dgm:t>
    </dgm:pt>
    <dgm:pt modelId="{1048625E-767C-4AA7-B0BA-1BCB61411B9B}" type="parTrans" cxnId="{9811177C-A6E9-4CD5-AD65-53F64EA96CC8}">
      <dgm:prSet/>
      <dgm:spPr/>
      <dgm:t>
        <a:bodyPr/>
        <a:lstStyle/>
        <a:p>
          <a:endParaRPr lang="en-NL"/>
        </a:p>
      </dgm:t>
    </dgm:pt>
    <dgm:pt modelId="{EBBCFDC5-7B8F-4386-944C-93FE6C9169D7}" type="sibTrans" cxnId="{9811177C-A6E9-4CD5-AD65-53F64EA96CC8}">
      <dgm:prSet/>
      <dgm:spPr/>
      <dgm:t>
        <a:bodyPr/>
        <a:lstStyle/>
        <a:p>
          <a:endParaRPr lang="en-NL"/>
        </a:p>
      </dgm:t>
    </dgm:pt>
    <dgm:pt modelId="{5CFC77E7-0999-4558-A94F-7EE44A46AE75}">
      <dgm:prSet phldrT="[Tekst]"/>
      <dgm:spPr/>
      <dgm:t>
        <a:bodyPr/>
        <a:lstStyle/>
        <a:p>
          <a:r>
            <a:rPr lang="en-US" dirty="0" err="1"/>
            <a:t>refA</a:t>
          </a:r>
          <a:r>
            <a:rPr lang="en-US" dirty="0"/>
            <a:t> = </a:t>
          </a:r>
          <a:r>
            <a:rPr lang="en-US" dirty="0" err="1"/>
            <a:t>pedalForce</a:t>
          </a:r>
          <a:r>
            <a:rPr lang="en-US" dirty="0"/>
            <a:t> * </a:t>
          </a:r>
          <a:r>
            <a:rPr lang="en-US" dirty="0" err="1"/>
            <a:t>supportLevel</a:t>
          </a:r>
          <a:endParaRPr lang="en-NL" dirty="0"/>
        </a:p>
      </dgm:t>
    </dgm:pt>
    <dgm:pt modelId="{DA31E8BE-5710-46AB-83D8-2662A39BFB53}" type="parTrans" cxnId="{C74C779A-96A0-457B-8C28-AA40F6A1E95D}">
      <dgm:prSet/>
      <dgm:spPr/>
      <dgm:t>
        <a:bodyPr/>
        <a:lstStyle/>
        <a:p>
          <a:endParaRPr lang="en-NL"/>
        </a:p>
      </dgm:t>
    </dgm:pt>
    <dgm:pt modelId="{180320FC-291A-45EE-8D91-1A87897D2C0F}" type="sibTrans" cxnId="{C74C779A-96A0-457B-8C28-AA40F6A1E95D}">
      <dgm:prSet/>
      <dgm:spPr/>
      <dgm:t>
        <a:bodyPr/>
        <a:lstStyle/>
        <a:p>
          <a:endParaRPr lang="en-NL"/>
        </a:p>
      </dgm:t>
    </dgm:pt>
    <dgm:pt modelId="{B9AC3649-0BC5-4A57-952E-E6B7A2FAD6C7}">
      <dgm:prSet phldrT="[Tekst]"/>
      <dgm:spPr/>
      <dgm:t>
        <a:bodyPr/>
        <a:lstStyle/>
        <a:p>
          <a:r>
            <a:rPr lang="en-US" dirty="0" err="1"/>
            <a:t>Gemeten</a:t>
          </a:r>
          <a:r>
            <a:rPr lang="en-US" dirty="0"/>
            <a:t> </a:t>
          </a:r>
          <a:r>
            <a:rPr lang="en-US" dirty="0" err="1"/>
            <a:t>Stroom</a:t>
          </a:r>
          <a:endParaRPr lang="en-NL" dirty="0"/>
        </a:p>
      </dgm:t>
    </dgm:pt>
    <dgm:pt modelId="{4221BE03-16B3-48DC-9DA4-2CF0240F00AB}" type="parTrans" cxnId="{DA8016AD-2259-45B2-B339-304105C909F3}">
      <dgm:prSet/>
      <dgm:spPr/>
      <dgm:t>
        <a:bodyPr/>
        <a:lstStyle/>
        <a:p>
          <a:endParaRPr lang="en-NL"/>
        </a:p>
      </dgm:t>
    </dgm:pt>
    <dgm:pt modelId="{03D02005-7AFC-4CBD-9F34-C46B22DF8358}" type="sibTrans" cxnId="{DA8016AD-2259-45B2-B339-304105C909F3}">
      <dgm:prSet/>
      <dgm:spPr/>
      <dgm:t>
        <a:bodyPr/>
        <a:lstStyle/>
        <a:p>
          <a:endParaRPr lang="en-NL"/>
        </a:p>
      </dgm:t>
    </dgm:pt>
    <dgm:pt modelId="{7F0A132F-A923-4D87-AD53-780DF00352EB}">
      <dgm:prSet phldrT="[Tekst]"/>
      <dgm:spPr/>
      <dgm:t>
        <a:bodyPr/>
        <a:lstStyle/>
        <a:p>
          <a:r>
            <a:rPr lang="en-US" dirty="0" err="1"/>
            <a:t>filteredCurrent</a:t>
          </a:r>
          <a:r>
            <a:rPr lang="en-US" dirty="0"/>
            <a:t> &lt; </a:t>
          </a:r>
          <a:r>
            <a:rPr lang="en-US" dirty="0" err="1"/>
            <a:t>maxBatCurrent</a:t>
          </a:r>
          <a:r>
            <a:rPr lang="en-US" dirty="0"/>
            <a:t>?</a:t>
          </a:r>
          <a:endParaRPr lang="en-NL" dirty="0"/>
        </a:p>
      </dgm:t>
    </dgm:pt>
    <dgm:pt modelId="{689433A6-2B94-4B1A-A399-7B859B8EF7A3}" type="parTrans" cxnId="{B95DDD4A-0374-4C98-89EA-3AA6B74BB7C9}">
      <dgm:prSet/>
      <dgm:spPr/>
      <dgm:t>
        <a:bodyPr/>
        <a:lstStyle/>
        <a:p>
          <a:endParaRPr lang="en-NL"/>
        </a:p>
      </dgm:t>
    </dgm:pt>
    <dgm:pt modelId="{0D7D05B8-C581-49EA-BEAF-633AE4B26868}" type="sibTrans" cxnId="{B95DDD4A-0374-4C98-89EA-3AA6B74BB7C9}">
      <dgm:prSet/>
      <dgm:spPr/>
      <dgm:t>
        <a:bodyPr/>
        <a:lstStyle/>
        <a:p>
          <a:endParaRPr lang="en-NL"/>
        </a:p>
      </dgm:t>
    </dgm:pt>
    <dgm:pt modelId="{7E7EFCA8-009C-4540-B08A-32932BCB8124}">
      <dgm:prSet phldrT="[Tekst]"/>
      <dgm:spPr/>
      <dgm:t>
        <a:bodyPr/>
        <a:lstStyle/>
        <a:p>
          <a:r>
            <a:rPr lang="en-US" dirty="0" err="1"/>
            <a:t>filteredCurrent</a:t>
          </a:r>
          <a:r>
            <a:rPr lang="en-US" dirty="0"/>
            <a:t> &lt; </a:t>
          </a:r>
          <a:r>
            <a:rPr lang="nl-NL" dirty="0"/>
            <a:t>MAXCURRENT?</a:t>
          </a:r>
          <a:endParaRPr lang="en-NL" dirty="0"/>
        </a:p>
      </dgm:t>
    </dgm:pt>
    <dgm:pt modelId="{882CEF61-DA6B-40EF-9D3F-1F87EDDCDE9A}" type="parTrans" cxnId="{2733C22C-C8F9-44CA-8EDD-857C2460FDBA}">
      <dgm:prSet/>
      <dgm:spPr/>
      <dgm:t>
        <a:bodyPr/>
        <a:lstStyle/>
        <a:p>
          <a:endParaRPr lang="en-NL"/>
        </a:p>
      </dgm:t>
    </dgm:pt>
    <dgm:pt modelId="{A27A8D51-CB86-4FD9-87BB-7778E94B6E45}" type="sibTrans" cxnId="{2733C22C-C8F9-44CA-8EDD-857C2460FDBA}">
      <dgm:prSet/>
      <dgm:spPr/>
      <dgm:t>
        <a:bodyPr/>
        <a:lstStyle/>
        <a:p>
          <a:endParaRPr lang="en-NL"/>
        </a:p>
      </dgm:t>
    </dgm:pt>
    <dgm:pt modelId="{81093D03-7258-4DEB-BFE6-97CF449D9D47}">
      <dgm:prSet phldrT="[Tekst]"/>
      <dgm:spPr/>
      <dgm:t>
        <a:bodyPr/>
        <a:lstStyle/>
        <a:p>
          <a:r>
            <a:rPr lang="en-US" dirty="0" err="1"/>
            <a:t>refA</a:t>
          </a:r>
          <a:r>
            <a:rPr lang="en-US" dirty="0"/>
            <a:t> &lt; </a:t>
          </a:r>
          <a:r>
            <a:rPr lang="en-US" dirty="0" err="1"/>
            <a:t>maxControlCurrent</a:t>
          </a:r>
          <a:r>
            <a:rPr lang="en-US" dirty="0"/>
            <a:t>?</a:t>
          </a:r>
          <a:endParaRPr lang="en-NL" dirty="0"/>
        </a:p>
      </dgm:t>
    </dgm:pt>
    <dgm:pt modelId="{29BC1071-B828-4D84-803B-553DAA38873A}" type="parTrans" cxnId="{E652137A-3785-4DD2-8421-25AA1B0685DB}">
      <dgm:prSet/>
      <dgm:spPr/>
      <dgm:t>
        <a:bodyPr/>
        <a:lstStyle/>
        <a:p>
          <a:endParaRPr lang="en-NL"/>
        </a:p>
      </dgm:t>
    </dgm:pt>
    <dgm:pt modelId="{E9EEE221-ABAF-4415-86D8-B7C8DBA8A0C6}" type="sibTrans" cxnId="{E652137A-3785-4DD2-8421-25AA1B0685DB}">
      <dgm:prSet/>
      <dgm:spPr/>
      <dgm:t>
        <a:bodyPr/>
        <a:lstStyle/>
        <a:p>
          <a:endParaRPr lang="en-NL"/>
        </a:p>
      </dgm:t>
    </dgm:pt>
    <dgm:pt modelId="{0F167495-46B3-42B4-BD6D-BDFBDA221A1F}" type="pres">
      <dgm:prSet presAssocID="{DB5CBD9E-CF54-45E2-A4C2-CA4E83D8A1AF}" presName="linearFlow" presStyleCnt="0">
        <dgm:presLayoutVars>
          <dgm:dir/>
          <dgm:animLvl val="lvl"/>
          <dgm:resizeHandles val="exact"/>
        </dgm:presLayoutVars>
      </dgm:prSet>
      <dgm:spPr/>
    </dgm:pt>
    <dgm:pt modelId="{251FBAED-8C6D-4BE9-82A8-D2E2DFDEA604}" type="pres">
      <dgm:prSet presAssocID="{C70039F7-469D-4664-AE5F-D061A02435C4}" presName="composite" presStyleCnt="0"/>
      <dgm:spPr/>
    </dgm:pt>
    <dgm:pt modelId="{A26BFCB0-7E37-4DBE-9F56-B80B40910D9C}" type="pres">
      <dgm:prSet presAssocID="{C70039F7-469D-4664-AE5F-D061A02435C4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147138AD-C568-4C2C-A712-1A020E4B7E82}" type="pres">
      <dgm:prSet presAssocID="{C70039F7-469D-4664-AE5F-D061A02435C4}" presName="descendantText" presStyleLbl="alignAcc1" presStyleIdx="0" presStyleCnt="3">
        <dgm:presLayoutVars>
          <dgm:bulletEnabled val="1"/>
        </dgm:presLayoutVars>
      </dgm:prSet>
      <dgm:spPr/>
    </dgm:pt>
    <dgm:pt modelId="{DCD5124C-7AFD-47DA-B157-EE9B494EE92B}" type="pres">
      <dgm:prSet presAssocID="{439917A9-4747-4AFA-A04B-3AF4E5317CC4}" presName="sp" presStyleCnt="0"/>
      <dgm:spPr/>
    </dgm:pt>
    <dgm:pt modelId="{CB1519EE-75D8-4C6E-BCF0-6C351153B36D}" type="pres">
      <dgm:prSet presAssocID="{3D15D4F5-9BE2-4E7E-A6CE-514F17138D3B}" presName="composite" presStyleCnt="0"/>
      <dgm:spPr/>
    </dgm:pt>
    <dgm:pt modelId="{343A5E21-F9BA-458F-B3D8-CB957BCC7578}" type="pres">
      <dgm:prSet presAssocID="{3D15D4F5-9BE2-4E7E-A6CE-514F17138D3B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D879757B-A9F4-4555-B24F-9CCFA4F8F084}" type="pres">
      <dgm:prSet presAssocID="{3D15D4F5-9BE2-4E7E-A6CE-514F17138D3B}" presName="descendantText" presStyleLbl="alignAcc1" presStyleIdx="1" presStyleCnt="3">
        <dgm:presLayoutVars>
          <dgm:bulletEnabled val="1"/>
        </dgm:presLayoutVars>
      </dgm:prSet>
      <dgm:spPr/>
    </dgm:pt>
    <dgm:pt modelId="{150CA91C-83FA-464E-8432-1F43A33A9373}" type="pres">
      <dgm:prSet presAssocID="{EBBCFDC5-7B8F-4386-944C-93FE6C9169D7}" presName="sp" presStyleCnt="0"/>
      <dgm:spPr/>
    </dgm:pt>
    <dgm:pt modelId="{E020B512-DEC3-445F-BFC7-2319BAC3AF5E}" type="pres">
      <dgm:prSet presAssocID="{B9AC3649-0BC5-4A57-952E-E6B7A2FAD6C7}" presName="composite" presStyleCnt="0"/>
      <dgm:spPr/>
    </dgm:pt>
    <dgm:pt modelId="{EBA69227-D712-474D-882E-0245746BC2F6}" type="pres">
      <dgm:prSet presAssocID="{B9AC3649-0BC5-4A57-952E-E6B7A2FAD6C7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09F345A0-5CEE-4F99-A175-C07A57E173B6}" type="pres">
      <dgm:prSet presAssocID="{B9AC3649-0BC5-4A57-952E-E6B7A2FAD6C7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392F1316-FE63-4F48-AEA5-13FA718901DB}" type="presOf" srcId="{8279A8B3-9A59-4FDF-B623-E6A3D89ABB09}" destId="{147138AD-C568-4C2C-A712-1A020E4B7E82}" srcOrd="0" destOrd="0" presId="urn:microsoft.com/office/officeart/2005/8/layout/chevron2"/>
    <dgm:cxn modelId="{2733C22C-C8F9-44CA-8EDD-857C2460FDBA}" srcId="{B9AC3649-0BC5-4A57-952E-E6B7A2FAD6C7}" destId="{7E7EFCA8-009C-4540-B08A-32932BCB8124}" srcOrd="1" destOrd="0" parTransId="{882CEF61-DA6B-40EF-9D3F-1F87EDDCDE9A}" sibTransId="{A27A8D51-CB86-4FD9-87BB-7778E94B6E45}"/>
    <dgm:cxn modelId="{01659B31-D4DE-4269-96A2-9479B195B66D}" srcId="{DB5CBD9E-CF54-45E2-A4C2-CA4E83D8A1AF}" destId="{C70039F7-469D-4664-AE5F-D061A02435C4}" srcOrd="0" destOrd="0" parTransId="{A70B1DB0-14FF-4CC5-B40C-F223DD992423}" sibTransId="{439917A9-4747-4AFA-A04B-3AF4E5317CC4}"/>
    <dgm:cxn modelId="{93D1D746-ED98-4234-B091-04C4B8D31746}" type="presOf" srcId="{5CFC77E7-0999-4558-A94F-7EE44A46AE75}" destId="{D879757B-A9F4-4555-B24F-9CCFA4F8F084}" srcOrd="0" destOrd="0" presId="urn:microsoft.com/office/officeart/2005/8/layout/chevron2"/>
    <dgm:cxn modelId="{B95DDD4A-0374-4C98-89EA-3AA6B74BB7C9}" srcId="{B9AC3649-0BC5-4A57-952E-E6B7A2FAD6C7}" destId="{7F0A132F-A923-4D87-AD53-780DF00352EB}" srcOrd="0" destOrd="0" parTransId="{689433A6-2B94-4B1A-A399-7B859B8EF7A3}" sibTransId="{0D7D05B8-C581-49EA-BEAF-633AE4B26868}"/>
    <dgm:cxn modelId="{507E534F-DE94-4D7C-B403-F5E024D9E790}" srcId="{C70039F7-469D-4664-AE5F-D061A02435C4}" destId="{8279A8B3-9A59-4FDF-B623-E6A3D89ABB09}" srcOrd="0" destOrd="0" parTransId="{3A9266AE-C04E-4175-BCA7-0EF331F1D27F}" sibTransId="{F4114F0B-4D5B-473F-8EB9-98CD2D3D27E8}"/>
    <dgm:cxn modelId="{466CCD52-FD74-4C6E-835F-63ED85636F15}" type="presOf" srcId="{A7CD3978-E5C8-4DBE-A5C3-2F1A929D148A}" destId="{147138AD-C568-4C2C-A712-1A020E4B7E82}" srcOrd="0" destOrd="1" presId="urn:microsoft.com/office/officeart/2005/8/layout/chevron2"/>
    <dgm:cxn modelId="{E652137A-3785-4DD2-8421-25AA1B0685DB}" srcId="{3D15D4F5-9BE2-4E7E-A6CE-514F17138D3B}" destId="{81093D03-7258-4DEB-BFE6-97CF449D9D47}" srcOrd="1" destOrd="0" parTransId="{29BC1071-B828-4D84-803B-553DAA38873A}" sibTransId="{E9EEE221-ABAF-4415-86D8-B7C8DBA8A0C6}"/>
    <dgm:cxn modelId="{E2F66F7A-D9EA-436A-9886-C16DE9084F4A}" type="presOf" srcId="{7E7EFCA8-009C-4540-B08A-32932BCB8124}" destId="{09F345A0-5CEE-4F99-A175-C07A57E173B6}" srcOrd="0" destOrd="1" presId="urn:microsoft.com/office/officeart/2005/8/layout/chevron2"/>
    <dgm:cxn modelId="{9811177C-A6E9-4CD5-AD65-53F64EA96CC8}" srcId="{DB5CBD9E-CF54-45E2-A4C2-CA4E83D8A1AF}" destId="{3D15D4F5-9BE2-4E7E-A6CE-514F17138D3B}" srcOrd="1" destOrd="0" parTransId="{1048625E-767C-4AA7-B0BA-1BCB61411B9B}" sibTransId="{EBBCFDC5-7B8F-4386-944C-93FE6C9169D7}"/>
    <dgm:cxn modelId="{32489D82-999F-4AF9-93DE-E917A6DF80DB}" type="presOf" srcId="{C70039F7-469D-4664-AE5F-D061A02435C4}" destId="{A26BFCB0-7E37-4DBE-9F56-B80B40910D9C}" srcOrd="0" destOrd="0" presId="urn:microsoft.com/office/officeart/2005/8/layout/chevron2"/>
    <dgm:cxn modelId="{FD9FF693-07E9-4501-A7E3-21B4D7A2603C}" type="presOf" srcId="{81093D03-7258-4DEB-BFE6-97CF449D9D47}" destId="{D879757B-A9F4-4555-B24F-9CCFA4F8F084}" srcOrd="0" destOrd="1" presId="urn:microsoft.com/office/officeart/2005/8/layout/chevron2"/>
    <dgm:cxn modelId="{C74C779A-96A0-457B-8C28-AA40F6A1E95D}" srcId="{3D15D4F5-9BE2-4E7E-A6CE-514F17138D3B}" destId="{5CFC77E7-0999-4558-A94F-7EE44A46AE75}" srcOrd="0" destOrd="0" parTransId="{DA31E8BE-5710-46AB-83D8-2662A39BFB53}" sibTransId="{180320FC-291A-45EE-8D91-1A87897D2C0F}"/>
    <dgm:cxn modelId="{DA8016AD-2259-45B2-B339-304105C909F3}" srcId="{DB5CBD9E-CF54-45E2-A4C2-CA4E83D8A1AF}" destId="{B9AC3649-0BC5-4A57-952E-E6B7A2FAD6C7}" srcOrd="2" destOrd="0" parTransId="{4221BE03-16B3-48DC-9DA4-2CF0240F00AB}" sibTransId="{03D02005-7AFC-4CBD-9F34-C46B22DF8358}"/>
    <dgm:cxn modelId="{5ABAFFD1-265F-4A08-94EA-9B97BEF04670}" type="presOf" srcId="{B9AC3649-0BC5-4A57-952E-E6B7A2FAD6C7}" destId="{EBA69227-D712-474D-882E-0245746BC2F6}" srcOrd="0" destOrd="0" presId="urn:microsoft.com/office/officeart/2005/8/layout/chevron2"/>
    <dgm:cxn modelId="{8BA0B4DC-8759-4651-BE8D-183DFE019EA4}" srcId="{C70039F7-469D-4664-AE5F-D061A02435C4}" destId="{A7CD3978-E5C8-4DBE-A5C3-2F1A929D148A}" srcOrd="1" destOrd="0" parTransId="{3F3A1EE2-422B-454F-9F2B-09AB84570196}" sibTransId="{4FA008A4-7F55-466B-AC5D-1E1CB7E6D9C4}"/>
    <dgm:cxn modelId="{6C202EEE-9DB2-4832-9E70-BF1B5FF11DFE}" type="presOf" srcId="{DB5CBD9E-CF54-45E2-A4C2-CA4E83D8A1AF}" destId="{0F167495-46B3-42B4-BD6D-BDFBDA221A1F}" srcOrd="0" destOrd="0" presId="urn:microsoft.com/office/officeart/2005/8/layout/chevron2"/>
    <dgm:cxn modelId="{65A240EF-AA49-434D-9E1B-DFE21FFFD9F8}" type="presOf" srcId="{7F0A132F-A923-4D87-AD53-780DF00352EB}" destId="{09F345A0-5CEE-4F99-A175-C07A57E173B6}" srcOrd="0" destOrd="0" presId="urn:microsoft.com/office/officeart/2005/8/layout/chevron2"/>
    <dgm:cxn modelId="{F8730EF8-E62C-4C93-9E4D-B50F3DE08DAE}" type="presOf" srcId="{3D15D4F5-9BE2-4E7E-A6CE-514F17138D3B}" destId="{343A5E21-F9BA-458F-B3D8-CB957BCC7578}" srcOrd="0" destOrd="0" presId="urn:microsoft.com/office/officeart/2005/8/layout/chevron2"/>
    <dgm:cxn modelId="{7C696AB2-8425-4F47-B9C2-6279D8822540}" type="presParOf" srcId="{0F167495-46B3-42B4-BD6D-BDFBDA221A1F}" destId="{251FBAED-8C6D-4BE9-82A8-D2E2DFDEA604}" srcOrd="0" destOrd="0" presId="urn:microsoft.com/office/officeart/2005/8/layout/chevron2"/>
    <dgm:cxn modelId="{7E711B87-1494-4AAE-9C91-20CAB5A177E5}" type="presParOf" srcId="{251FBAED-8C6D-4BE9-82A8-D2E2DFDEA604}" destId="{A26BFCB0-7E37-4DBE-9F56-B80B40910D9C}" srcOrd="0" destOrd="0" presId="urn:microsoft.com/office/officeart/2005/8/layout/chevron2"/>
    <dgm:cxn modelId="{25DAE472-CB38-4559-B8D3-7C421EA3E7DF}" type="presParOf" srcId="{251FBAED-8C6D-4BE9-82A8-D2E2DFDEA604}" destId="{147138AD-C568-4C2C-A712-1A020E4B7E82}" srcOrd="1" destOrd="0" presId="urn:microsoft.com/office/officeart/2005/8/layout/chevron2"/>
    <dgm:cxn modelId="{458912A0-B22C-448B-BE0C-92AB2CF348D7}" type="presParOf" srcId="{0F167495-46B3-42B4-BD6D-BDFBDA221A1F}" destId="{DCD5124C-7AFD-47DA-B157-EE9B494EE92B}" srcOrd="1" destOrd="0" presId="urn:microsoft.com/office/officeart/2005/8/layout/chevron2"/>
    <dgm:cxn modelId="{AF9631F5-CF4D-46BD-BD04-70C9B97787B3}" type="presParOf" srcId="{0F167495-46B3-42B4-BD6D-BDFBDA221A1F}" destId="{CB1519EE-75D8-4C6E-BCF0-6C351153B36D}" srcOrd="2" destOrd="0" presId="urn:microsoft.com/office/officeart/2005/8/layout/chevron2"/>
    <dgm:cxn modelId="{78654694-3AAE-443C-8FBF-0474B773488D}" type="presParOf" srcId="{CB1519EE-75D8-4C6E-BCF0-6C351153B36D}" destId="{343A5E21-F9BA-458F-B3D8-CB957BCC7578}" srcOrd="0" destOrd="0" presId="urn:microsoft.com/office/officeart/2005/8/layout/chevron2"/>
    <dgm:cxn modelId="{38F45907-E6FB-4614-AC06-FC287A96BB96}" type="presParOf" srcId="{CB1519EE-75D8-4C6E-BCF0-6C351153B36D}" destId="{D879757B-A9F4-4555-B24F-9CCFA4F8F084}" srcOrd="1" destOrd="0" presId="urn:microsoft.com/office/officeart/2005/8/layout/chevron2"/>
    <dgm:cxn modelId="{D57FABB0-7E44-4652-86E8-619BB637C0D3}" type="presParOf" srcId="{0F167495-46B3-42B4-BD6D-BDFBDA221A1F}" destId="{150CA91C-83FA-464E-8432-1F43A33A9373}" srcOrd="3" destOrd="0" presId="urn:microsoft.com/office/officeart/2005/8/layout/chevron2"/>
    <dgm:cxn modelId="{70CB51FA-B991-4DA2-BC9D-87215B7163FD}" type="presParOf" srcId="{0F167495-46B3-42B4-BD6D-BDFBDA221A1F}" destId="{E020B512-DEC3-445F-BFC7-2319BAC3AF5E}" srcOrd="4" destOrd="0" presId="urn:microsoft.com/office/officeart/2005/8/layout/chevron2"/>
    <dgm:cxn modelId="{9ED6997E-4742-40E4-AE70-9940D6AF5EDA}" type="presParOf" srcId="{E020B512-DEC3-445F-BFC7-2319BAC3AF5E}" destId="{EBA69227-D712-474D-882E-0245746BC2F6}" srcOrd="0" destOrd="0" presId="urn:microsoft.com/office/officeart/2005/8/layout/chevron2"/>
    <dgm:cxn modelId="{CAD650D9-03DD-4CFC-B789-3BB519A1395F}" type="presParOf" srcId="{E020B512-DEC3-445F-BFC7-2319BAC3AF5E}" destId="{09F345A0-5CEE-4F99-A175-C07A57E173B6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6BFCB0-7E37-4DBE-9F56-B80B40910D9C}">
      <dsp:nvSpPr>
        <dsp:cNvPr id="0" name=""/>
        <dsp:cNvSpPr/>
      </dsp:nvSpPr>
      <dsp:spPr>
        <a:xfrm rot="5400000">
          <a:off x="-289718" y="292805"/>
          <a:ext cx="1931458" cy="13520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Maximale</a:t>
          </a:r>
          <a:r>
            <a:rPr lang="en-US" sz="1900" kern="1200" dirty="0"/>
            <a:t> </a:t>
          </a:r>
          <a:r>
            <a:rPr lang="en-US" sz="1900" kern="1200" dirty="0" err="1"/>
            <a:t>Stroom</a:t>
          </a:r>
          <a:endParaRPr lang="en-NL" sz="1900" kern="1200" dirty="0"/>
        </a:p>
      </dsp:txBody>
      <dsp:txXfrm rot="-5400000">
        <a:off x="1" y="679096"/>
        <a:ext cx="1352020" cy="579438"/>
      </dsp:txXfrm>
    </dsp:sp>
    <dsp:sp modelId="{147138AD-C568-4C2C-A712-1A020E4B7E82}">
      <dsp:nvSpPr>
        <dsp:cNvPr id="0" name=""/>
        <dsp:cNvSpPr/>
      </dsp:nvSpPr>
      <dsp:spPr>
        <a:xfrm rot="5400000">
          <a:off x="4112286" y="-2757179"/>
          <a:ext cx="1255447" cy="677597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22225" rIns="22225" bIns="22225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500" kern="1200" dirty="0" err="1"/>
            <a:t>maxControlCurrent</a:t>
          </a:r>
          <a:endParaRPr lang="en-NL" sz="3500" kern="1200" dirty="0"/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500" kern="1200" dirty="0" err="1"/>
            <a:t>maxBatCurrent</a:t>
          </a:r>
          <a:endParaRPr lang="en-NL" sz="3500" kern="1200" dirty="0"/>
        </a:p>
      </dsp:txBody>
      <dsp:txXfrm rot="-5400000">
        <a:off x="1352020" y="64373"/>
        <a:ext cx="6714693" cy="1132875"/>
      </dsp:txXfrm>
    </dsp:sp>
    <dsp:sp modelId="{343A5E21-F9BA-458F-B3D8-CB957BCC7578}">
      <dsp:nvSpPr>
        <dsp:cNvPr id="0" name=""/>
        <dsp:cNvSpPr/>
      </dsp:nvSpPr>
      <dsp:spPr>
        <a:xfrm rot="5400000">
          <a:off x="-289718" y="2033323"/>
          <a:ext cx="1931458" cy="13520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Referentie</a:t>
          </a:r>
          <a:r>
            <a:rPr lang="en-US" sz="1900" kern="1200" dirty="0"/>
            <a:t> </a:t>
          </a:r>
          <a:r>
            <a:rPr lang="en-US" sz="1900" kern="1200" dirty="0" err="1"/>
            <a:t>Stroom</a:t>
          </a:r>
          <a:endParaRPr lang="en-NL" sz="1900" kern="1200" dirty="0"/>
        </a:p>
      </dsp:txBody>
      <dsp:txXfrm rot="-5400000">
        <a:off x="1" y="2419614"/>
        <a:ext cx="1352020" cy="579438"/>
      </dsp:txXfrm>
    </dsp:sp>
    <dsp:sp modelId="{D879757B-A9F4-4555-B24F-9CCFA4F8F084}">
      <dsp:nvSpPr>
        <dsp:cNvPr id="0" name=""/>
        <dsp:cNvSpPr/>
      </dsp:nvSpPr>
      <dsp:spPr>
        <a:xfrm rot="5400000">
          <a:off x="4112286" y="-1016661"/>
          <a:ext cx="1255447" cy="677597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22225" rIns="22225" bIns="22225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500" kern="1200" dirty="0" err="1"/>
            <a:t>refA</a:t>
          </a:r>
          <a:r>
            <a:rPr lang="en-US" sz="3500" kern="1200" dirty="0"/>
            <a:t> = </a:t>
          </a:r>
          <a:r>
            <a:rPr lang="en-US" sz="3500" kern="1200" dirty="0" err="1"/>
            <a:t>pedalForce</a:t>
          </a:r>
          <a:r>
            <a:rPr lang="en-US" sz="3500" kern="1200" dirty="0"/>
            <a:t> * </a:t>
          </a:r>
          <a:r>
            <a:rPr lang="en-US" sz="3500" kern="1200" dirty="0" err="1"/>
            <a:t>supportLevel</a:t>
          </a:r>
          <a:endParaRPr lang="en-NL" sz="3500" kern="1200" dirty="0"/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500" kern="1200" dirty="0" err="1"/>
            <a:t>refA</a:t>
          </a:r>
          <a:r>
            <a:rPr lang="en-US" sz="3500" kern="1200" dirty="0"/>
            <a:t> &lt; </a:t>
          </a:r>
          <a:r>
            <a:rPr lang="en-US" sz="3500" kern="1200" dirty="0" err="1"/>
            <a:t>maxControlCurrent</a:t>
          </a:r>
          <a:r>
            <a:rPr lang="en-US" sz="3500" kern="1200" dirty="0"/>
            <a:t>?</a:t>
          </a:r>
          <a:endParaRPr lang="en-NL" sz="3500" kern="1200" dirty="0"/>
        </a:p>
      </dsp:txBody>
      <dsp:txXfrm rot="-5400000">
        <a:off x="1352020" y="1804891"/>
        <a:ext cx="6714693" cy="1132875"/>
      </dsp:txXfrm>
    </dsp:sp>
    <dsp:sp modelId="{EBA69227-D712-474D-882E-0245746BC2F6}">
      <dsp:nvSpPr>
        <dsp:cNvPr id="0" name=""/>
        <dsp:cNvSpPr/>
      </dsp:nvSpPr>
      <dsp:spPr>
        <a:xfrm rot="5400000">
          <a:off x="-289718" y="3773840"/>
          <a:ext cx="1931458" cy="13520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Gemeten</a:t>
          </a:r>
          <a:r>
            <a:rPr lang="en-US" sz="1900" kern="1200" dirty="0"/>
            <a:t> </a:t>
          </a:r>
          <a:r>
            <a:rPr lang="en-US" sz="1900" kern="1200" dirty="0" err="1"/>
            <a:t>Stroom</a:t>
          </a:r>
          <a:endParaRPr lang="en-NL" sz="1900" kern="1200" dirty="0"/>
        </a:p>
      </dsp:txBody>
      <dsp:txXfrm rot="-5400000">
        <a:off x="1" y="4160131"/>
        <a:ext cx="1352020" cy="579438"/>
      </dsp:txXfrm>
    </dsp:sp>
    <dsp:sp modelId="{09F345A0-5CEE-4F99-A175-C07A57E173B6}">
      <dsp:nvSpPr>
        <dsp:cNvPr id="0" name=""/>
        <dsp:cNvSpPr/>
      </dsp:nvSpPr>
      <dsp:spPr>
        <a:xfrm rot="5400000">
          <a:off x="4112286" y="723856"/>
          <a:ext cx="1255447" cy="677597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22225" rIns="22225" bIns="22225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500" kern="1200" dirty="0" err="1"/>
            <a:t>filteredCurrent</a:t>
          </a:r>
          <a:r>
            <a:rPr lang="en-US" sz="3500" kern="1200" dirty="0"/>
            <a:t> &lt; </a:t>
          </a:r>
          <a:r>
            <a:rPr lang="en-US" sz="3500" kern="1200" dirty="0" err="1"/>
            <a:t>maxBatCurrent</a:t>
          </a:r>
          <a:r>
            <a:rPr lang="en-US" sz="3500" kern="1200" dirty="0"/>
            <a:t>?</a:t>
          </a:r>
          <a:endParaRPr lang="en-NL" sz="3500" kern="1200" dirty="0"/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500" kern="1200" dirty="0" err="1"/>
            <a:t>filteredCurrent</a:t>
          </a:r>
          <a:r>
            <a:rPr lang="en-US" sz="3500" kern="1200" dirty="0"/>
            <a:t> &lt; </a:t>
          </a:r>
          <a:r>
            <a:rPr lang="nl-NL" sz="3500" kern="1200" dirty="0"/>
            <a:t>MAXCURRENT?</a:t>
          </a:r>
          <a:endParaRPr lang="en-NL" sz="3500" kern="1200" dirty="0"/>
        </a:p>
      </dsp:txBody>
      <dsp:txXfrm rot="-5400000">
        <a:off x="1352020" y="3545408"/>
        <a:ext cx="6714693" cy="11328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D68F8F-229B-4CF4-ABCF-823E2E59A5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NL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3EA98A1A-FE81-4925-8879-217BC44E21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NL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E11113A-5B90-4FB9-AF68-4EFD15B3A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7EDD6-AD7F-4101-BCAB-72A616846C9C}" type="datetimeFigureOut">
              <a:rPr lang="en-NL" smtClean="0"/>
              <a:t>07/11/2019</a:t>
            </a:fld>
            <a:endParaRPr lang="en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9DC17A4-D6D3-4818-9F88-56E3A02BB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077FFC1-A9BC-413C-AF83-EC13F3453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32CF8-1260-4C73-9669-8038C54E2AE6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14498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337045-A56B-4BF8-B4A1-A182B644B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NL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9BB62B5D-D4EF-4278-BA06-D1F15B5D4F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NL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AA81E99-DE5D-4F5D-954E-CA6A2D713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7EDD6-AD7F-4101-BCAB-72A616846C9C}" type="datetimeFigureOut">
              <a:rPr lang="en-NL" smtClean="0"/>
              <a:t>07/11/2019</a:t>
            </a:fld>
            <a:endParaRPr lang="en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B4F6015-B617-4EA7-A7B8-438B1BB7A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3473DB3-2D12-4A13-AF49-F3A9C5F34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32CF8-1260-4C73-9669-8038C54E2AE6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01905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35B7A03F-FB29-4720-9DF4-76DD111B47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NL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7258B406-CCF7-46D0-8E0D-3413679B62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NL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16B19D3-0900-4453-AA1D-7B9E90FDB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7EDD6-AD7F-4101-BCAB-72A616846C9C}" type="datetimeFigureOut">
              <a:rPr lang="en-NL" smtClean="0"/>
              <a:t>07/11/2019</a:t>
            </a:fld>
            <a:endParaRPr lang="en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15B9825-D8D3-4847-98DD-AAD7C2B74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C6CA77C-2702-43FC-B973-0CE43295B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32CF8-1260-4C73-9669-8038C54E2AE6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23536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3401DC-2FD0-4FB5-BB4D-7232EF8E3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3C40D4B-E4CE-42D7-A413-27BF5EB37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NL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927ECD1-1DAB-4721-82D2-465F5CD67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7EDD6-AD7F-4101-BCAB-72A616846C9C}" type="datetimeFigureOut">
              <a:rPr lang="en-NL" smtClean="0"/>
              <a:t>07/11/2019</a:t>
            </a:fld>
            <a:endParaRPr lang="en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E4DFB0C-42E0-4683-B9F3-9B1CDB70A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FC51B17-0D82-4AC1-85D4-F3E2ECBE4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32CF8-1260-4C73-9669-8038C54E2AE6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08596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065C2D-AE10-4394-AB6A-1A08BEDFB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NL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3A8A35A-791F-428D-961D-C2C95F38D8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DF934C1-594F-452B-AF72-DE72D806B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7EDD6-AD7F-4101-BCAB-72A616846C9C}" type="datetimeFigureOut">
              <a:rPr lang="en-NL" smtClean="0"/>
              <a:t>07/11/2019</a:t>
            </a:fld>
            <a:endParaRPr lang="en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AB0922E-56DC-4ECD-B47A-DE0686F31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7BE830D-9B98-4A11-904A-FAA109FBF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32CF8-1260-4C73-9669-8038C54E2AE6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91220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BD45EA-CB57-4D9C-8F30-B45757285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BE47134-9D37-4AE2-8516-A793E2557B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NL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38E63AB-7999-4455-B20E-36A789EA3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NL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C632B33D-DA48-43DA-8B36-2E1C4F8ED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7EDD6-AD7F-4101-BCAB-72A616846C9C}" type="datetimeFigureOut">
              <a:rPr lang="en-NL" smtClean="0"/>
              <a:t>07/11/2019</a:t>
            </a:fld>
            <a:endParaRPr lang="en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D287CA87-47B0-4AE3-9AFB-727DB442C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88BC3695-AC93-4417-AF2A-D30405FDD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32CF8-1260-4C73-9669-8038C54E2AE6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4540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69A4FE-9C8E-49FF-8566-0C1893E84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NL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DDE403E-08B6-468D-8486-CD3CF5BEA1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7D743E8D-601A-4CA8-B0E3-6801E80B64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NL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AA54D66-2F78-4BDE-9B28-417BB0A828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5688D5CB-CCCE-4F35-91CF-A26B7E5FBE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NL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3FCCB06C-28D6-43FF-83E5-1318BC043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7EDD6-AD7F-4101-BCAB-72A616846C9C}" type="datetimeFigureOut">
              <a:rPr lang="en-NL" smtClean="0"/>
              <a:t>07/11/2019</a:t>
            </a:fld>
            <a:endParaRPr lang="en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ACF1EA1F-6F08-49B5-AB8C-5A7A7D90F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B85B6801-A34B-4393-B8D4-0235A2DC6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32CF8-1260-4C73-9669-8038C54E2AE6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3623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7DB580-FC94-4FA8-99DD-0B1ED99DD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NL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EA62F3A7-E319-48E8-9AB0-6F37693C4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7EDD6-AD7F-4101-BCAB-72A616846C9C}" type="datetimeFigureOut">
              <a:rPr lang="en-NL" smtClean="0"/>
              <a:t>07/11/2019</a:t>
            </a:fld>
            <a:endParaRPr lang="en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40AC99AF-5546-484D-93DF-9A563758C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E90EEB19-2E1F-4AEE-BB6C-3F7D9B4B8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32CF8-1260-4C73-9669-8038C54E2AE6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08173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A5EB4E21-1709-42AC-9FDF-78DE5DD89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7EDD6-AD7F-4101-BCAB-72A616846C9C}" type="datetimeFigureOut">
              <a:rPr lang="en-NL" smtClean="0"/>
              <a:t>07/11/2019</a:t>
            </a:fld>
            <a:endParaRPr lang="en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69F5BE94-B14B-45C2-9F08-79D9C71E0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A279795-A44F-47FA-BD2D-7550A7A6F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32CF8-1260-4C73-9669-8038C54E2AE6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24092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E185F5-DA86-4910-B1DB-ED8ABE9D8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5AE6D85-4518-4B39-A450-5DD03558D0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E725328-8766-4994-91B3-18E68508A4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3C442549-1127-4123-AEB1-9FA4C2510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7EDD6-AD7F-4101-BCAB-72A616846C9C}" type="datetimeFigureOut">
              <a:rPr lang="en-NL" smtClean="0"/>
              <a:t>07/11/2019</a:t>
            </a:fld>
            <a:endParaRPr lang="en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B8B76D5-793D-48D3-BE43-11CC204BB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C2FA4955-07BD-4442-A429-53B638EB5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32CF8-1260-4C73-9669-8038C54E2AE6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52452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12D017-BC28-4B6E-861F-BF5CD5A81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NL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F5815FA4-E58F-465F-9F78-F43B1778EA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0A5E1DC2-3345-420E-A9A2-815C65C3BD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044FB5D2-994F-4670-A566-ABCC59B0E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7EDD6-AD7F-4101-BCAB-72A616846C9C}" type="datetimeFigureOut">
              <a:rPr lang="en-NL" smtClean="0"/>
              <a:t>07/11/2019</a:t>
            </a:fld>
            <a:endParaRPr lang="en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F2FF6595-4091-4660-8753-4A11CF0DA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78A6293-EF54-4D0A-8629-A3D83FB5B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32CF8-1260-4C73-9669-8038C54E2AE6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90886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FC13FFE8-DB0B-4220-87FA-AFFFB2AAA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NL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94DD836-68F8-4E9D-A046-B9A98ED3C9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NL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EA6E39C-E5AC-492B-A06C-79DC791734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A7EDD6-AD7F-4101-BCAB-72A616846C9C}" type="datetimeFigureOut">
              <a:rPr lang="en-NL" smtClean="0"/>
              <a:t>07/11/2019</a:t>
            </a:fld>
            <a:endParaRPr lang="en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1CA6586-BF4C-49F7-ABEF-868D7ADB38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725750B-143D-42ED-B344-38733ECCDF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32CF8-1260-4C73-9669-8038C54E2AE6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43504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0BF6B8CF-DBF3-43F0-AAEE-0A35BDF4F4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3961154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92420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7986217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25</Words>
  <Application>Microsoft Office PowerPoint</Application>
  <PresentationFormat>Breedbeeld</PresentationFormat>
  <Paragraphs>9</Paragraphs>
  <Slides>2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Kantoorthema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JJM Vos</dc:creator>
  <cp:lastModifiedBy>JJM Vos</cp:lastModifiedBy>
  <cp:revision>6</cp:revision>
  <dcterms:created xsi:type="dcterms:W3CDTF">2019-11-06T13:16:43Z</dcterms:created>
  <dcterms:modified xsi:type="dcterms:W3CDTF">2019-11-07T09:25:13Z</dcterms:modified>
</cp:coreProperties>
</file>