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  <p:sldId id="265" r:id="rId9"/>
    <p:sldId id="264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99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9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8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3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8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8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A533E5-29EF-426A-AF46-0D612FA4F7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E3F6207-8C10-4840-A96F-4C9541760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8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FA1E-36E8-4A25-6F19-B87267A2E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Metodologias de programação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65E4-49A6-D2AA-100A-63ABFA209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Como abordar desenvolvimento computacional.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70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06DD8C09-D831-BCA8-96B0-D885516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PT" dirty="0"/>
              <a:t>Abordagem:</a:t>
            </a:r>
            <a:br>
              <a:rPr lang="pt-PT" dirty="0"/>
            </a:br>
            <a:r>
              <a:rPr lang="pt-PT" dirty="0"/>
              <a:t>Top - </a:t>
            </a:r>
            <a:r>
              <a:rPr lang="pt-PT" dirty="0" err="1"/>
              <a:t>down</a:t>
            </a:r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E3D806C-69BF-223D-EC8F-F7DAD817B31C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32470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3200" kern="1200" spc="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/>
              <a:t>	Ou seja de cima para baixo. A solução começa com uma divisão modular do problema, desenvolvendo os módulos independentemente uns dos outros, cada modulo é responsável por uma tarefa diferente.</a:t>
            </a:r>
          </a:p>
          <a:p>
            <a:pPr algn="just"/>
            <a:r>
              <a:rPr lang="pt-PT" sz="2400" dirty="0"/>
              <a:t>É trabalhado até ser atingida a solução.</a:t>
            </a:r>
          </a:p>
        </p:txBody>
      </p:sp>
    </p:spTree>
    <p:extLst>
      <p:ext uri="{BB962C8B-B14F-4D97-AF65-F5344CB8AC3E}">
        <p14:creationId xmlns:p14="http://schemas.microsoft.com/office/powerpoint/2010/main" val="335867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940E-61D7-1D60-9116-EF452358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</a:t>
            </a:r>
          </a:p>
        </p:txBody>
      </p:sp>
      <p:pic>
        <p:nvPicPr>
          <p:cNvPr id="1028" name="Picture 4" descr="Payroll Processing">
            <a:extLst>
              <a:ext uri="{FF2B5EF4-FFF2-40B4-BE49-F238E27FC236}">
                <a16:creationId xmlns:a16="http://schemas.microsoft.com/office/drawing/2014/main" id="{5237B660-B18E-6B27-7155-EA6FDEF5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53" y="372534"/>
            <a:ext cx="52578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1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3E4A-E1AB-547F-94BF-3E0FBB6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metodologias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01C2-31E6-3B51-4D31-388DEB1E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0" y="2209800"/>
            <a:ext cx="7622032" cy="341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Imperativo</a:t>
            </a:r>
          </a:p>
          <a:p>
            <a:r>
              <a:rPr lang="pt-PT" sz="2400" dirty="0"/>
              <a:t>Linguagem/Programação Estruturada;</a:t>
            </a:r>
          </a:p>
          <a:p>
            <a:r>
              <a:rPr lang="pt-PT" sz="2400" dirty="0"/>
              <a:t>Programação Orientada a Objetos (POO);</a:t>
            </a:r>
          </a:p>
          <a:p>
            <a:pPr marL="0" indent="0">
              <a:buNone/>
            </a:pPr>
            <a:r>
              <a:rPr lang="pt-PT" sz="2400" dirty="0"/>
              <a:t>Declarativo</a:t>
            </a:r>
          </a:p>
          <a:p>
            <a:r>
              <a:rPr lang="pt-PT" sz="2400" dirty="0"/>
              <a:t>Programação funcional;</a:t>
            </a:r>
          </a:p>
          <a:p>
            <a:r>
              <a:rPr lang="pt-PT" sz="2400" dirty="0"/>
              <a:t>Programação Lógica.</a:t>
            </a:r>
          </a:p>
        </p:txBody>
      </p:sp>
    </p:spTree>
    <p:extLst>
      <p:ext uri="{BB962C8B-B14F-4D97-AF65-F5344CB8AC3E}">
        <p14:creationId xmlns:p14="http://schemas.microsoft.com/office/powerpoint/2010/main" val="37844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2637-B229-7A3C-4D43-257EDBE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Paradigmas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1063-5E7B-A6C3-3509-68D14044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/>
              <a:t>Imperativo - </a:t>
            </a:r>
            <a:r>
              <a:rPr lang="pt-PT" dirty="0"/>
              <a:t>Como funciona ?</a:t>
            </a:r>
          </a:p>
          <a:p>
            <a:r>
              <a:rPr lang="pt-PT" dirty="0"/>
              <a:t>Focado nas funções e no seu funcionamento no computador, mais focado nos procedimentos passo a passo do programa no computador.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b="1" dirty="0"/>
              <a:t>Declarativo – </a:t>
            </a:r>
            <a:r>
              <a:rPr lang="pt-PT" dirty="0"/>
              <a:t>O que faz ?</a:t>
            </a:r>
            <a:endParaRPr lang="pt-PT" b="1" dirty="0"/>
          </a:p>
          <a:p>
            <a:r>
              <a:rPr lang="pt-PT" dirty="0"/>
              <a:t>Focado no output do programa sem especificações explicitas de como é produzido.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50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F5189-C701-FE3B-927F-12BD9F7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Estruturada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6B9842-4E35-1B63-94BD-54A3A834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	</a:t>
            </a:r>
            <a:r>
              <a:rPr lang="pt-PT" sz="2400" dirty="0"/>
              <a:t>O programa é dividido em procedimentos ou blocos de código pequenos, onde a execução ordenada desses mesmos nos dá o output.</a:t>
            </a:r>
          </a:p>
          <a:p>
            <a:pPr marL="0" indent="0">
              <a:buNone/>
            </a:pPr>
            <a:r>
              <a:rPr lang="pt-PT" sz="2400" dirty="0"/>
              <a:t>É utilizado em programas pequenos  ou de baixa complexidade.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Exemplo: Calculadora cada operação aritmética é uma função.</a:t>
            </a:r>
          </a:p>
        </p:txBody>
      </p:sp>
    </p:spTree>
    <p:extLst>
      <p:ext uri="{BB962C8B-B14F-4D97-AF65-F5344CB8AC3E}">
        <p14:creationId xmlns:p14="http://schemas.microsoft.com/office/powerpoint/2010/main" val="251334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F5189-C701-FE3B-927F-12BD9F7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Objetos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6B9842-4E35-1B63-94BD-54A3A834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400" dirty="0"/>
              <a:t>	O programa é construído á volta de entidades (classes/objetos) centrais para a solução. Neste paradigma alem de organizar o armazenamento de informação podemos também estabelecer relações entre entidades tal como o comportamento entre mesmas.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Exemplo: Processamento salarial, temos varias entidades: colaboradores; informação de assiduidade; salários.</a:t>
            </a:r>
          </a:p>
        </p:txBody>
      </p:sp>
    </p:spTree>
    <p:extLst>
      <p:ext uri="{BB962C8B-B14F-4D97-AF65-F5344CB8AC3E}">
        <p14:creationId xmlns:p14="http://schemas.microsoft.com/office/powerpoint/2010/main" val="23386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F5189-C701-FE3B-927F-12BD9F7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6B9842-4E35-1B63-94BD-54A3A834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PT" sz="2400" dirty="0"/>
              <a:t>	O programa é dividido em unidades funcionais, cada unidade só faz uma tarefa isoladamente. O conjunto de unidades é o programa.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r>
              <a:rPr lang="pt-PT" sz="2400" dirty="0"/>
              <a:t>Exemplo: Processamento salarial, temos varias funções: Calculo de salários, processamento de pagamentos.</a:t>
            </a:r>
          </a:p>
          <a:p>
            <a:pPr marL="0" indent="0" algn="just">
              <a:buNone/>
            </a:pPr>
            <a:endParaRPr lang="pt-PT" sz="2400" dirty="0"/>
          </a:p>
          <a:p>
            <a:pPr marL="0" indent="0" algn="just">
              <a:buNone/>
            </a:pPr>
            <a:br>
              <a:rPr lang="pt-PT" sz="2400" dirty="0"/>
            </a:br>
            <a:br>
              <a:rPr lang="pt-PT" sz="2400" dirty="0"/>
            </a:b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7010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F5189-C701-FE3B-927F-12BD9F7D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Lógica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6B9842-4E35-1B63-94BD-54A3A834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pt-PT" sz="2400" dirty="0"/>
              <a:t>Aqui o problema é abordado num prisma lógico, a implementação é feita com separações lógicas ao invés de separações funcionais.</a:t>
            </a:r>
            <a:br>
              <a:rPr lang="pt-PT" sz="2400" dirty="0"/>
            </a:br>
            <a:br>
              <a:rPr lang="pt-PT" sz="2400" dirty="0"/>
            </a:br>
            <a:r>
              <a:rPr lang="pt-PT" sz="2400" dirty="0"/>
              <a:t>Exemplo: Uma organização pode ter utilizadores mas com funções definidos em cada papel de utilizador.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4633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06DD8C09-D831-BCA8-96B0-D885516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PT" dirty="0"/>
              <a:t>Abordagem:</a:t>
            </a:r>
            <a:br>
              <a:rPr lang="pt-PT" dirty="0"/>
            </a:br>
            <a:r>
              <a:rPr lang="pt-PT" dirty="0" err="1"/>
              <a:t>Bottom-up</a:t>
            </a:r>
            <a:endParaRPr lang="en-GB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E3D806C-69BF-223D-EC8F-F7DAD817B31C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32470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3200" kern="1200" spc="1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/>
              <a:t>	Ou seja de baixo para cima, começamos a solução com os componentes finais, vamos aumentando o grau dos componentes com o desenvolvimento do projeto. </a:t>
            </a:r>
          </a:p>
          <a:p>
            <a:pPr algn="just"/>
            <a:r>
              <a:rPr lang="pt-PT" sz="2400" dirty="0"/>
              <a:t>É apenas utilizado em projetos pequenos onde temos um numero limitado de componentes finais.</a:t>
            </a:r>
          </a:p>
        </p:txBody>
      </p:sp>
    </p:spTree>
    <p:extLst>
      <p:ext uri="{BB962C8B-B14F-4D97-AF65-F5344CB8AC3E}">
        <p14:creationId xmlns:p14="http://schemas.microsoft.com/office/powerpoint/2010/main" val="157583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940E-61D7-1D60-9116-EF452358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pic>
        <p:nvPicPr>
          <p:cNvPr id="2050" name="Picture 2" descr="Bottom-up Approach">
            <a:extLst>
              <a:ext uri="{FF2B5EF4-FFF2-40B4-BE49-F238E27FC236}">
                <a16:creationId xmlns:a16="http://schemas.microsoft.com/office/drawing/2014/main" id="{0D289CA5-66CC-804D-A2BC-1549CC7B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04" y="241300"/>
            <a:ext cx="6388629" cy="47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876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AB9EB505A4FD4B8766E1B7CE095446" ma:contentTypeVersion="5" ma:contentTypeDescription="Criar um novo documento." ma:contentTypeScope="" ma:versionID="387b920697b8aeb32288950ba9a48e7c">
  <xsd:schema xmlns:xsd="http://www.w3.org/2001/XMLSchema" xmlns:xs="http://www.w3.org/2001/XMLSchema" xmlns:p="http://schemas.microsoft.com/office/2006/metadata/properties" xmlns:ns2="c08f320d-15d5-41e8-b749-ced5bd5a3315" targetNamespace="http://schemas.microsoft.com/office/2006/metadata/properties" ma:root="true" ma:fieldsID="3771ba2ddb375db001ef664c84f4053c" ns2:_="">
    <xsd:import namespace="c08f320d-15d5-41e8-b749-ced5bd5a3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f320d-15d5-41e8-b749-ced5bd5a33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94CAF3-A7A3-4762-88FE-268CA1AF39F6}"/>
</file>

<file path=customXml/itemProps2.xml><?xml version="1.0" encoding="utf-8"?>
<ds:datastoreItem xmlns:ds="http://schemas.openxmlformats.org/officeDocument/2006/customXml" ds:itemID="{AA03E1DC-7949-4996-8894-31B10C2BFF28}"/>
</file>

<file path=customXml/itemProps3.xml><?xml version="1.0" encoding="utf-8"?>
<ds:datastoreItem xmlns:ds="http://schemas.openxmlformats.org/officeDocument/2006/customXml" ds:itemID="{02F0E4F9-AB1F-4A05-BD0A-00BCE8F545EA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</TotalTime>
  <Words>368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Metodologias de programação</vt:lpstr>
      <vt:lpstr>Tipos de metodologias</vt:lpstr>
      <vt:lpstr>Paradigmas</vt:lpstr>
      <vt:lpstr>Estruturada</vt:lpstr>
      <vt:lpstr>Objetos</vt:lpstr>
      <vt:lpstr>Funcional</vt:lpstr>
      <vt:lpstr>Lógica</vt:lpstr>
      <vt:lpstr>Abordagem: Bottom-up</vt:lpstr>
      <vt:lpstr>Bottom-up</vt:lpstr>
      <vt:lpstr>Abordagem: Top - down</vt:lpstr>
      <vt:lpstr>Top-down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programação</dc:title>
  <dc:creator>Ivo Pires</dc:creator>
  <cp:lastModifiedBy>Ivo Pires</cp:lastModifiedBy>
  <cp:revision>1</cp:revision>
  <dcterms:created xsi:type="dcterms:W3CDTF">2023-05-12T16:02:24Z</dcterms:created>
  <dcterms:modified xsi:type="dcterms:W3CDTF">2023-05-12T17:54:40Z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0x010100EFAB9EB505A4FD4B8766E1B7CE095446</vt:lpwstr>
  </property>
</Properties>
</file>