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03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219A-DB57-458A-B68D-C19D55E838B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586E-DFD0-4D31-B4B3-D518D252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2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8600" y="685800"/>
            <a:ext cx="1600200" cy="42291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860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OMS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0400" y="685799"/>
            <a:ext cx="1905000" cy="2757451"/>
          </a:xfrm>
          <a:prstGeom prst="roundRect">
            <a:avLst>
              <a:gd name="adj" fmla="val 102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685800"/>
            <a:ext cx="2362200" cy="42291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Is an Inside plugin that glues together other Inside plugins.</a:t>
            </a:r>
          </a:p>
          <a:p>
            <a:endParaRPr lang="en-US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(e.g., Algorithms,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Themes,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People, Forms, Visualizations)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2040" y="1428750"/>
            <a:ext cx="1173319" cy="72516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err="1" smtClean="0">
                <a:solidFill>
                  <a:schemeClr val="accent3">
                    <a:lumMod val="50000"/>
                  </a:schemeClr>
                </a:solidFill>
              </a:rPr>
              <a:t>Auth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100" dirty="0" err="1" smtClean="0">
                <a:solidFill>
                  <a:schemeClr val="accent3">
                    <a:lumMod val="50000"/>
                  </a:schemeClr>
                </a:solidFill>
              </a:rPr>
              <a:t>OpenID</a:t>
            </a: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 Connect)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2286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OMS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28800" y="17716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Inside Core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800" y="10858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Plugin Market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97155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Modules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28800" y="3143250"/>
            <a:ext cx="762000" cy="4953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Inside </a:t>
            </a:r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UI Angular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2040" y="2228216"/>
            <a:ext cx="1173319" cy="534034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Group &amp; User Management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2040" y="2838450"/>
            <a:ext cx="117331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Web Server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590800" y="895350"/>
            <a:ext cx="60960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2257352"/>
            <a:ext cx="609600" cy="107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352801" y="2379697"/>
            <a:ext cx="1600200" cy="914400"/>
            <a:chOff x="3344123" y="3867150"/>
            <a:chExt cx="1608877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3352800" y="3867150"/>
              <a:ext cx="1600200" cy="914400"/>
            </a:xfrm>
            <a:prstGeom prst="roundRect">
              <a:avLst>
                <a:gd name="adj" fmla="val 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Android</a:t>
              </a:r>
              <a:r>
                <a:rPr lang="en-US" sz="1600" dirty="0" smtClean="0">
                  <a:solidFill>
                    <a:schemeClr val="accent1">
                      <a:lumMod val="75000"/>
                    </a:schemeClr>
                  </a:solidFill>
                </a:rPr>
                <a:t> Native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44123" y="4135219"/>
              <a:ext cx="1487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Scheduler</a:t>
              </a:r>
            </a:p>
            <a:p>
              <a:r>
                <a:rPr lang="en-US" sz="900" dirty="0" smtClean="0"/>
                <a:t>Collect sensor data</a:t>
              </a:r>
            </a:p>
            <a:p>
              <a:r>
                <a:rPr lang="en-US" sz="900" dirty="0" smtClean="0"/>
                <a:t>Send sensor data to server</a:t>
              </a:r>
            </a:p>
            <a:p>
              <a:r>
                <a:rPr lang="en-US" sz="900" dirty="0" smtClean="0"/>
                <a:t>Send settings data to server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5105400" y="2249488"/>
            <a:ext cx="1143000" cy="27432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Forms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105400" y="725488"/>
            <a:ext cx="1143000" cy="27432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Apps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105400" y="2630487"/>
            <a:ext cx="1143000" cy="779463"/>
          </a:xfrm>
          <a:prstGeom prst="roundRect">
            <a:avLst>
              <a:gd name="adj" fmla="val 191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Visualizations</a:t>
            </a:r>
          </a:p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e.g. Charts, Graphs, Maps, Word Clouds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876800" y="249019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Inside Plugins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6172200" y="685800"/>
            <a:ext cx="764414" cy="396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72200" y="971550"/>
            <a:ext cx="381000" cy="3581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105400" y="3524016"/>
            <a:ext cx="1143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All plugins are data sources requirable by other plugins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16681" y="249019"/>
            <a:ext cx="1450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Inside Core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105400" y="1868488"/>
            <a:ext cx="1143000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People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52800" y="3559174"/>
            <a:ext cx="1600200" cy="1351916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Inside UI: Angular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52800" y="3858220"/>
            <a:ext cx="159050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Provides:</a:t>
            </a:r>
          </a:p>
          <a:p>
            <a:r>
              <a:rPr lang="en-US" sz="900" dirty="0" smtClean="0"/>
              <a:t>A default </a:t>
            </a:r>
            <a:r>
              <a:rPr lang="en-US" sz="900" dirty="0" smtClean="0"/>
              <a:t>, </a:t>
            </a:r>
            <a:r>
              <a:rPr lang="en-US" sz="900" dirty="0" err="1" smtClean="0"/>
              <a:t>themeable</a:t>
            </a:r>
            <a:r>
              <a:rPr lang="en-US" sz="900" dirty="0" smtClean="0"/>
              <a:t>, web UI</a:t>
            </a:r>
            <a:endParaRPr lang="en-US" sz="900" dirty="0" smtClean="0"/>
          </a:p>
          <a:p>
            <a:r>
              <a:rPr lang="en-US" sz="900" dirty="0" smtClean="0"/>
              <a:t>for fast </a:t>
            </a:r>
            <a:r>
              <a:rPr lang="en-US" sz="900" dirty="0" smtClean="0"/>
              <a:t>Inside app/plugin dev.</a:t>
            </a:r>
          </a:p>
          <a:p>
            <a:r>
              <a:rPr lang="en-US" sz="900" dirty="0" smtClean="0"/>
              <a:t>Plugin </a:t>
            </a:r>
            <a:r>
              <a:rPr lang="en-US" sz="900" dirty="0" smtClean="0"/>
              <a:t>market exploring</a:t>
            </a:r>
          </a:p>
          <a:p>
            <a:r>
              <a:rPr lang="en-US" sz="900" dirty="0" smtClean="0"/>
              <a:t>Plugin Management</a:t>
            </a:r>
            <a:endParaRPr lang="en-US" sz="900" dirty="0" smtClean="0"/>
          </a:p>
          <a:p>
            <a:r>
              <a:rPr lang="en-US" sz="900" dirty="0" smtClean="0"/>
              <a:t>Settings </a:t>
            </a:r>
            <a:r>
              <a:rPr lang="en-US" sz="900" dirty="0" err="1" smtClean="0"/>
              <a:t>mgmt</a:t>
            </a:r>
            <a:endParaRPr lang="en-US" sz="900" dirty="0" smtClean="0"/>
          </a:p>
          <a:p>
            <a:r>
              <a:rPr lang="en-US" sz="900" dirty="0" smtClean="0"/>
              <a:t>People </a:t>
            </a:r>
            <a:r>
              <a:rPr lang="en-US" sz="900" dirty="0" err="1" smtClean="0"/>
              <a:t>mgmt</a:t>
            </a:r>
            <a:endParaRPr lang="en-US" sz="900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3352800" y="819150"/>
            <a:ext cx="1600200" cy="1398305"/>
          </a:xfrm>
          <a:prstGeom prst="roundRect">
            <a:avLst>
              <a:gd name="adj" fmla="val 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Back-end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52800" y="1123950"/>
            <a:ext cx="167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APIs (interfaces):</a:t>
            </a:r>
          </a:p>
          <a:p>
            <a:r>
              <a:rPr lang="en-US" sz="900" dirty="0" smtClean="0"/>
              <a:t>Settings CRUD</a:t>
            </a:r>
          </a:p>
          <a:p>
            <a:r>
              <a:rPr lang="en-US" sz="900" dirty="0" smtClean="0"/>
              <a:t>Plugins CRUD</a:t>
            </a:r>
          </a:p>
          <a:p>
            <a:r>
              <a:rPr lang="en-US" sz="900" dirty="0" smtClean="0"/>
              <a:t>People CRUD (for convenience)</a:t>
            </a:r>
          </a:p>
          <a:p>
            <a:r>
              <a:rPr lang="en-US" sz="900" dirty="0" smtClean="0"/>
              <a:t>Sensor data create</a:t>
            </a:r>
          </a:p>
          <a:p>
            <a:r>
              <a:rPr lang="en-US" sz="900" dirty="0" smtClean="0"/>
              <a:t>Auth</a:t>
            </a:r>
            <a:r>
              <a:rPr lang="en-US" sz="900" dirty="0" smtClean="0"/>
              <a:t>orization/Authentication</a:t>
            </a:r>
            <a:endParaRPr lang="en-US" sz="900" dirty="0" smtClean="0"/>
          </a:p>
        </p:txBody>
      </p:sp>
      <p:sp>
        <p:nvSpPr>
          <p:cNvPr id="67" name="Rounded Rectangle 66"/>
          <p:cNvSpPr/>
          <p:nvPr/>
        </p:nvSpPr>
        <p:spPr>
          <a:xfrm>
            <a:off x="5105400" y="1487488"/>
            <a:ext cx="1143000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Themes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105400" y="1106488"/>
            <a:ext cx="1143000" cy="27432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1100" dirty="0" smtClean="0">
                <a:solidFill>
                  <a:schemeClr val="accent3">
                    <a:lumMod val="50000"/>
                  </a:schemeClr>
                </a:solidFill>
              </a:rPr>
              <a:t>Algorithms</a:t>
            </a:r>
            <a:endParaRPr lang="en-US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936614" y="249019"/>
            <a:ext cx="159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 Inside App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514600" y="3638550"/>
            <a:ext cx="838200" cy="118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14600" y="3143250"/>
            <a:ext cx="902081" cy="4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5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6556</TotalTime>
  <Words>137</Words>
  <Application>Microsoft Office PowerPoint</Application>
  <PresentationFormat>On-screen Show (16:9)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Laughlin</dc:creator>
  <cp:lastModifiedBy>Adam Laughlin</cp:lastModifiedBy>
  <cp:revision>24</cp:revision>
  <dcterms:created xsi:type="dcterms:W3CDTF">2014-01-31T02:35:54Z</dcterms:created>
  <dcterms:modified xsi:type="dcterms:W3CDTF">2014-02-06T01:09:56Z</dcterms:modified>
</cp:coreProperties>
</file>