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03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4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6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6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219A-DB57-458A-B68D-C19D55E838BF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2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8600" y="685800"/>
            <a:ext cx="1600200" cy="42291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28600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OMS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00400" y="685800"/>
            <a:ext cx="1905000" cy="4248150"/>
          </a:xfrm>
          <a:prstGeom prst="roundRect">
            <a:avLst>
              <a:gd name="adj" fmla="val 102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52800" y="3867150"/>
            <a:ext cx="1600200" cy="914400"/>
          </a:xfrm>
          <a:prstGeom prst="roundRect">
            <a:avLst>
              <a:gd name="adj" fmla="val 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Android Native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53200" y="685800"/>
            <a:ext cx="2362200" cy="42291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Is an Inside plugin that glues together other Inside plugins.</a:t>
            </a:r>
          </a:p>
          <a:p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(e.g., Algorithms, Branding, People, Forms, Visualizations)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5481" y="1543050"/>
            <a:ext cx="823041" cy="7251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 smtClean="0">
                <a:solidFill>
                  <a:schemeClr val="accent3">
                    <a:lumMod val="50000"/>
                  </a:schemeClr>
                </a:solidFill>
              </a:rPr>
              <a:t>Auth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100" dirty="0" err="1" smtClean="0">
                <a:solidFill>
                  <a:schemeClr val="accent3">
                    <a:lumMod val="50000"/>
                  </a:schemeClr>
                </a:solidFill>
              </a:rPr>
              <a:t>OpenID</a:t>
            </a:r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 Connect)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0" y="228600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OMS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28800" y="1771650"/>
            <a:ext cx="762000" cy="4953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Inside Core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28800" y="1085850"/>
            <a:ext cx="762000" cy="4953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Plugin Market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" y="97155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Modules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28800" y="2457450"/>
            <a:ext cx="762000" cy="4953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28800" y="3143250"/>
            <a:ext cx="762000" cy="4953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3081" y="2342516"/>
            <a:ext cx="1173319" cy="5340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Group &amp; User Management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3081" y="2952750"/>
            <a:ext cx="1173319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Web Server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590800" y="895350"/>
            <a:ext cx="60960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2257352"/>
            <a:ext cx="609600" cy="237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44123" y="4135219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Scheduler</a:t>
            </a:r>
          </a:p>
          <a:p>
            <a:r>
              <a:rPr lang="en-US" sz="900" dirty="0" smtClean="0"/>
              <a:t>Collect sensor data</a:t>
            </a:r>
          </a:p>
          <a:p>
            <a:r>
              <a:rPr lang="en-US" sz="900" dirty="0" smtClean="0"/>
              <a:t>Send sensor data to server</a:t>
            </a:r>
          </a:p>
          <a:p>
            <a:r>
              <a:rPr lang="en-US" sz="900" dirty="0" smtClean="0"/>
              <a:t>Send settings data to server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105400" y="3482574"/>
            <a:ext cx="1143000" cy="31119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Forms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05400" y="1581150"/>
            <a:ext cx="1143000" cy="32448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Apps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05400" y="3943350"/>
            <a:ext cx="1143000" cy="91439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Visualizations</a:t>
            </a:r>
          </a:p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e.g. Charts, Graphs, Maps, Word Clouds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181600" y="249019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Inside Plugins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6248400" y="858620"/>
            <a:ext cx="381000" cy="7225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48400" y="1905634"/>
            <a:ext cx="304800" cy="26473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181600" y="895350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All plugins are data sources requirable by other plugins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16681" y="249019"/>
            <a:ext cx="1450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Inside Core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105400" y="3005925"/>
            <a:ext cx="1143000" cy="327070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People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352800" y="2379697"/>
            <a:ext cx="1600200" cy="1351916"/>
          </a:xfrm>
          <a:prstGeom prst="roundRect">
            <a:avLst>
              <a:gd name="adj" fmla="val 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Web Front-End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52800" y="2719060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Provides:</a:t>
            </a:r>
          </a:p>
          <a:p>
            <a:r>
              <a:rPr lang="en-US" sz="900" dirty="0" smtClean="0"/>
              <a:t>A default web app UI layout for</a:t>
            </a:r>
          </a:p>
          <a:p>
            <a:r>
              <a:rPr lang="en-US" sz="900" dirty="0" smtClean="0"/>
              <a:t>fast Inside app/plugin dev.</a:t>
            </a:r>
          </a:p>
          <a:p>
            <a:r>
              <a:rPr lang="en-US" sz="900" dirty="0" smtClean="0"/>
              <a:t>Plugin Management</a:t>
            </a:r>
            <a:endParaRPr lang="en-US" sz="900" dirty="0" smtClean="0"/>
          </a:p>
          <a:p>
            <a:r>
              <a:rPr lang="en-US" sz="900" dirty="0" smtClean="0"/>
              <a:t>Plugin settings </a:t>
            </a:r>
            <a:r>
              <a:rPr lang="en-US" sz="900" dirty="0" err="1" smtClean="0"/>
              <a:t>mgmt</a:t>
            </a:r>
            <a:endParaRPr lang="en-US" sz="900" dirty="0" smtClean="0"/>
          </a:p>
          <a:p>
            <a:r>
              <a:rPr lang="en-US" sz="900" dirty="0" smtClean="0"/>
              <a:t>App </a:t>
            </a:r>
            <a:r>
              <a:rPr lang="en-US" sz="900" dirty="0" smtClean="0"/>
              <a:t>settings </a:t>
            </a:r>
            <a:r>
              <a:rPr lang="en-US" sz="900" dirty="0" err="1" smtClean="0"/>
              <a:t>mgmt</a:t>
            </a:r>
            <a:endParaRPr lang="en-US" sz="900" dirty="0" smtClean="0"/>
          </a:p>
        </p:txBody>
      </p:sp>
      <p:sp>
        <p:nvSpPr>
          <p:cNvPr id="64" name="Rounded Rectangle 63"/>
          <p:cNvSpPr/>
          <p:nvPr/>
        </p:nvSpPr>
        <p:spPr>
          <a:xfrm>
            <a:off x="3352800" y="819150"/>
            <a:ext cx="1600200" cy="1398305"/>
          </a:xfrm>
          <a:prstGeom prst="roundRect">
            <a:avLst>
              <a:gd name="adj" fmla="val 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Web Back-end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352800" y="1123950"/>
            <a:ext cx="167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APIs (interfaces):</a:t>
            </a:r>
          </a:p>
          <a:p>
            <a:r>
              <a:rPr lang="en-US" sz="900" dirty="0" smtClean="0"/>
              <a:t>Settings CRUD</a:t>
            </a:r>
          </a:p>
          <a:p>
            <a:r>
              <a:rPr lang="en-US" sz="900" dirty="0" smtClean="0"/>
              <a:t>Plugins CRUD</a:t>
            </a:r>
          </a:p>
          <a:p>
            <a:r>
              <a:rPr lang="en-US" sz="900" dirty="0" smtClean="0"/>
              <a:t>People CRUD (for convenience)</a:t>
            </a:r>
          </a:p>
          <a:p>
            <a:r>
              <a:rPr lang="en-US" sz="900" dirty="0" smtClean="0"/>
              <a:t>Sensor data </a:t>
            </a:r>
            <a:r>
              <a:rPr lang="en-US" sz="900" dirty="0" smtClean="0"/>
              <a:t>create</a:t>
            </a:r>
          </a:p>
          <a:p>
            <a:r>
              <a:rPr lang="en-US" sz="900" dirty="0" err="1" smtClean="0"/>
              <a:t>Auth</a:t>
            </a:r>
            <a:r>
              <a:rPr lang="en-US" sz="900" dirty="0" smtClean="0"/>
              <a:t>?</a:t>
            </a:r>
            <a:endParaRPr lang="en-US" sz="900" dirty="0" smtClean="0"/>
          </a:p>
        </p:txBody>
      </p:sp>
      <p:sp>
        <p:nvSpPr>
          <p:cNvPr id="67" name="Rounded Rectangle 66"/>
          <p:cNvSpPr/>
          <p:nvPr/>
        </p:nvSpPr>
        <p:spPr>
          <a:xfrm>
            <a:off x="5105400" y="2529276"/>
            <a:ext cx="1143000" cy="327070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Branding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105400" y="2055213"/>
            <a:ext cx="1143000" cy="32448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Algorithms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6614" y="249019"/>
            <a:ext cx="1595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An Inside App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828800" y="3829050"/>
            <a:ext cx="762000" cy="4953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5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131</Words>
  <Application>Microsoft Office PowerPoint</Application>
  <PresentationFormat>On-screen Show (16:9)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Laughlin</dc:creator>
  <cp:lastModifiedBy>Adam Laughlin</cp:lastModifiedBy>
  <cp:revision>20</cp:revision>
  <dcterms:created xsi:type="dcterms:W3CDTF">2014-01-31T02:35:54Z</dcterms:created>
  <dcterms:modified xsi:type="dcterms:W3CDTF">2014-02-04T15:16:06Z</dcterms:modified>
</cp:coreProperties>
</file>