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9"/>
  </p:notesMasterIdLst>
  <p:sldIdLst>
    <p:sldId id="256" r:id="rId2"/>
    <p:sldId id="258" r:id="rId3"/>
    <p:sldId id="259" r:id="rId4"/>
    <p:sldId id="312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Albert Sans" panose="020B0604020202020204" charset="0"/>
      <p:regular r:id="rId10"/>
      <p:bold r:id="rId11"/>
      <p:italic r:id="rId12"/>
      <p:boldItalic r:id="rId13"/>
    </p:embeddedFont>
    <p:embeddedFont>
      <p:font typeface="Anaheim" panose="020B0604020202020204" charset="0"/>
      <p:regular r:id="rId14"/>
    </p:embeddedFont>
    <p:embeddedFont>
      <p:font typeface="Dosis Medium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809FB6-16D6-42D0-BEEC-577C8ACB79F8}">
  <a:tblStyle styleId="{D8809FB6-16D6-42D0-BEEC-577C8ACB79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91DF0C9-506A-4FBE-A046-F3434023DC9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2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25f746d6f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25f746d6f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25f746d6fcb_0_18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25f746d6fcb_0_18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25f746d6f10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25f746d6f10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62025" y="1277413"/>
            <a:ext cx="5619600" cy="19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00" y="3497288"/>
            <a:ext cx="4528800" cy="443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6859975" y="539500"/>
            <a:ext cx="1570800" cy="48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519011" y="526786"/>
            <a:ext cx="970990" cy="1808152"/>
            <a:chOff x="8010150" y="-301812"/>
            <a:chExt cx="1235042" cy="2299863"/>
          </a:xfrm>
        </p:grpSpPr>
        <p:sp>
          <p:nvSpPr>
            <p:cNvPr id="13" name="Google Shape;13;p2"/>
            <p:cNvSpPr/>
            <p:nvPr/>
          </p:nvSpPr>
          <p:spPr>
            <a:xfrm flipH="1">
              <a:off x="8627675" y="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8010150" y="413763"/>
              <a:ext cx="617517" cy="542400"/>
            </a:xfrm>
            <a:prstGeom prst="flowChartPreparation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8627675" y="727825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8010150" y="1129338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8627675" y="145565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8010150" y="-301812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l="29" t="29"/>
          <a:stretch/>
        </p:blipFill>
        <p:spPr>
          <a:xfrm rot="788345" flipH="1">
            <a:off x="-1133590" y="2619511"/>
            <a:ext cx="4173629" cy="41736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"/>
          <p:cNvGrpSpPr/>
          <p:nvPr/>
        </p:nvGrpSpPr>
        <p:grpSpPr>
          <a:xfrm>
            <a:off x="113154" y="197817"/>
            <a:ext cx="8808264" cy="4716992"/>
            <a:chOff x="113154" y="197817"/>
            <a:chExt cx="8808264" cy="4716992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5945045" y="3222219"/>
              <a:ext cx="2976373" cy="1692590"/>
              <a:chOff x="5368788" y="2952992"/>
              <a:chExt cx="3457682" cy="1966299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6918970" y="2952992"/>
                <a:ext cx="1601593" cy="1655517"/>
                <a:chOff x="2430467" y="2143285"/>
                <a:chExt cx="888047" cy="917947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2461587" y="2417342"/>
                  <a:ext cx="856927" cy="537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24" h="12934" extrusionOk="0">
                      <a:moveTo>
                        <a:pt x="4292" y="1"/>
                      </a:moveTo>
                      <a:cubicBezTo>
                        <a:pt x="0" y="5128"/>
                        <a:pt x="3630" y="12933"/>
                        <a:pt x="10312" y="12933"/>
                      </a:cubicBezTo>
                      <a:cubicBezTo>
                        <a:pt x="16994" y="12933"/>
                        <a:pt x="20623" y="5128"/>
                        <a:pt x="163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2672198" y="2857095"/>
                  <a:ext cx="434447" cy="96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6" h="2328" extrusionOk="0">
                      <a:moveTo>
                        <a:pt x="289" y="0"/>
                      </a:moveTo>
                      <a:cubicBezTo>
                        <a:pt x="211" y="0"/>
                        <a:pt x="136" y="38"/>
                        <a:pt x="87" y="102"/>
                      </a:cubicBezTo>
                      <a:cubicBezTo>
                        <a:pt x="1" y="189"/>
                        <a:pt x="1" y="362"/>
                        <a:pt x="116" y="448"/>
                      </a:cubicBezTo>
                      <a:cubicBezTo>
                        <a:pt x="1585" y="1701"/>
                        <a:pt x="3399" y="2327"/>
                        <a:pt x="5214" y="2327"/>
                      </a:cubicBezTo>
                      <a:cubicBezTo>
                        <a:pt x="7029" y="2327"/>
                        <a:pt x="8843" y="1701"/>
                        <a:pt x="10312" y="448"/>
                      </a:cubicBezTo>
                      <a:cubicBezTo>
                        <a:pt x="10427" y="362"/>
                        <a:pt x="10456" y="189"/>
                        <a:pt x="10341" y="74"/>
                      </a:cubicBezTo>
                      <a:lnTo>
                        <a:pt x="10341" y="74"/>
                      </a:lnTo>
                      <a:lnTo>
                        <a:pt x="10370" y="102"/>
                      </a:lnTo>
                      <a:cubicBezTo>
                        <a:pt x="10321" y="38"/>
                        <a:pt x="10245" y="0"/>
                        <a:pt x="10173" y="0"/>
                      </a:cubicBezTo>
                      <a:cubicBezTo>
                        <a:pt x="10116" y="0"/>
                        <a:pt x="10062" y="23"/>
                        <a:pt x="10024" y="74"/>
                      </a:cubicBezTo>
                      <a:cubicBezTo>
                        <a:pt x="8641" y="1255"/>
                        <a:pt x="6935" y="1845"/>
                        <a:pt x="5232" y="1845"/>
                      </a:cubicBezTo>
                      <a:cubicBezTo>
                        <a:pt x="3529" y="1845"/>
                        <a:pt x="1830" y="1255"/>
                        <a:pt x="462" y="74"/>
                      </a:cubicBezTo>
                      <a:cubicBezTo>
                        <a:pt x="411" y="23"/>
                        <a:pt x="349" y="0"/>
                        <a:pt x="2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2639915" y="2411359"/>
                  <a:ext cx="500262" cy="1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0" h="318" extrusionOk="0">
                      <a:moveTo>
                        <a:pt x="6020" y="1"/>
                      </a:moveTo>
                      <a:cubicBezTo>
                        <a:pt x="2707" y="1"/>
                        <a:pt x="0" y="145"/>
                        <a:pt x="0" y="145"/>
                      </a:cubicBezTo>
                      <a:cubicBezTo>
                        <a:pt x="0" y="145"/>
                        <a:pt x="2707" y="318"/>
                        <a:pt x="6020" y="318"/>
                      </a:cubicBezTo>
                      <a:cubicBezTo>
                        <a:pt x="9361" y="318"/>
                        <a:pt x="12039" y="145"/>
                        <a:pt x="12039" y="145"/>
                      </a:cubicBezTo>
                      <a:cubicBezTo>
                        <a:pt x="12039" y="145"/>
                        <a:pt x="9361" y="1"/>
                        <a:pt x="602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2430467" y="2213918"/>
                  <a:ext cx="827011" cy="752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4" h="18118" fill="none" extrusionOk="0">
                      <a:moveTo>
                        <a:pt x="16389" y="3745"/>
                      </a:moveTo>
                      <a:lnTo>
                        <a:pt x="16389" y="0"/>
                      </a:lnTo>
                      <a:lnTo>
                        <a:pt x="5761" y="0"/>
                      </a:lnTo>
                      <a:lnTo>
                        <a:pt x="5761" y="3745"/>
                      </a:lnTo>
                      <a:cubicBezTo>
                        <a:pt x="1" y="8699"/>
                        <a:pt x="3486" y="18117"/>
                        <a:pt x="11061" y="18117"/>
                      </a:cubicBezTo>
                      <a:cubicBezTo>
                        <a:pt x="14488" y="18117"/>
                        <a:pt x="17541" y="15986"/>
                        <a:pt x="18722" y="12789"/>
                      </a:cubicBezTo>
                      <a:cubicBezTo>
                        <a:pt x="19903" y="9592"/>
                        <a:pt x="18981" y="5991"/>
                        <a:pt x="16389" y="37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7275" cap="flat" cmpd="sng">
                  <a:solidFill>
                    <a:schemeClr val="dk1"/>
                  </a:solidFill>
                  <a:prstDash val="solid"/>
                  <a:miter lim="2880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2544144" y="2243543"/>
                  <a:ext cx="195119" cy="574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6" h="13833" extrusionOk="0">
                      <a:moveTo>
                        <a:pt x="4206" y="0"/>
                      </a:moveTo>
                      <a:cubicBezTo>
                        <a:pt x="3961" y="0"/>
                        <a:pt x="3716" y="166"/>
                        <a:pt x="3716" y="497"/>
                      </a:cubicBezTo>
                      <a:lnTo>
                        <a:pt x="3716" y="3377"/>
                      </a:lnTo>
                      <a:lnTo>
                        <a:pt x="3457" y="3579"/>
                      </a:lnTo>
                      <a:cubicBezTo>
                        <a:pt x="519" y="6113"/>
                        <a:pt x="1" y="10463"/>
                        <a:pt x="2276" y="13631"/>
                      </a:cubicBezTo>
                      <a:cubicBezTo>
                        <a:pt x="2363" y="13746"/>
                        <a:pt x="2535" y="13833"/>
                        <a:pt x="2679" y="13833"/>
                      </a:cubicBezTo>
                      <a:cubicBezTo>
                        <a:pt x="2795" y="13833"/>
                        <a:pt x="2881" y="13775"/>
                        <a:pt x="2967" y="13717"/>
                      </a:cubicBezTo>
                      <a:cubicBezTo>
                        <a:pt x="3198" y="13573"/>
                        <a:pt x="3255" y="13257"/>
                        <a:pt x="3083" y="13026"/>
                      </a:cubicBezTo>
                      <a:cubicBezTo>
                        <a:pt x="1095" y="10290"/>
                        <a:pt x="1556" y="6517"/>
                        <a:pt x="4120" y="4328"/>
                      </a:cubicBezTo>
                      <a:lnTo>
                        <a:pt x="4523" y="3953"/>
                      </a:lnTo>
                      <a:cubicBezTo>
                        <a:pt x="4638" y="3867"/>
                        <a:pt x="4696" y="3723"/>
                        <a:pt x="4696" y="3608"/>
                      </a:cubicBezTo>
                      <a:lnTo>
                        <a:pt x="4696" y="497"/>
                      </a:lnTo>
                      <a:cubicBezTo>
                        <a:pt x="4696" y="166"/>
                        <a:pt x="4451" y="0"/>
                        <a:pt x="42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2645898" y="2143285"/>
                  <a:ext cx="488296" cy="70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2" h="1701" fill="none" extrusionOk="0">
                      <a:moveTo>
                        <a:pt x="835" y="1"/>
                      </a:moveTo>
                      <a:lnTo>
                        <a:pt x="10916" y="1"/>
                      </a:lnTo>
                      <a:cubicBezTo>
                        <a:pt x="11377" y="1"/>
                        <a:pt x="11751" y="375"/>
                        <a:pt x="11751" y="865"/>
                      </a:cubicBezTo>
                      <a:cubicBezTo>
                        <a:pt x="11751" y="1326"/>
                        <a:pt x="11377" y="1700"/>
                        <a:pt x="10916" y="1700"/>
                      </a:cubicBezTo>
                      <a:lnTo>
                        <a:pt x="835" y="1700"/>
                      </a:lnTo>
                      <a:cubicBezTo>
                        <a:pt x="374" y="1700"/>
                        <a:pt x="0" y="1326"/>
                        <a:pt x="0" y="865"/>
                      </a:cubicBezTo>
                      <a:cubicBezTo>
                        <a:pt x="0" y="375"/>
                        <a:pt x="374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7275" cap="flat" cmpd="sng">
                  <a:solidFill>
                    <a:schemeClr val="dk1"/>
                  </a:solidFill>
                  <a:prstDash val="solid"/>
                  <a:miter lim="2880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2665010" y="2155251"/>
                  <a:ext cx="375820" cy="15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5" h="376" extrusionOk="0">
                      <a:moveTo>
                        <a:pt x="174" y="1"/>
                      </a:moveTo>
                      <a:cubicBezTo>
                        <a:pt x="87" y="1"/>
                        <a:pt x="1" y="87"/>
                        <a:pt x="1" y="174"/>
                      </a:cubicBezTo>
                      <a:cubicBezTo>
                        <a:pt x="1" y="289"/>
                        <a:pt x="87" y="375"/>
                        <a:pt x="174" y="375"/>
                      </a:cubicBezTo>
                      <a:lnTo>
                        <a:pt x="8843" y="375"/>
                      </a:lnTo>
                      <a:cubicBezTo>
                        <a:pt x="8958" y="375"/>
                        <a:pt x="9045" y="289"/>
                        <a:pt x="9045" y="174"/>
                      </a:cubicBezTo>
                      <a:cubicBezTo>
                        <a:pt x="9045" y="87"/>
                        <a:pt x="8958" y="1"/>
                        <a:pt x="88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2784712" y="2714126"/>
                  <a:ext cx="56259" cy="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4" h="1384" fill="none" extrusionOk="0">
                      <a:moveTo>
                        <a:pt x="1354" y="807"/>
                      </a:moveTo>
                      <a:cubicBezTo>
                        <a:pt x="1354" y="289"/>
                        <a:pt x="720" y="1"/>
                        <a:pt x="375" y="375"/>
                      </a:cubicBezTo>
                      <a:cubicBezTo>
                        <a:pt x="0" y="750"/>
                        <a:pt x="259" y="1383"/>
                        <a:pt x="778" y="1383"/>
                      </a:cubicBezTo>
                      <a:cubicBezTo>
                        <a:pt x="1095" y="1383"/>
                        <a:pt x="1354" y="1124"/>
                        <a:pt x="1354" y="80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7275" cap="flat" cmpd="sng">
                  <a:solidFill>
                    <a:schemeClr val="dk1"/>
                  </a:solidFill>
                  <a:prstDash val="solid"/>
                  <a:miter lim="2880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3073103" y="2521463"/>
                  <a:ext cx="57505" cy="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" h="1384" fill="none" extrusionOk="0">
                      <a:moveTo>
                        <a:pt x="1383" y="778"/>
                      </a:moveTo>
                      <a:cubicBezTo>
                        <a:pt x="1383" y="260"/>
                        <a:pt x="749" y="1"/>
                        <a:pt x="375" y="375"/>
                      </a:cubicBezTo>
                      <a:cubicBezTo>
                        <a:pt x="1" y="749"/>
                        <a:pt x="260" y="1383"/>
                        <a:pt x="807" y="1383"/>
                      </a:cubicBezTo>
                      <a:cubicBezTo>
                        <a:pt x="1124" y="1383"/>
                        <a:pt x="1383" y="1124"/>
                        <a:pt x="1383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7275" cap="flat" cmpd="sng">
                  <a:solidFill>
                    <a:schemeClr val="dk1"/>
                  </a:solidFill>
                  <a:prstDash val="solid"/>
                  <a:miter lim="2880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2995324" y="2754844"/>
                  <a:ext cx="28753" cy="2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" h="692" fill="none" extrusionOk="0">
                      <a:moveTo>
                        <a:pt x="692" y="403"/>
                      </a:moveTo>
                      <a:cubicBezTo>
                        <a:pt x="692" y="144"/>
                        <a:pt x="375" y="0"/>
                        <a:pt x="173" y="202"/>
                      </a:cubicBezTo>
                      <a:cubicBezTo>
                        <a:pt x="0" y="374"/>
                        <a:pt x="116" y="691"/>
                        <a:pt x="404" y="691"/>
                      </a:cubicBezTo>
                      <a:cubicBezTo>
                        <a:pt x="548" y="691"/>
                        <a:pt x="692" y="576"/>
                        <a:pt x="692" y="40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8650" cap="flat" cmpd="sng">
                  <a:solidFill>
                    <a:schemeClr val="dk1"/>
                  </a:solidFill>
                  <a:prstDash val="solid"/>
                  <a:miter lim="2880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2935493" y="2468821"/>
                  <a:ext cx="28753" cy="2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" h="692" fill="none" extrusionOk="0">
                      <a:moveTo>
                        <a:pt x="692" y="403"/>
                      </a:moveTo>
                      <a:cubicBezTo>
                        <a:pt x="692" y="144"/>
                        <a:pt x="375" y="0"/>
                        <a:pt x="202" y="202"/>
                      </a:cubicBezTo>
                      <a:cubicBezTo>
                        <a:pt x="0" y="375"/>
                        <a:pt x="144" y="691"/>
                        <a:pt x="403" y="691"/>
                      </a:cubicBezTo>
                      <a:cubicBezTo>
                        <a:pt x="547" y="691"/>
                        <a:pt x="692" y="576"/>
                        <a:pt x="692" y="40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8650" cap="flat" cmpd="sng">
                  <a:solidFill>
                    <a:schemeClr val="dk1"/>
                  </a:solidFill>
                  <a:prstDash val="solid"/>
                  <a:miter lim="2880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2673403" y="2633936"/>
                  <a:ext cx="28753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" h="693" fill="none" extrusionOk="0">
                      <a:moveTo>
                        <a:pt x="692" y="375"/>
                      </a:moveTo>
                      <a:cubicBezTo>
                        <a:pt x="692" y="116"/>
                        <a:pt x="375" y="1"/>
                        <a:pt x="202" y="174"/>
                      </a:cubicBezTo>
                      <a:cubicBezTo>
                        <a:pt x="0" y="375"/>
                        <a:pt x="144" y="692"/>
                        <a:pt x="404" y="692"/>
                      </a:cubicBezTo>
                      <a:cubicBezTo>
                        <a:pt x="577" y="692"/>
                        <a:pt x="692" y="548"/>
                        <a:pt x="692" y="37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8650" cap="flat" cmpd="sng">
                  <a:solidFill>
                    <a:schemeClr val="dk1"/>
                  </a:solidFill>
                  <a:prstDash val="solid"/>
                  <a:miter lim="2880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2873253" y="2825726"/>
                  <a:ext cx="41924" cy="3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858" extrusionOk="0">
                      <a:moveTo>
                        <a:pt x="578" y="1"/>
                      </a:moveTo>
                      <a:cubicBezTo>
                        <a:pt x="468" y="1"/>
                        <a:pt x="355" y="43"/>
                        <a:pt x="260" y="137"/>
                      </a:cubicBezTo>
                      <a:cubicBezTo>
                        <a:pt x="1" y="397"/>
                        <a:pt x="173" y="857"/>
                        <a:pt x="577" y="857"/>
                      </a:cubicBezTo>
                      <a:cubicBezTo>
                        <a:pt x="807" y="857"/>
                        <a:pt x="1009" y="685"/>
                        <a:pt x="1009" y="425"/>
                      </a:cubicBezTo>
                      <a:cubicBezTo>
                        <a:pt x="1009" y="174"/>
                        <a:pt x="801" y="1"/>
                        <a:pt x="57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3002512" y="2625502"/>
                  <a:ext cx="41924" cy="36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867" extrusionOk="0">
                      <a:moveTo>
                        <a:pt x="569" y="1"/>
                      </a:moveTo>
                      <a:cubicBezTo>
                        <a:pt x="469" y="1"/>
                        <a:pt x="369" y="37"/>
                        <a:pt x="288" y="118"/>
                      </a:cubicBezTo>
                      <a:cubicBezTo>
                        <a:pt x="0" y="406"/>
                        <a:pt x="202" y="866"/>
                        <a:pt x="576" y="866"/>
                      </a:cubicBezTo>
                      <a:cubicBezTo>
                        <a:pt x="835" y="866"/>
                        <a:pt x="1008" y="665"/>
                        <a:pt x="1008" y="434"/>
                      </a:cubicBezTo>
                      <a:cubicBezTo>
                        <a:pt x="1008" y="177"/>
                        <a:pt x="790" y="1"/>
                        <a:pt x="56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2749978" y="2530189"/>
                  <a:ext cx="43129" cy="36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" h="886" extrusionOk="0">
                      <a:moveTo>
                        <a:pt x="590" y="1"/>
                      </a:moveTo>
                      <a:cubicBezTo>
                        <a:pt x="482" y="1"/>
                        <a:pt x="373" y="43"/>
                        <a:pt x="289" y="136"/>
                      </a:cubicBezTo>
                      <a:cubicBezTo>
                        <a:pt x="1" y="395"/>
                        <a:pt x="202" y="885"/>
                        <a:pt x="606" y="885"/>
                      </a:cubicBezTo>
                      <a:cubicBezTo>
                        <a:pt x="836" y="885"/>
                        <a:pt x="1038" y="683"/>
                        <a:pt x="1038" y="453"/>
                      </a:cubicBezTo>
                      <a:cubicBezTo>
                        <a:pt x="1038" y="181"/>
                        <a:pt x="815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2958221" y="2733280"/>
                  <a:ext cx="12008" cy="1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18" extrusionOk="0">
                      <a:moveTo>
                        <a:pt x="145" y="1"/>
                      </a:moveTo>
                      <a:cubicBezTo>
                        <a:pt x="58" y="1"/>
                        <a:pt x="0" y="58"/>
                        <a:pt x="0" y="145"/>
                      </a:cubicBezTo>
                      <a:cubicBezTo>
                        <a:pt x="0" y="231"/>
                        <a:pt x="58" y="317"/>
                        <a:pt x="145" y="317"/>
                      </a:cubicBezTo>
                      <a:cubicBezTo>
                        <a:pt x="231" y="317"/>
                        <a:pt x="289" y="231"/>
                        <a:pt x="289" y="145"/>
                      </a:cubicBezTo>
                      <a:cubicBezTo>
                        <a:pt x="289" y="58"/>
                        <a:pt x="231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2755005" y="2803871"/>
                  <a:ext cx="14169" cy="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232" extrusionOk="0">
                      <a:moveTo>
                        <a:pt x="284" y="0"/>
                      </a:moveTo>
                      <a:cubicBezTo>
                        <a:pt x="184" y="0"/>
                        <a:pt x="1" y="231"/>
                        <a:pt x="197" y="231"/>
                      </a:cubicBezTo>
                      <a:cubicBezTo>
                        <a:pt x="283" y="231"/>
                        <a:pt x="341" y="174"/>
                        <a:pt x="341" y="87"/>
                      </a:cubicBezTo>
                      <a:cubicBezTo>
                        <a:pt x="341" y="24"/>
                        <a:pt x="317" y="0"/>
                        <a:pt x="28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2844543" y="2604021"/>
                  <a:ext cx="13213" cy="12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" h="289" extrusionOk="0">
                      <a:moveTo>
                        <a:pt x="144" y="1"/>
                      </a:moveTo>
                      <a:cubicBezTo>
                        <a:pt x="58" y="1"/>
                        <a:pt x="0" y="59"/>
                        <a:pt x="0" y="145"/>
                      </a:cubicBezTo>
                      <a:cubicBezTo>
                        <a:pt x="0" y="231"/>
                        <a:pt x="58" y="289"/>
                        <a:pt x="144" y="289"/>
                      </a:cubicBezTo>
                      <a:cubicBezTo>
                        <a:pt x="231" y="289"/>
                        <a:pt x="317" y="231"/>
                        <a:pt x="317" y="145"/>
                      </a:cubicBezTo>
                      <a:cubicBezTo>
                        <a:pt x="317" y="59"/>
                        <a:pt x="231" y="1"/>
                        <a:pt x="1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2888792" y="2698005"/>
                  <a:ext cx="14418" cy="1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" h="245" extrusionOk="0">
                      <a:moveTo>
                        <a:pt x="299" y="1"/>
                      </a:moveTo>
                      <a:cubicBezTo>
                        <a:pt x="200" y="1"/>
                        <a:pt x="1" y="245"/>
                        <a:pt x="203" y="245"/>
                      </a:cubicBezTo>
                      <a:cubicBezTo>
                        <a:pt x="260" y="245"/>
                        <a:pt x="347" y="158"/>
                        <a:pt x="347" y="72"/>
                      </a:cubicBezTo>
                      <a:cubicBezTo>
                        <a:pt x="347" y="21"/>
                        <a:pt x="327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3074890" y="2812846"/>
                  <a:ext cx="13795" cy="1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261" extrusionOk="0">
                      <a:moveTo>
                        <a:pt x="174" y="1"/>
                      </a:moveTo>
                      <a:cubicBezTo>
                        <a:pt x="102" y="1"/>
                        <a:pt x="30" y="44"/>
                        <a:pt x="15" y="131"/>
                      </a:cubicBezTo>
                      <a:cubicBezTo>
                        <a:pt x="1" y="217"/>
                        <a:pt x="80" y="260"/>
                        <a:pt x="163" y="260"/>
                      </a:cubicBezTo>
                      <a:cubicBezTo>
                        <a:pt x="246" y="260"/>
                        <a:pt x="332" y="217"/>
                        <a:pt x="332" y="131"/>
                      </a:cubicBezTo>
                      <a:cubicBezTo>
                        <a:pt x="318" y="44"/>
                        <a:pt x="246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2671616" y="2733861"/>
                  <a:ext cx="13213" cy="1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" h="261" extrusionOk="0">
                      <a:moveTo>
                        <a:pt x="148" y="1"/>
                      </a:moveTo>
                      <a:cubicBezTo>
                        <a:pt x="79" y="1"/>
                        <a:pt x="15" y="44"/>
                        <a:pt x="15" y="131"/>
                      </a:cubicBezTo>
                      <a:cubicBezTo>
                        <a:pt x="0" y="217"/>
                        <a:pt x="79" y="260"/>
                        <a:pt x="159" y="260"/>
                      </a:cubicBezTo>
                      <a:cubicBezTo>
                        <a:pt x="238" y="260"/>
                        <a:pt x="317" y="217"/>
                        <a:pt x="303" y="131"/>
                      </a:cubicBezTo>
                      <a:cubicBezTo>
                        <a:pt x="288" y="44"/>
                        <a:pt x="216" y="1"/>
                        <a:pt x="14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2732652" y="2480164"/>
                  <a:ext cx="13213" cy="1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" h="261" extrusionOk="0">
                      <a:moveTo>
                        <a:pt x="159" y="1"/>
                      </a:moveTo>
                      <a:cubicBezTo>
                        <a:pt x="94" y="1"/>
                        <a:pt x="29" y="44"/>
                        <a:pt x="15" y="130"/>
                      </a:cubicBezTo>
                      <a:cubicBezTo>
                        <a:pt x="0" y="217"/>
                        <a:pt x="79" y="260"/>
                        <a:pt x="159" y="260"/>
                      </a:cubicBezTo>
                      <a:cubicBezTo>
                        <a:pt x="238" y="260"/>
                        <a:pt x="317" y="217"/>
                        <a:pt x="303" y="130"/>
                      </a:cubicBezTo>
                      <a:cubicBezTo>
                        <a:pt x="288" y="44"/>
                        <a:pt x="223" y="1"/>
                        <a:pt x="1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3025447" y="2517849"/>
                  <a:ext cx="14210" cy="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232" extrusionOk="0">
                      <a:moveTo>
                        <a:pt x="285" y="1"/>
                      </a:moveTo>
                      <a:cubicBezTo>
                        <a:pt x="184" y="1"/>
                        <a:pt x="1" y="232"/>
                        <a:pt x="197" y="232"/>
                      </a:cubicBezTo>
                      <a:cubicBezTo>
                        <a:pt x="255" y="232"/>
                        <a:pt x="341" y="174"/>
                        <a:pt x="341" y="88"/>
                      </a:cubicBezTo>
                      <a:cubicBezTo>
                        <a:pt x="341" y="24"/>
                        <a:pt x="317" y="1"/>
                        <a:pt x="28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140122" y="2708143"/>
                  <a:ext cx="13213" cy="12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" h="289" extrusionOk="0">
                      <a:moveTo>
                        <a:pt x="173" y="1"/>
                      </a:moveTo>
                      <a:cubicBezTo>
                        <a:pt x="87" y="1"/>
                        <a:pt x="0" y="58"/>
                        <a:pt x="0" y="145"/>
                      </a:cubicBezTo>
                      <a:cubicBezTo>
                        <a:pt x="0" y="231"/>
                        <a:pt x="87" y="289"/>
                        <a:pt x="173" y="289"/>
                      </a:cubicBezTo>
                      <a:cubicBezTo>
                        <a:pt x="260" y="289"/>
                        <a:pt x="317" y="231"/>
                        <a:pt x="317" y="145"/>
                      </a:cubicBezTo>
                      <a:cubicBezTo>
                        <a:pt x="317" y="58"/>
                        <a:pt x="260" y="1"/>
                        <a:pt x="17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2958221" y="2599243"/>
                  <a:ext cx="12008" cy="1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18" extrusionOk="0">
                      <a:moveTo>
                        <a:pt x="145" y="1"/>
                      </a:moveTo>
                      <a:cubicBezTo>
                        <a:pt x="58" y="1"/>
                        <a:pt x="0" y="87"/>
                        <a:pt x="0" y="174"/>
                      </a:cubicBezTo>
                      <a:cubicBezTo>
                        <a:pt x="0" y="260"/>
                        <a:pt x="58" y="318"/>
                        <a:pt x="145" y="318"/>
                      </a:cubicBezTo>
                      <a:cubicBezTo>
                        <a:pt x="231" y="318"/>
                        <a:pt x="289" y="260"/>
                        <a:pt x="289" y="174"/>
                      </a:cubicBezTo>
                      <a:cubicBezTo>
                        <a:pt x="289" y="87"/>
                        <a:pt x="231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2714703" y="2531643"/>
                  <a:ext cx="14376" cy="10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260" extrusionOk="0">
                      <a:moveTo>
                        <a:pt x="173" y="0"/>
                      </a:moveTo>
                      <a:cubicBezTo>
                        <a:pt x="87" y="0"/>
                        <a:pt x="0" y="44"/>
                        <a:pt x="15" y="130"/>
                      </a:cubicBezTo>
                      <a:cubicBezTo>
                        <a:pt x="29" y="216"/>
                        <a:pt x="101" y="260"/>
                        <a:pt x="173" y="260"/>
                      </a:cubicBezTo>
                      <a:cubicBezTo>
                        <a:pt x="245" y="260"/>
                        <a:pt x="317" y="216"/>
                        <a:pt x="331" y="130"/>
                      </a:cubicBezTo>
                      <a:cubicBezTo>
                        <a:pt x="346" y="44"/>
                        <a:pt x="259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2516639" y="2793110"/>
                  <a:ext cx="747983" cy="37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02" h="894" extrusionOk="0">
                      <a:moveTo>
                        <a:pt x="605" y="1"/>
                      </a:moveTo>
                      <a:cubicBezTo>
                        <a:pt x="0" y="1"/>
                        <a:pt x="0" y="894"/>
                        <a:pt x="605" y="894"/>
                      </a:cubicBezTo>
                      <a:lnTo>
                        <a:pt x="17397" y="894"/>
                      </a:lnTo>
                      <a:cubicBezTo>
                        <a:pt x="18002" y="894"/>
                        <a:pt x="18002" y="1"/>
                        <a:pt x="1739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2505878" y="2794232"/>
                  <a:ext cx="114263" cy="26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6426" extrusionOk="0">
                      <a:moveTo>
                        <a:pt x="2226" y="0"/>
                      </a:moveTo>
                      <a:cubicBezTo>
                        <a:pt x="2060" y="0"/>
                        <a:pt x="1893" y="88"/>
                        <a:pt x="1815" y="291"/>
                      </a:cubicBezTo>
                      <a:lnTo>
                        <a:pt x="87" y="5821"/>
                      </a:lnTo>
                      <a:cubicBezTo>
                        <a:pt x="0" y="6109"/>
                        <a:pt x="231" y="6425"/>
                        <a:pt x="519" y="6425"/>
                      </a:cubicBezTo>
                      <a:cubicBezTo>
                        <a:pt x="720" y="6425"/>
                        <a:pt x="893" y="6281"/>
                        <a:pt x="951" y="6109"/>
                      </a:cubicBezTo>
                      <a:lnTo>
                        <a:pt x="2679" y="550"/>
                      </a:lnTo>
                      <a:cubicBezTo>
                        <a:pt x="2749" y="216"/>
                        <a:pt x="2487" y="0"/>
                        <a:pt x="22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3160481" y="2792528"/>
                  <a:ext cx="113722" cy="268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7" h="6467" extrusionOk="0">
                      <a:moveTo>
                        <a:pt x="493" y="0"/>
                      </a:moveTo>
                      <a:cubicBezTo>
                        <a:pt x="453" y="0"/>
                        <a:pt x="414" y="5"/>
                        <a:pt x="375" y="15"/>
                      </a:cubicBezTo>
                      <a:cubicBezTo>
                        <a:pt x="115" y="101"/>
                        <a:pt x="0" y="360"/>
                        <a:pt x="58" y="591"/>
                      </a:cubicBezTo>
                      <a:lnTo>
                        <a:pt x="1786" y="6150"/>
                      </a:lnTo>
                      <a:cubicBezTo>
                        <a:pt x="1843" y="6322"/>
                        <a:pt x="2016" y="6466"/>
                        <a:pt x="2218" y="6466"/>
                      </a:cubicBezTo>
                      <a:cubicBezTo>
                        <a:pt x="2276" y="6466"/>
                        <a:pt x="2304" y="6438"/>
                        <a:pt x="2362" y="6438"/>
                      </a:cubicBezTo>
                      <a:cubicBezTo>
                        <a:pt x="2592" y="6351"/>
                        <a:pt x="2736" y="6121"/>
                        <a:pt x="2650" y="5862"/>
                      </a:cubicBezTo>
                      <a:lnTo>
                        <a:pt x="922" y="332"/>
                      </a:lnTo>
                      <a:cubicBezTo>
                        <a:pt x="874" y="116"/>
                        <a:pt x="687" y="0"/>
                        <a:pt x="4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2569282" y="2821820"/>
                  <a:ext cx="639122" cy="8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2" h="203" extrusionOk="0">
                      <a:moveTo>
                        <a:pt x="116" y="1"/>
                      </a:moveTo>
                      <a:cubicBezTo>
                        <a:pt x="58" y="1"/>
                        <a:pt x="1" y="59"/>
                        <a:pt x="1" y="116"/>
                      </a:cubicBezTo>
                      <a:cubicBezTo>
                        <a:pt x="1" y="174"/>
                        <a:pt x="58" y="203"/>
                        <a:pt x="116" y="203"/>
                      </a:cubicBezTo>
                      <a:lnTo>
                        <a:pt x="15295" y="203"/>
                      </a:lnTo>
                      <a:cubicBezTo>
                        <a:pt x="15352" y="203"/>
                        <a:pt x="15381" y="174"/>
                        <a:pt x="15381" y="116"/>
                      </a:cubicBezTo>
                      <a:cubicBezTo>
                        <a:pt x="15381" y="59"/>
                        <a:pt x="15352" y="1"/>
                        <a:pt x="152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2544144" y="2796725"/>
                  <a:ext cx="639122" cy="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2" h="202" extrusionOk="0">
                      <a:moveTo>
                        <a:pt x="116" y="0"/>
                      </a:moveTo>
                      <a:cubicBezTo>
                        <a:pt x="58" y="0"/>
                        <a:pt x="1" y="29"/>
                        <a:pt x="1" y="87"/>
                      </a:cubicBezTo>
                      <a:cubicBezTo>
                        <a:pt x="1" y="144"/>
                        <a:pt x="58" y="202"/>
                        <a:pt x="116" y="202"/>
                      </a:cubicBezTo>
                      <a:lnTo>
                        <a:pt x="15295" y="202"/>
                      </a:lnTo>
                      <a:cubicBezTo>
                        <a:pt x="15353" y="202"/>
                        <a:pt x="15381" y="144"/>
                        <a:pt x="15381" y="87"/>
                      </a:cubicBezTo>
                      <a:cubicBezTo>
                        <a:pt x="15381" y="29"/>
                        <a:pt x="15353" y="0"/>
                        <a:pt x="1529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2516639" y="2793110"/>
                  <a:ext cx="747983" cy="37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02" h="894" extrusionOk="0">
                      <a:moveTo>
                        <a:pt x="605" y="1"/>
                      </a:moveTo>
                      <a:cubicBezTo>
                        <a:pt x="0" y="1"/>
                        <a:pt x="0" y="894"/>
                        <a:pt x="605" y="894"/>
                      </a:cubicBezTo>
                      <a:lnTo>
                        <a:pt x="17397" y="894"/>
                      </a:lnTo>
                      <a:cubicBezTo>
                        <a:pt x="18002" y="894"/>
                        <a:pt x="18002" y="1"/>
                        <a:pt x="173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" name="Google Shape;55;p2"/>
              <p:cNvGrpSpPr/>
              <p:nvPr/>
            </p:nvGrpSpPr>
            <p:grpSpPr>
              <a:xfrm>
                <a:off x="5368788" y="4513504"/>
                <a:ext cx="3457682" cy="405787"/>
                <a:chOff x="5332113" y="4389029"/>
                <a:chExt cx="3457682" cy="405787"/>
              </a:xfrm>
            </p:grpSpPr>
            <p:sp>
              <p:nvSpPr>
                <p:cNvPr id="56" name="Google Shape;56;p2"/>
                <p:cNvSpPr/>
                <p:nvPr/>
              </p:nvSpPr>
              <p:spPr>
                <a:xfrm rot="84607">
                  <a:off x="8326885" y="4397684"/>
                  <a:ext cx="458162" cy="391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6" h="4885" extrusionOk="0">
                      <a:moveTo>
                        <a:pt x="3210" y="362"/>
                      </a:moveTo>
                      <a:cubicBezTo>
                        <a:pt x="4333" y="362"/>
                        <a:pt x="5284" y="1255"/>
                        <a:pt x="5312" y="2407"/>
                      </a:cubicBezTo>
                      <a:cubicBezTo>
                        <a:pt x="5352" y="3675"/>
                        <a:pt x="4315" y="4534"/>
                        <a:pt x="3223" y="4534"/>
                      </a:cubicBezTo>
                      <a:cubicBezTo>
                        <a:pt x="2727" y="4534"/>
                        <a:pt x="2221" y="4358"/>
                        <a:pt x="1798" y="3962"/>
                      </a:cubicBezTo>
                      <a:cubicBezTo>
                        <a:pt x="474" y="2666"/>
                        <a:pt x="1338" y="420"/>
                        <a:pt x="3210" y="362"/>
                      </a:cubicBezTo>
                      <a:close/>
                      <a:moveTo>
                        <a:pt x="3225" y="0"/>
                      </a:moveTo>
                      <a:cubicBezTo>
                        <a:pt x="2608" y="0"/>
                        <a:pt x="1981" y="237"/>
                        <a:pt x="1482" y="765"/>
                      </a:cubicBezTo>
                      <a:cubicBezTo>
                        <a:pt x="0" y="2304"/>
                        <a:pt x="1083" y="4885"/>
                        <a:pt x="3225" y="4885"/>
                      </a:cubicBezTo>
                      <a:cubicBezTo>
                        <a:pt x="3249" y="4885"/>
                        <a:pt x="3272" y="4885"/>
                        <a:pt x="3296" y="4884"/>
                      </a:cubicBezTo>
                      <a:cubicBezTo>
                        <a:pt x="4650" y="4855"/>
                        <a:pt x="5716" y="3732"/>
                        <a:pt x="5687" y="2407"/>
                      </a:cubicBezTo>
                      <a:cubicBezTo>
                        <a:pt x="5648" y="948"/>
                        <a:pt x="4458" y="0"/>
                        <a:pt x="32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 rot="84607">
                  <a:off x="5340482" y="4429038"/>
                  <a:ext cx="3252981" cy="110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84" h="1383" extrusionOk="0">
                      <a:moveTo>
                        <a:pt x="40324" y="0"/>
                      </a:moveTo>
                      <a:lnTo>
                        <a:pt x="260" y="865"/>
                      </a:lnTo>
                      <a:cubicBezTo>
                        <a:pt x="116" y="865"/>
                        <a:pt x="0" y="980"/>
                        <a:pt x="29" y="1153"/>
                      </a:cubicBezTo>
                      <a:cubicBezTo>
                        <a:pt x="29" y="1268"/>
                        <a:pt x="144" y="1383"/>
                        <a:pt x="288" y="1383"/>
                      </a:cubicBezTo>
                      <a:lnTo>
                        <a:pt x="40324" y="548"/>
                      </a:lnTo>
                      <a:cubicBezTo>
                        <a:pt x="40468" y="519"/>
                        <a:pt x="40583" y="404"/>
                        <a:pt x="40583" y="260"/>
                      </a:cubicBezTo>
                      <a:cubicBezTo>
                        <a:pt x="40583" y="116"/>
                        <a:pt x="40468" y="0"/>
                        <a:pt x="403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 rot="84607">
                  <a:off x="5332985" y="4638994"/>
                  <a:ext cx="3252981" cy="110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84" h="1384" extrusionOk="0">
                      <a:moveTo>
                        <a:pt x="40324" y="0"/>
                      </a:moveTo>
                      <a:lnTo>
                        <a:pt x="260" y="865"/>
                      </a:lnTo>
                      <a:cubicBezTo>
                        <a:pt x="116" y="865"/>
                        <a:pt x="1" y="980"/>
                        <a:pt x="1" y="1153"/>
                      </a:cubicBezTo>
                      <a:cubicBezTo>
                        <a:pt x="1" y="1268"/>
                        <a:pt x="145" y="1383"/>
                        <a:pt x="289" y="1383"/>
                      </a:cubicBezTo>
                      <a:lnTo>
                        <a:pt x="40324" y="519"/>
                      </a:lnTo>
                      <a:cubicBezTo>
                        <a:pt x="40468" y="519"/>
                        <a:pt x="40583" y="404"/>
                        <a:pt x="40583" y="260"/>
                      </a:cubicBezTo>
                      <a:cubicBezTo>
                        <a:pt x="40583" y="116"/>
                        <a:pt x="40468" y="0"/>
                        <a:pt x="403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 rot="84607">
                  <a:off x="5360922" y="4472933"/>
                  <a:ext cx="3213705" cy="237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4" h="2968" extrusionOk="0">
                      <a:moveTo>
                        <a:pt x="40036" y="1"/>
                      </a:moveTo>
                      <a:lnTo>
                        <a:pt x="0" y="865"/>
                      </a:lnTo>
                      <a:lnTo>
                        <a:pt x="29" y="2967"/>
                      </a:lnTo>
                      <a:lnTo>
                        <a:pt x="40094" y="2074"/>
                      </a:lnTo>
                      <a:lnTo>
                        <a:pt x="4003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 rot="84607">
                  <a:off x="5384274" y="4451606"/>
                  <a:ext cx="1625368" cy="50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8" h="635" extrusionOk="0">
                      <a:moveTo>
                        <a:pt x="20162" y="1"/>
                      </a:moveTo>
                      <a:lnTo>
                        <a:pt x="116" y="433"/>
                      </a:lnTo>
                      <a:cubicBezTo>
                        <a:pt x="105" y="428"/>
                        <a:pt x="95" y="425"/>
                        <a:pt x="85" y="425"/>
                      </a:cubicBezTo>
                      <a:cubicBezTo>
                        <a:pt x="39" y="425"/>
                        <a:pt x="1" y="472"/>
                        <a:pt x="1" y="519"/>
                      </a:cubicBezTo>
                      <a:cubicBezTo>
                        <a:pt x="1" y="577"/>
                        <a:pt x="58" y="635"/>
                        <a:pt x="116" y="635"/>
                      </a:cubicBezTo>
                      <a:lnTo>
                        <a:pt x="20162" y="203"/>
                      </a:lnTo>
                      <a:cubicBezTo>
                        <a:pt x="20278" y="174"/>
                        <a:pt x="20278" y="1"/>
                        <a:pt x="201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 rot="84607">
                  <a:off x="5361995" y="4616077"/>
                  <a:ext cx="1145164" cy="27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7" h="346" extrusionOk="0">
                      <a:moveTo>
                        <a:pt x="14286" y="0"/>
                      </a:moveTo>
                      <a:lnTo>
                        <a:pt x="0" y="317"/>
                      </a:lnTo>
                      <a:lnTo>
                        <a:pt x="0" y="346"/>
                      </a:lnTo>
                      <a:lnTo>
                        <a:pt x="14286" y="29"/>
                      </a:lnTo>
                      <a:lnTo>
                        <a:pt x="142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 rot="84607">
                  <a:off x="6996846" y="4617775"/>
                  <a:ext cx="1574551" cy="36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4" h="461" extrusionOk="0">
                      <a:moveTo>
                        <a:pt x="19644" y="0"/>
                      </a:moveTo>
                      <a:lnTo>
                        <a:pt x="0" y="403"/>
                      </a:lnTo>
                      <a:lnTo>
                        <a:pt x="29" y="461"/>
                      </a:lnTo>
                      <a:lnTo>
                        <a:pt x="19644" y="29"/>
                      </a:lnTo>
                      <a:lnTo>
                        <a:pt x="1964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 rot="84607">
                  <a:off x="6210431" y="4575565"/>
                  <a:ext cx="1223715" cy="30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7" h="376" extrusionOk="0">
                      <a:moveTo>
                        <a:pt x="15266" y="1"/>
                      </a:moveTo>
                      <a:lnTo>
                        <a:pt x="1" y="346"/>
                      </a:lnTo>
                      <a:lnTo>
                        <a:pt x="1" y="375"/>
                      </a:lnTo>
                      <a:lnTo>
                        <a:pt x="15266" y="58"/>
                      </a:lnTo>
                      <a:lnTo>
                        <a:pt x="1526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 rot="84607">
                  <a:off x="5360616" y="4580799"/>
                  <a:ext cx="535671" cy="13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3" h="174" extrusionOk="0">
                      <a:moveTo>
                        <a:pt x="6683" y="1"/>
                      </a:moveTo>
                      <a:lnTo>
                        <a:pt x="0" y="145"/>
                      </a:lnTo>
                      <a:lnTo>
                        <a:pt x="0" y="173"/>
                      </a:lnTo>
                      <a:lnTo>
                        <a:pt x="6683" y="29"/>
                      </a:lnTo>
                      <a:lnTo>
                        <a:pt x="668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 rot="84607">
                  <a:off x="8122323" y="4587718"/>
                  <a:ext cx="450227" cy="13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7" h="174" extrusionOk="0">
                      <a:moveTo>
                        <a:pt x="5617" y="1"/>
                      </a:moveTo>
                      <a:lnTo>
                        <a:pt x="0" y="145"/>
                      </a:lnTo>
                      <a:lnTo>
                        <a:pt x="0" y="174"/>
                      </a:lnTo>
                      <a:lnTo>
                        <a:pt x="5617" y="58"/>
                      </a:lnTo>
                      <a:lnTo>
                        <a:pt x="561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 rot="84607">
                  <a:off x="7521875" y="4589602"/>
                  <a:ext cx="300178" cy="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5" h="116" extrusionOk="0">
                      <a:moveTo>
                        <a:pt x="3745" y="0"/>
                      </a:moveTo>
                      <a:lnTo>
                        <a:pt x="1" y="58"/>
                      </a:lnTo>
                      <a:lnTo>
                        <a:pt x="1" y="115"/>
                      </a:lnTo>
                      <a:lnTo>
                        <a:pt x="3745" y="29"/>
                      </a:lnTo>
                      <a:lnTo>
                        <a:pt x="374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 rot="84607">
                  <a:off x="5574266" y="4525561"/>
                  <a:ext cx="1997044" cy="46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15" h="577" extrusionOk="0">
                      <a:moveTo>
                        <a:pt x="24914" y="0"/>
                      </a:moveTo>
                      <a:lnTo>
                        <a:pt x="0" y="519"/>
                      </a:lnTo>
                      <a:lnTo>
                        <a:pt x="0" y="576"/>
                      </a:lnTo>
                      <a:lnTo>
                        <a:pt x="24914" y="29"/>
                      </a:lnTo>
                      <a:lnTo>
                        <a:pt x="2491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 rot="84607">
                  <a:off x="7753885" y="4542735"/>
                  <a:ext cx="718102" cy="18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9" h="231" extrusionOk="0">
                      <a:moveTo>
                        <a:pt x="8930" y="0"/>
                      </a:moveTo>
                      <a:lnTo>
                        <a:pt x="1" y="202"/>
                      </a:lnTo>
                      <a:lnTo>
                        <a:pt x="1" y="231"/>
                      </a:lnTo>
                      <a:lnTo>
                        <a:pt x="8958" y="58"/>
                      </a:lnTo>
                      <a:lnTo>
                        <a:pt x="893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9" name="Google Shape;69;p2"/>
            <p:cNvGrpSpPr/>
            <p:nvPr/>
          </p:nvGrpSpPr>
          <p:grpSpPr>
            <a:xfrm>
              <a:off x="113154" y="197817"/>
              <a:ext cx="1302631" cy="1229313"/>
              <a:chOff x="762238" y="2252185"/>
              <a:chExt cx="764769" cy="721682"/>
            </a:xfrm>
          </p:grpSpPr>
          <p:sp>
            <p:nvSpPr>
              <p:cNvPr id="70" name="Google Shape;70;p2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avLst/>
                <a:gdLst/>
                <a:ahLst/>
                <a:cxnLst/>
                <a:rect l="l" t="t" r="r" b="b"/>
                <a:pathLst>
                  <a:path w="12991" h="17024" fill="none" extrusionOk="0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w="8650" cap="flat" cmpd="sng">
                <a:solidFill>
                  <a:schemeClr val="dk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avLst/>
                <a:gdLst/>
                <a:ahLst/>
                <a:cxnLst/>
                <a:rect l="l" t="t" r="r" b="b"/>
                <a:pathLst>
                  <a:path w="14632" h="17369" fill="none" extrusionOk="0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w="8650" cap="flat" cmpd="sng">
                <a:solidFill>
                  <a:schemeClr val="dk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avLst/>
                <a:gdLst/>
                <a:ahLst/>
                <a:cxnLst/>
                <a:rect l="l" t="t" r="r" b="b"/>
                <a:pathLst>
                  <a:path w="18233" h="10514" fill="none" extrusionOk="0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w="8650" cap="flat" cmpd="sng">
                <a:solidFill>
                  <a:schemeClr val="dk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avLst/>
                <a:gdLst/>
                <a:ahLst/>
                <a:cxnLst/>
                <a:rect l="l" t="t" r="r" b="b"/>
                <a:pathLst>
                  <a:path w="6251" h="5510" extrusionOk="0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3119" extrusionOk="0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729" extrusionOk="0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721" extrusionOk="0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742" extrusionOk="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923" h="1319" extrusionOk="0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729" extrusionOk="0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096" extrusionOk="0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1739" extrusionOk="0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719" extrusionOk="0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1"/>
        </a:solidFill>
        <a:effectLst/>
      </p:bgPr>
    </p:bg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8" name="Google Shape;113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220266" flipH="1">
            <a:off x="6813028" y="-382873"/>
            <a:ext cx="4478823" cy="4478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9" name="Google Shape;1139;p32"/>
          <p:cNvGrpSpPr/>
          <p:nvPr/>
        </p:nvGrpSpPr>
        <p:grpSpPr>
          <a:xfrm>
            <a:off x="195310" y="3623023"/>
            <a:ext cx="962474" cy="1643252"/>
            <a:chOff x="570510" y="3312573"/>
            <a:chExt cx="962474" cy="1643252"/>
          </a:xfrm>
        </p:grpSpPr>
        <p:grpSp>
          <p:nvGrpSpPr>
            <p:cNvPr id="1140" name="Google Shape;1140;p32"/>
            <p:cNvGrpSpPr/>
            <p:nvPr/>
          </p:nvGrpSpPr>
          <p:grpSpPr>
            <a:xfrm>
              <a:off x="570510" y="3312573"/>
              <a:ext cx="481265" cy="1643252"/>
              <a:chOff x="1751932" y="3854601"/>
              <a:chExt cx="302815" cy="1034012"/>
            </a:xfrm>
          </p:grpSpPr>
          <p:sp>
            <p:nvSpPr>
              <p:cNvPr id="1141" name="Google Shape;1141;p32"/>
              <p:cNvSpPr/>
              <p:nvPr/>
            </p:nvSpPr>
            <p:spPr>
              <a:xfrm>
                <a:off x="1751932" y="3910859"/>
                <a:ext cx="277679" cy="977755"/>
              </a:xfrm>
              <a:custGeom>
                <a:avLst/>
                <a:gdLst/>
                <a:ahLst/>
                <a:cxnLst/>
                <a:rect l="l" t="t" r="r" b="b"/>
                <a:pathLst>
                  <a:path w="6683" h="23532" fill="none" extrusionOk="0">
                    <a:moveTo>
                      <a:pt x="2564" y="23446"/>
                    </a:moveTo>
                    <a:lnTo>
                      <a:pt x="2564" y="23446"/>
                    </a:lnTo>
                    <a:cubicBezTo>
                      <a:pt x="1095" y="23359"/>
                      <a:pt x="1" y="22092"/>
                      <a:pt x="87" y="20652"/>
                    </a:cubicBezTo>
                    <a:lnTo>
                      <a:pt x="1441" y="0"/>
                    </a:lnTo>
                    <a:lnTo>
                      <a:pt x="6683" y="346"/>
                    </a:lnTo>
                    <a:lnTo>
                      <a:pt x="5358" y="20997"/>
                    </a:lnTo>
                    <a:cubicBezTo>
                      <a:pt x="5271" y="22437"/>
                      <a:pt x="4004" y="23532"/>
                      <a:pt x="2564" y="23446"/>
                    </a:cubicBezTo>
                    <a:close/>
                  </a:path>
                </a:pathLst>
              </a:custGeom>
              <a:solidFill>
                <a:schemeClr val="dk1"/>
              </a:solidFill>
              <a:ln w="16550" cap="flat" cmpd="sng">
                <a:solidFill>
                  <a:schemeClr val="dk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2"/>
              <p:cNvSpPr/>
              <p:nvPr/>
            </p:nvSpPr>
            <p:spPr>
              <a:xfrm>
                <a:off x="1762693" y="4078384"/>
                <a:ext cx="245394" cy="797303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19189" extrusionOk="0">
                    <a:moveTo>
                      <a:pt x="1182" y="1"/>
                    </a:moveTo>
                    <a:lnTo>
                      <a:pt x="116" y="16620"/>
                    </a:lnTo>
                    <a:cubicBezTo>
                      <a:pt x="1" y="17945"/>
                      <a:pt x="980" y="19097"/>
                      <a:pt x="2305" y="19183"/>
                    </a:cubicBezTo>
                    <a:cubicBezTo>
                      <a:pt x="2358" y="19187"/>
                      <a:pt x="2411" y="19188"/>
                      <a:pt x="2463" y="19188"/>
                    </a:cubicBezTo>
                    <a:cubicBezTo>
                      <a:pt x="3718" y="19188"/>
                      <a:pt x="4755" y="18208"/>
                      <a:pt x="4811" y="16937"/>
                    </a:cubicBezTo>
                    <a:lnTo>
                      <a:pt x="5905" y="317"/>
                    </a:lnTo>
                    <a:lnTo>
                      <a:pt x="11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2"/>
              <p:cNvSpPr/>
              <p:nvPr/>
            </p:nvSpPr>
            <p:spPr>
              <a:xfrm>
                <a:off x="1789035" y="3854601"/>
                <a:ext cx="265712" cy="71840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1729" fill="none" extrusionOk="0">
                    <a:moveTo>
                      <a:pt x="490" y="1"/>
                    </a:moveTo>
                    <a:lnTo>
                      <a:pt x="6020" y="375"/>
                    </a:lnTo>
                    <a:cubicBezTo>
                      <a:pt x="6222" y="375"/>
                      <a:pt x="6395" y="577"/>
                      <a:pt x="6395" y="778"/>
                    </a:cubicBezTo>
                    <a:lnTo>
                      <a:pt x="6337" y="1325"/>
                    </a:lnTo>
                    <a:cubicBezTo>
                      <a:pt x="6337" y="1556"/>
                      <a:pt x="6135" y="1729"/>
                      <a:pt x="5905" y="1700"/>
                    </a:cubicBezTo>
                    <a:lnTo>
                      <a:pt x="404" y="1354"/>
                    </a:lnTo>
                    <a:cubicBezTo>
                      <a:pt x="173" y="1325"/>
                      <a:pt x="0" y="1153"/>
                      <a:pt x="29" y="922"/>
                    </a:cubicBezTo>
                    <a:lnTo>
                      <a:pt x="58" y="375"/>
                    </a:lnTo>
                    <a:cubicBezTo>
                      <a:pt x="87" y="145"/>
                      <a:pt x="260" y="1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6550" cap="flat" cmpd="sng">
                <a:solidFill>
                  <a:schemeClr val="dk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2"/>
              <p:cNvSpPr/>
              <p:nvPr/>
            </p:nvSpPr>
            <p:spPr>
              <a:xfrm>
                <a:off x="1811762" y="4078218"/>
                <a:ext cx="196324" cy="13587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327" extrusionOk="0">
                    <a:moveTo>
                      <a:pt x="459" y="0"/>
                    </a:moveTo>
                    <a:cubicBezTo>
                      <a:pt x="171" y="0"/>
                      <a:pt x="1" y="5"/>
                      <a:pt x="1" y="5"/>
                    </a:cubicBezTo>
                    <a:cubicBezTo>
                      <a:pt x="1" y="5"/>
                      <a:pt x="1066" y="206"/>
                      <a:pt x="2362" y="264"/>
                    </a:cubicBezTo>
                    <a:cubicBezTo>
                      <a:pt x="3140" y="316"/>
                      <a:pt x="3835" y="326"/>
                      <a:pt x="4266" y="326"/>
                    </a:cubicBezTo>
                    <a:cubicBezTo>
                      <a:pt x="4554" y="326"/>
                      <a:pt x="4724" y="321"/>
                      <a:pt x="4724" y="321"/>
                    </a:cubicBezTo>
                    <a:cubicBezTo>
                      <a:pt x="4724" y="321"/>
                      <a:pt x="3659" y="120"/>
                      <a:pt x="2362" y="62"/>
                    </a:cubicBezTo>
                    <a:cubicBezTo>
                      <a:pt x="1585" y="10"/>
                      <a:pt x="890" y="0"/>
                      <a:pt x="459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2"/>
              <p:cNvSpPr/>
              <p:nvPr/>
            </p:nvSpPr>
            <p:spPr>
              <a:xfrm>
                <a:off x="1810557" y="3867772"/>
                <a:ext cx="168776" cy="19487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469" extrusionOk="0">
                    <a:moveTo>
                      <a:pt x="116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173"/>
                      <a:pt x="30" y="231"/>
                      <a:pt x="87" y="231"/>
                    </a:cubicBezTo>
                    <a:lnTo>
                      <a:pt x="3947" y="461"/>
                    </a:lnTo>
                    <a:cubicBezTo>
                      <a:pt x="3957" y="467"/>
                      <a:pt x="3968" y="469"/>
                      <a:pt x="3978" y="469"/>
                    </a:cubicBezTo>
                    <a:cubicBezTo>
                      <a:pt x="4024" y="469"/>
                      <a:pt x="4062" y="422"/>
                      <a:pt x="4062" y="375"/>
                    </a:cubicBezTo>
                    <a:cubicBezTo>
                      <a:pt x="4062" y="317"/>
                      <a:pt x="4004" y="260"/>
                      <a:pt x="3947" y="260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2"/>
              <p:cNvSpPr/>
              <p:nvPr/>
            </p:nvSpPr>
            <p:spPr>
              <a:xfrm>
                <a:off x="1915884" y="4403878"/>
                <a:ext cx="46702" cy="4674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25" fill="none" extrusionOk="0">
                    <a:moveTo>
                      <a:pt x="1095" y="491"/>
                    </a:moveTo>
                    <a:cubicBezTo>
                      <a:pt x="1124" y="779"/>
                      <a:pt x="922" y="1038"/>
                      <a:pt x="634" y="1067"/>
                    </a:cubicBezTo>
                    <a:cubicBezTo>
                      <a:pt x="346" y="1124"/>
                      <a:pt x="87" y="894"/>
                      <a:pt x="58" y="606"/>
                    </a:cubicBezTo>
                    <a:cubicBezTo>
                      <a:pt x="0" y="318"/>
                      <a:pt x="231" y="59"/>
                      <a:pt x="519" y="30"/>
                    </a:cubicBezTo>
                    <a:cubicBezTo>
                      <a:pt x="807" y="1"/>
                      <a:pt x="1066" y="203"/>
                      <a:pt x="1095" y="491"/>
                    </a:cubicBezTo>
                    <a:close/>
                  </a:path>
                </a:pathLst>
              </a:custGeom>
              <a:solidFill>
                <a:schemeClr val="lt1"/>
              </a:solidFill>
              <a:ln w="7925" cap="flat" cmpd="sng">
                <a:solidFill>
                  <a:schemeClr val="lt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2"/>
              <p:cNvSpPr/>
              <p:nvPr/>
            </p:nvSpPr>
            <p:spPr>
              <a:xfrm>
                <a:off x="1841677" y="4122675"/>
                <a:ext cx="51522" cy="52685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68" fill="none" extrusionOk="0">
                    <a:moveTo>
                      <a:pt x="1210" y="749"/>
                    </a:moveTo>
                    <a:cubicBezTo>
                      <a:pt x="1239" y="288"/>
                      <a:pt x="692" y="0"/>
                      <a:pt x="346" y="317"/>
                    </a:cubicBezTo>
                    <a:cubicBezTo>
                      <a:pt x="1" y="634"/>
                      <a:pt x="202" y="1210"/>
                      <a:pt x="663" y="1239"/>
                    </a:cubicBezTo>
                    <a:cubicBezTo>
                      <a:pt x="951" y="1268"/>
                      <a:pt x="1210" y="1037"/>
                      <a:pt x="1210" y="749"/>
                    </a:cubicBezTo>
                    <a:close/>
                  </a:path>
                </a:pathLst>
              </a:custGeom>
              <a:solidFill>
                <a:schemeClr val="lt1"/>
              </a:solidFill>
              <a:ln w="7925" cap="flat" cmpd="sng">
                <a:solidFill>
                  <a:schemeClr val="lt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2"/>
              <p:cNvSpPr/>
              <p:nvPr/>
            </p:nvSpPr>
            <p:spPr>
              <a:xfrm>
                <a:off x="1792608" y="4703072"/>
                <a:ext cx="52727" cy="51522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40" fill="none" extrusionOk="0">
                    <a:moveTo>
                      <a:pt x="1239" y="749"/>
                    </a:moveTo>
                    <a:cubicBezTo>
                      <a:pt x="1268" y="260"/>
                      <a:pt x="721" y="1"/>
                      <a:pt x="375" y="317"/>
                    </a:cubicBezTo>
                    <a:cubicBezTo>
                      <a:pt x="1" y="634"/>
                      <a:pt x="202" y="1210"/>
                      <a:pt x="692" y="1239"/>
                    </a:cubicBezTo>
                    <a:cubicBezTo>
                      <a:pt x="980" y="1239"/>
                      <a:pt x="1211" y="1037"/>
                      <a:pt x="1239" y="749"/>
                    </a:cubicBezTo>
                    <a:close/>
                  </a:path>
                </a:pathLst>
              </a:custGeom>
              <a:solidFill>
                <a:schemeClr val="lt1"/>
              </a:solidFill>
              <a:ln w="7925" cap="flat" cmpd="sng">
                <a:solidFill>
                  <a:schemeClr val="lt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2"/>
              <p:cNvSpPr/>
              <p:nvPr/>
            </p:nvSpPr>
            <p:spPr>
              <a:xfrm>
                <a:off x="1830916" y="4500562"/>
                <a:ext cx="39182" cy="3382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814" extrusionOk="0">
                    <a:moveTo>
                      <a:pt x="504" y="1"/>
                    </a:moveTo>
                    <a:cubicBezTo>
                      <a:pt x="418" y="1"/>
                      <a:pt x="332" y="29"/>
                      <a:pt x="260" y="93"/>
                    </a:cubicBezTo>
                    <a:cubicBezTo>
                      <a:pt x="0" y="324"/>
                      <a:pt x="145" y="785"/>
                      <a:pt x="490" y="813"/>
                    </a:cubicBezTo>
                    <a:cubicBezTo>
                      <a:pt x="721" y="813"/>
                      <a:pt x="893" y="641"/>
                      <a:pt x="922" y="439"/>
                    </a:cubicBezTo>
                    <a:cubicBezTo>
                      <a:pt x="943" y="190"/>
                      <a:pt x="724" y="1"/>
                      <a:pt x="5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2"/>
              <p:cNvSpPr/>
              <p:nvPr/>
            </p:nvSpPr>
            <p:spPr>
              <a:xfrm>
                <a:off x="1896730" y="4750479"/>
                <a:ext cx="37977" cy="3282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790" extrusionOk="0">
                    <a:moveTo>
                      <a:pt x="510" y="0"/>
                    </a:moveTo>
                    <a:cubicBezTo>
                      <a:pt x="424" y="0"/>
                      <a:pt x="336" y="31"/>
                      <a:pt x="260" y="98"/>
                    </a:cubicBezTo>
                    <a:cubicBezTo>
                      <a:pt x="1" y="328"/>
                      <a:pt x="145" y="761"/>
                      <a:pt x="490" y="789"/>
                    </a:cubicBezTo>
                    <a:cubicBezTo>
                      <a:pt x="692" y="789"/>
                      <a:pt x="894" y="645"/>
                      <a:pt x="894" y="444"/>
                    </a:cubicBezTo>
                    <a:cubicBezTo>
                      <a:pt x="914" y="179"/>
                      <a:pt x="718" y="0"/>
                      <a:pt x="5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2"/>
              <p:cNvSpPr/>
              <p:nvPr/>
            </p:nvSpPr>
            <p:spPr>
              <a:xfrm>
                <a:off x="1912311" y="4252183"/>
                <a:ext cx="39182" cy="3220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75" extrusionOk="0">
                    <a:moveTo>
                      <a:pt x="498" y="0"/>
                    </a:moveTo>
                    <a:cubicBezTo>
                      <a:pt x="414" y="0"/>
                      <a:pt x="330" y="25"/>
                      <a:pt x="259" y="80"/>
                    </a:cubicBezTo>
                    <a:cubicBezTo>
                      <a:pt x="0" y="311"/>
                      <a:pt x="144" y="772"/>
                      <a:pt x="490" y="772"/>
                    </a:cubicBezTo>
                    <a:cubicBezTo>
                      <a:pt x="507" y="774"/>
                      <a:pt x="523" y="775"/>
                      <a:pt x="540" y="775"/>
                    </a:cubicBezTo>
                    <a:cubicBezTo>
                      <a:pt x="745" y="775"/>
                      <a:pt x="895" y="613"/>
                      <a:pt x="922" y="426"/>
                    </a:cubicBezTo>
                    <a:cubicBezTo>
                      <a:pt x="943" y="175"/>
                      <a:pt x="721" y="0"/>
                      <a:pt x="4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2"/>
              <p:cNvSpPr/>
              <p:nvPr/>
            </p:nvSpPr>
            <p:spPr>
              <a:xfrm>
                <a:off x="1906328" y="4592967"/>
                <a:ext cx="12008" cy="12008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89" extrusionOk="0">
                    <a:moveTo>
                      <a:pt x="173" y="1"/>
                    </a:moveTo>
                    <a:cubicBezTo>
                      <a:pt x="86" y="1"/>
                      <a:pt x="29" y="58"/>
                      <a:pt x="0" y="116"/>
                    </a:cubicBezTo>
                    <a:cubicBezTo>
                      <a:pt x="0" y="202"/>
                      <a:pt x="58" y="260"/>
                      <a:pt x="144" y="289"/>
                    </a:cubicBezTo>
                    <a:cubicBezTo>
                      <a:pt x="230" y="289"/>
                      <a:pt x="288" y="231"/>
                      <a:pt x="288" y="145"/>
                    </a:cubicBezTo>
                    <a:cubicBezTo>
                      <a:pt x="288" y="58"/>
                      <a:pt x="230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2"/>
              <p:cNvSpPr/>
              <p:nvPr/>
            </p:nvSpPr>
            <p:spPr>
              <a:xfrm>
                <a:off x="1937406" y="4533137"/>
                <a:ext cx="12008" cy="12008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89" extrusionOk="0">
                    <a:moveTo>
                      <a:pt x="174" y="1"/>
                    </a:moveTo>
                    <a:cubicBezTo>
                      <a:pt x="87" y="1"/>
                      <a:pt x="30" y="58"/>
                      <a:pt x="30" y="116"/>
                    </a:cubicBezTo>
                    <a:cubicBezTo>
                      <a:pt x="1" y="202"/>
                      <a:pt x="59" y="260"/>
                      <a:pt x="145" y="289"/>
                    </a:cubicBezTo>
                    <a:cubicBezTo>
                      <a:pt x="231" y="289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2"/>
              <p:cNvSpPr/>
              <p:nvPr/>
            </p:nvSpPr>
            <p:spPr>
              <a:xfrm>
                <a:off x="1920662" y="4127453"/>
                <a:ext cx="12008" cy="12008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89" extrusionOk="0">
                    <a:moveTo>
                      <a:pt x="145" y="1"/>
                    </a:moveTo>
                    <a:cubicBezTo>
                      <a:pt x="58" y="1"/>
                      <a:pt x="1" y="58"/>
                      <a:pt x="1" y="145"/>
                    </a:cubicBezTo>
                    <a:cubicBezTo>
                      <a:pt x="1" y="231"/>
                      <a:pt x="58" y="289"/>
                      <a:pt x="116" y="289"/>
                    </a:cubicBezTo>
                    <a:cubicBezTo>
                      <a:pt x="202" y="289"/>
                      <a:pt x="260" y="231"/>
                      <a:pt x="260" y="173"/>
                    </a:cubicBezTo>
                    <a:cubicBezTo>
                      <a:pt x="289" y="87"/>
                      <a:pt x="231" y="29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2"/>
              <p:cNvSpPr/>
              <p:nvPr/>
            </p:nvSpPr>
            <p:spPr>
              <a:xfrm>
                <a:off x="1811762" y="4631275"/>
                <a:ext cx="12008" cy="11094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67" extrusionOk="0">
                    <a:moveTo>
                      <a:pt x="145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216"/>
                      <a:pt x="73" y="267"/>
                      <a:pt x="141" y="267"/>
                    </a:cubicBezTo>
                    <a:cubicBezTo>
                      <a:pt x="209" y="267"/>
                      <a:pt x="274" y="216"/>
                      <a:pt x="260" y="116"/>
                    </a:cubicBezTo>
                    <a:lnTo>
                      <a:pt x="260" y="116"/>
                    </a:lnTo>
                    <a:lnTo>
                      <a:pt x="289" y="144"/>
                    </a:ln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2"/>
              <p:cNvSpPr/>
              <p:nvPr/>
            </p:nvSpPr>
            <p:spPr>
              <a:xfrm>
                <a:off x="1887838" y="4326971"/>
                <a:ext cx="12631" cy="1113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68" extrusionOk="0">
                    <a:moveTo>
                      <a:pt x="131" y="0"/>
                    </a:moveTo>
                    <a:cubicBezTo>
                      <a:pt x="63" y="0"/>
                      <a:pt x="0" y="30"/>
                      <a:pt x="13" y="95"/>
                    </a:cubicBezTo>
                    <a:cubicBezTo>
                      <a:pt x="13" y="181"/>
                      <a:pt x="71" y="239"/>
                      <a:pt x="128" y="268"/>
                    </a:cubicBezTo>
                    <a:cubicBezTo>
                      <a:pt x="215" y="268"/>
                      <a:pt x="272" y="210"/>
                      <a:pt x="272" y="124"/>
                    </a:cubicBezTo>
                    <a:cubicBezTo>
                      <a:pt x="304" y="45"/>
                      <a:pt x="214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2"/>
              <p:cNvSpPr/>
              <p:nvPr/>
            </p:nvSpPr>
            <p:spPr>
              <a:xfrm>
                <a:off x="1821360" y="4293732"/>
                <a:ext cx="14376" cy="11177"/>
              </a:xfrm>
              <a:custGeom>
                <a:avLst/>
                <a:gdLst/>
                <a:ahLst/>
                <a:cxnLst/>
                <a:rect l="l" t="t" r="r" b="b"/>
                <a:pathLst>
                  <a:path w="346" h="269" extrusionOk="0">
                    <a:moveTo>
                      <a:pt x="174" y="0"/>
                    </a:moveTo>
                    <a:cubicBezTo>
                      <a:pt x="0" y="0"/>
                      <a:pt x="8" y="261"/>
                      <a:pt x="173" y="261"/>
                    </a:cubicBezTo>
                    <a:cubicBezTo>
                      <a:pt x="188" y="266"/>
                      <a:pt x="203" y="269"/>
                      <a:pt x="216" y="269"/>
                    </a:cubicBezTo>
                    <a:cubicBezTo>
                      <a:pt x="278" y="269"/>
                      <a:pt x="317" y="217"/>
                      <a:pt x="317" y="146"/>
                    </a:cubicBezTo>
                    <a:cubicBezTo>
                      <a:pt x="346" y="60"/>
                      <a:pt x="288" y="2"/>
                      <a:pt x="202" y="2"/>
                    </a:cubicBezTo>
                    <a:cubicBezTo>
                      <a:pt x="192" y="1"/>
                      <a:pt x="183" y="0"/>
                      <a:pt x="174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2"/>
              <p:cNvSpPr/>
              <p:nvPr/>
            </p:nvSpPr>
            <p:spPr>
              <a:xfrm>
                <a:off x="1847661" y="4331791"/>
                <a:ext cx="12008" cy="11094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67" extrusionOk="0">
                    <a:moveTo>
                      <a:pt x="102" y="0"/>
                    </a:moveTo>
                    <a:cubicBezTo>
                      <a:pt x="40" y="0"/>
                      <a:pt x="1" y="52"/>
                      <a:pt x="1" y="123"/>
                    </a:cubicBezTo>
                    <a:cubicBezTo>
                      <a:pt x="1" y="209"/>
                      <a:pt x="58" y="267"/>
                      <a:pt x="145" y="267"/>
                    </a:cubicBezTo>
                    <a:cubicBezTo>
                      <a:pt x="202" y="267"/>
                      <a:pt x="260" y="209"/>
                      <a:pt x="289" y="152"/>
                    </a:cubicBezTo>
                    <a:cubicBezTo>
                      <a:pt x="289" y="65"/>
                      <a:pt x="231" y="8"/>
                      <a:pt x="145" y="8"/>
                    </a:cubicBezTo>
                    <a:cubicBezTo>
                      <a:pt x="129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2"/>
              <p:cNvSpPr/>
              <p:nvPr/>
            </p:nvSpPr>
            <p:spPr>
              <a:xfrm>
                <a:off x="1905995" y="4211507"/>
                <a:ext cx="13504" cy="8144"/>
              </a:xfrm>
              <a:custGeom>
                <a:avLst/>
                <a:gdLst/>
                <a:ahLst/>
                <a:cxnLst/>
                <a:rect l="l" t="t" r="r" b="b"/>
                <a:pathLst>
                  <a:path w="325" h="196" extrusionOk="0">
                    <a:moveTo>
                      <a:pt x="270" y="1"/>
                    </a:moveTo>
                    <a:cubicBezTo>
                      <a:pt x="174" y="1"/>
                      <a:pt x="1" y="195"/>
                      <a:pt x="152" y="195"/>
                    </a:cubicBezTo>
                    <a:cubicBezTo>
                      <a:pt x="238" y="195"/>
                      <a:pt x="296" y="138"/>
                      <a:pt x="325" y="80"/>
                    </a:cubicBezTo>
                    <a:cubicBezTo>
                      <a:pt x="325" y="23"/>
                      <a:pt x="301" y="1"/>
                      <a:pt x="2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2"/>
              <p:cNvSpPr/>
              <p:nvPr/>
            </p:nvSpPr>
            <p:spPr>
              <a:xfrm>
                <a:off x="1962169" y="4143823"/>
                <a:ext cx="13587" cy="8809"/>
              </a:xfrm>
              <a:custGeom>
                <a:avLst/>
                <a:gdLst/>
                <a:ahLst/>
                <a:cxnLst/>
                <a:rect l="l" t="t" r="r" b="b"/>
                <a:pathLst>
                  <a:path w="327" h="212" extrusionOk="0">
                    <a:moveTo>
                      <a:pt x="275" y="1"/>
                    </a:moveTo>
                    <a:cubicBezTo>
                      <a:pt x="181" y="1"/>
                      <a:pt x="0" y="189"/>
                      <a:pt x="154" y="211"/>
                    </a:cubicBezTo>
                    <a:cubicBezTo>
                      <a:pt x="240" y="211"/>
                      <a:pt x="298" y="154"/>
                      <a:pt x="327" y="67"/>
                    </a:cubicBezTo>
                    <a:cubicBezTo>
                      <a:pt x="327" y="19"/>
                      <a:pt x="305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2"/>
              <p:cNvSpPr/>
              <p:nvPr/>
            </p:nvSpPr>
            <p:spPr>
              <a:xfrm>
                <a:off x="1865610" y="4669583"/>
                <a:ext cx="12008" cy="12008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89" extrusionOk="0">
                    <a:moveTo>
                      <a:pt x="145" y="0"/>
                    </a:moveTo>
                    <a:cubicBezTo>
                      <a:pt x="87" y="0"/>
                      <a:pt x="1" y="58"/>
                      <a:pt x="1" y="144"/>
                    </a:cubicBezTo>
                    <a:cubicBezTo>
                      <a:pt x="1" y="202"/>
                      <a:pt x="58" y="259"/>
                      <a:pt x="145" y="288"/>
                    </a:cubicBezTo>
                    <a:cubicBezTo>
                      <a:pt x="202" y="288"/>
                      <a:pt x="289" y="231"/>
                      <a:pt x="289" y="144"/>
                    </a:cubicBez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2"/>
              <p:cNvSpPr/>
              <p:nvPr/>
            </p:nvSpPr>
            <p:spPr>
              <a:xfrm>
                <a:off x="1866815" y="4799922"/>
                <a:ext cx="14418" cy="1121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270" extrusionOk="0">
                    <a:moveTo>
                      <a:pt x="175" y="1"/>
                    </a:moveTo>
                    <a:cubicBezTo>
                      <a:pt x="1" y="1"/>
                      <a:pt x="9" y="262"/>
                      <a:pt x="173" y="262"/>
                    </a:cubicBezTo>
                    <a:cubicBezTo>
                      <a:pt x="189" y="267"/>
                      <a:pt x="203" y="269"/>
                      <a:pt x="216" y="269"/>
                    </a:cubicBezTo>
                    <a:cubicBezTo>
                      <a:pt x="278" y="269"/>
                      <a:pt x="317" y="218"/>
                      <a:pt x="317" y="147"/>
                    </a:cubicBezTo>
                    <a:cubicBezTo>
                      <a:pt x="346" y="60"/>
                      <a:pt x="289" y="3"/>
                      <a:pt x="202" y="3"/>
                    </a:cubicBezTo>
                    <a:cubicBezTo>
                      <a:pt x="193" y="1"/>
                      <a:pt x="183" y="1"/>
                      <a:pt x="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2"/>
              <p:cNvSpPr/>
              <p:nvPr/>
            </p:nvSpPr>
            <p:spPr>
              <a:xfrm>
                <a:off x="1784257" y="3958640"/>
                <a:ext cx="98141" cy="811596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9533" extrusionOk="0">
                    <a:moveTo>
                      <a:pt x="1767" y="0"/>
                    </a:moveTo>
                    <a:cubicBezTo>
                      <a:pt x="1469" y="0"/>
                      <a:pt x="1210" y="249"/>
                      <a:pt x="1210" y="550"/>
                    </a:cubicBezTo>
                    <a:lnTo>
                      <a:pt x="29" y="18926"/>
                    </a:lnTo>
                    <a:cubicBezTo>
                      <a:pt x="0" y="19242"/>
                      <a:pt x="231" y="19502"/>
                      <a:pt x="547" y="19530"/>
                    </a:cubicBezTo>
                    <a:cubicBezTo>
                      <a:pt x="565" y="19532"/>
                      <a:pt x="583" y="19533"/>
                      <a:pt x="601" y="19533"/>
                    </a:cubicBezTo>
                    <a:cubicBezTo>
                      <a:pt x="893" y="19533"/>
                      <a:pt x="1125" y="19311"/>
                      <a:pt x="1152" y="19012"/>
                    </a:cubicBezTo>
                    <a:lnTo>
                      <a:pt x="2333" y="607"/>
                    </a:lnTo>
                    <a:cubicBezTo>
                      <a:pt x="2362" y="290"/>
                      <a:pt x="2132" y="31"/>
                      <a:pt x="1815" y="2"/>
                    </a:cubicBezTo>
                    <a:cubicBezTo>
                      <a:pt x="1799" y="1"/>
                      <a:pt x="1782" y="0"/>
                      <a:pt x="1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4" name="Google Shape;1164;p32"/>
            <p:cNvGrpSpPr/>
            <p:nvPr/>
          </p:nvGrpSpPr>
          <p:grpSpPr>
            <a:xfrm>
              <a:off x="1141444" y="3618847"/>
              <a:ext cx="391540" cy="1336874"/>
              <a:chOff x="1751932" y="3854601"/>
              <a:chExt cx="302815" cy="1034012"/>
            </a:xfrm>
          </p:grpSpPr>
          <p:sp>
            <p:nvSpPr>
              <p:cNvPr id="1165" name="Google Shape;1165;p32"/>
              <p:cNvSpPr/>
              <p:nvPr/>
            </p:nvSpPr>
            <p:spPr>
              <a:xfrm>
                <a:off x="1751932" y="3910859"/>
                <a:ext cx="277679" cy="977755"/>
              </a:xfrm>
              <a:custGeom>
                <a:avLst/>
                <a:gdLst/>
                <a:ahLst/>
                <a:cxnLst/>
                <a:rect l="l" t="t" r="r" b="b"/>
                <a:pathLst>
                  <a:path w="6683" h="23532" fill="none" extrusionOk="0">
                    <a:moveTo>
                      <a:pt x="2564" y="23446"/>
                    </a:moveTo>
                    <a:lnTo>
                      <a:pt x="2564" y="23446"/>
                    </a:lnTo>
                    <a:cubicBezTo>
                      <a:pt x="1095" y="23359"/>
                      <a:pt x="1" y="22092"/>
                      <a:pt x="87" y="20652"/>
                    </a:cubicBezTo>
                    <a:lnTo>
                      <a:pt x="1441" y="0"/>
                    </a:lnTo>
                    <a:lnTo>
                      <a:pt x="6683" y="346"/>
                    </a:lnTo>
                    <a:lnTo>
                      <a:pt x="5358" y="20997"/>
                    </a:lnTo>
                    <a:cubicBezTo>
                      <a:pt x="5271" y="22437"/>
                      <a:pt x="4004" y="23532"/>
                      <a:pt x="2564" y="23446"/>
                    </a:cubicBezTo>
                    <a:close/>
                  </a:path>
                </a:pathLst>
              </a:custGeom>
              <a:solidFill>
                <a:schemeClr val="dk1"/>
              </a:solidFill>
              <a:ln w="16550" cap="flat" cmpd="sng">
                <a:solidFill>
                  <a:schemeClr val="dk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2"/>
              <p:cNvSpPr/>
              <p:nvPr/>
            </p:nvSpPr>
            <p:spPr>
              <a:xfrm>
                <a:off x="1762693" y="4078384"/>
                <a:ext cx="245394" cy="797303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19189" extrusionOk="0">
                    <a:moveTo>
                      <a:pt x="1182" y="1"/>
                    </a:moveTo>
                    <a:lnTo>
                      <a:pt x="116" y="16620"/>
                    </a:lnTo>
                    <a:cubicBezTo>
                      <a:pt x="1" y="17945"/>
                      <a:pt x="980" y="19097"/>
                      <a:pt x="2305" y="19183"/>
                    </a:cubicBezTo>
                    <a:cubicBezTo>
                      <a:pt x="2358" y="19187"/>
                      <a:pt x="2411" y="19188"/>
                      <a:pt x="2463" y="19188"/>
                    </a:cubicBezTo>
                    <a:cubicBezTo>
                      <a:pt x="3718" y="19188"/>
                      <a:pt x="4755" y="18208"/>
                      <a:pt x="4811" y="16937"/>
                    </a:cubicBezTo>
                    <a:lnTo>
                      <a:pt x="5905" y="317"/>
                    </a:lnTo>
                    <a:lnTo>
                      <a:pt x="1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2"/>
              <p:cNvSpPr/>
              <p:nvPr/>
            </p:nvSpPr>
            <p:spPr>
              <a:xfrm>
                <a:off x="1789035" y="3854601"/>
                <a:ext cx="265712" cy="71840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1729" fill="none" extrusionOk="0">
                    <a:moveTo>
                      <a:pt x="490" y="1"/>
                    </a:moveTo>
                    <a:lnTo>
                      <a:pt x="6020" y="375"/>
                    </a:lnTo>
                    <a:cubicBezTo>
                      <a:pt x="6222" y="375"/>
                      <a:pt x="6395" y="577"/>
                      <a:pt x="6395" y="778"/>
                    </a:cubicBezTo>
                    <a:lnTo>
                      <a:pt x="6337" y="1325"/>
                    </a:lnTo>
                    <a:cubicBezTo>
                      <a:pt x="6337" y="1556"/>
                      <a:pt x="6135" y="1729"/>
                      <a:pt x="5905" y="1700"/>
                    </a:cubicBezTo>
                    <a:lnTo>
                      <a:pt x="404" y="1354"/>
                    </a:lnTo>
                    <a:cubicBezTo>
                      <a:pt x="173" y="1325"/>
                      <a:pt x="0" y="1153"/>
                      <a:pt x="29" y="922"/>
                    </a:cubicBezTo>
                    <a:lnTo>
                      <a:pt x="58" y="375"/>
                    </a:lnTo>
                    <a:cubicBezTo>
                      <a:pt x="87" y="145"/>
                      <a:pt x="260" y="1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6550" cap="flat" cmpd="sng">
                <a:solidFill>
                  <a:schemeClr val="dk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2"/>
              <p:cNvSpPr/>
              <p:nvPr/>
            </p:nvSpPr>
            <p:spPr>
              <a:xfrm>
                <a:off x="1811762" y="4078218"/>
                <a:ext cx="196324" cy="13587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327" extrusionOk="0">
                    <a:moveTo>
                      <a:pt x="459" y="0"/>
                    </a:moveTo>
                    <a:cubicBezTo>
                      <a:pt x="171" y="0"/>
                      <a:pt x="1" y="5"/>
                      <a:pt x="1" y="5"/>
                    </a:cubicBezTo>
                    <a:cubicBezTo>
                      <a:pt x="1" y="5"/>
                      <a:pt x="1066" y="206"/>
                      <a:pt x="2362" y="264"/>
                    </a:cubicBezTo>
                    <a:cubicBezTo>
                      <a:pt x="3140" y="316"/>
                      <a:pt x="3835" y="326"/>
                      <a:pt x="4266" y="326"/>
                    </a:cubicBezTo>
                    <a:cubicBezTo>
                      <a:pt x="4554" y="326"/>
                      <a:pt x="4724" y="321"/>
                      <a:pt x="4724" y="321"/>
                    </a:cubicBezTo>
                    <a:cubicBezTo>
                      <a:pt x="4724" y="321"/>
                      <a:pt x="3659" y="120"/>
                      <a:pt x="2362" y="62"/>
                    </a:cubicBezTo>
                    <a:cubicBezTo>
                      <a:pt x="1585" y="10"/>
                      <a:pt x="890" y="0"/>
                      <a:pt x="4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2"/>
              <p:cNvSpPr/>
              <p:nvPr/>
            </p:nvSpPr>
            <p:spPr>
              <a:xfrm>
                <a:off x="1810557" y="3867772"/>
                <a:ext cx="168776" cy="19487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469" extrusionOk="0">
                    <a:moveTo>
                      <a:pt x="116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173"/>
                      <a:pt x="30" y="231"/>
                      <a:pt x="87" y="231"/>
                    </a:cubicBezTo>
                    <a:lnTo>
                      <a:pt x="3947" y="461"/>
                    </a:lnTo>
                    <a:cubicBezTo>
                      <a:pt x="3957" y="467"/>
                      <a:pt x="3968" y="469"/>
                      <a:pt x="3978" y="469"/>
                    </a:cubicBezTo>
                    <a:cubicBezTo>
                      <a:pt x="4024" y="469"/>
                      <a:pt x="4062" y="422"/>
                      <a:pt x="4062" y="375"/>
                    </a:cubicBezTo>
                    <a:cubicBezTo>
                      <a:pt x="4062" y="317"/>
                      <a:pt x="4004" y="260"/>
                      <a:pt x="3947" y="260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2"/>
              <p:cNvSpPr/>
              <p:nvPr/>
            </p:nvSpPr>
            <p:spPr>
              <a:xfrm>
                <a:off x="1915884" y="4403878"/>
                <a:ext cx="46702" cy="4674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25" fill="none" extrusionOk="0">
                    <a:moveTo>
                      <a:pt x="1095" y="491"/>
                    </a:moveTo>
                    <a:cubicBezTo>
                      <a:pt x="1124" y="779"/>
                      <a:pt x="922" y="1038"/>
                      <a:pt x="634" y="1067"/>
                    </a:cubicBezTo>
                    <a:cubicBezTo>
                      <a:pt x="346" y="1124"/>
                      <a:pt x="87" y="894"/>
                      <a:pt x="58" y="606"/>
                    </a:cubicBezTo>
                    <a:cubicBezTo>
                      <a:pt x="0" y="318"/>
                      <a:pt x="231" y="59"/>
                      <a:pt x="519" y="30"/>
                    </a:cubicBezTo>
                    <a:cubicBezTo>
                      <a:pt x="807" y="1"/>
                      <a:pt x="1066" y="203"/>
                      <a:pt x="1095" y="491"/>
                    </a:cubicBezTo>
                    <a:close/>
                  </a:path>
                </a:pathLst>
              </a:custGeom>
              <a:solidFill>
                <a:schemeClr val="lt1"/>
              </a:solidFill>
              <a:ln w="7925" cap="flat" cmpd="sng">
                <a:solidFill>
                  <a:schemeClr val="lt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2"/>
              <p:cNvSpPr/>
              <p:nvPr/>
            </p:nvSpPr>
            <p:spPr>
              <a:xfrm>
                <a:off x="1841677" y="4122675"/>
                <a:ext cx="51522" cy="52685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68" fill="none" extrusionOk="0">
                    <a:moveTo>
                      <a:pt x="1210" y="749"/>
                    </a:moveTo>
                    <a:cubicBezTo>
                      <a:pt x="1239" y="288"/>
                      <a:pt x="692" y="0"/>
                      <a:pt x="346" y="317"/>
                    </a:cubicBezTo>
                    <a:cubicBezTo>
                      <a:pt x="1" y="634"/>
                      <a:pt x="202" y="1210"/>
                      <a:pt x="663" y="1239"/>
                    </a:cubicBezTo>
                    <a:cubicBezTo>
                      <a:pt x="951" y="1268"/>
                      <a:pt x="1210" y="1037"/>
                      <a:pt x="1210" y="749"/>
                    </a:cubicBezTo>
                    <a:close/>
                  </a:path>
                </a:pathLst>
              </a:custGeom>
              <a:solidFill>
                <a:schemeClr val="lt1"/>
              </a:solidFill>
              <a:ln w="7925" cap="flat" cmpd="sng">
                <a:solidFill>
                  <a:schemeClr val="lt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2"/>
              <p:cNvSpPr/>
              <p:nvPr/>
            </p:nvSpPr>
            <p:spPr>
              <a:xfrm>
                <a:off x="1792608" y="4703072"/>
                <a:ext cx="52727" cy="51522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40" fill="none" extrusionOk="0">
                    <a:moveTo>
                      <a:pt x="1239" y="749"/>
                    </a:moveTo>
                    <a:cubicBezTo>
                      <a:pt x="1268" y="260"/>
                      <a:pt x="721" y="1"/>
                      <a:pt x="375" y="317"/>
                    </a:cubicBezTo>
                    <a:cubicBezTo>
                      <a:pt x="1" y="634"/>
                      <a:pt x="202" y="1210"/>
                      <a:pt x="692" y="1239"/>
                    </a:cubicBezTo>
                    <a:cubicBezTo>
                      <a:pt x="980" y="1239"/>
                      <a:pt x="1211" y="1037"/>
                      <a:pt x="1239" y="749"/>
                    </a:cubicBezTo>
                    <a:close/>
                  </a:path>
                </a:pathLst>
              </a:custGeom>
              <a:solidFill>
                <a:schemeClr val="lt1"/>
              </a:solidFill>
              <a:ln w="7925" cap="flat" cmpd="sng">
                <a:solidFill>
                  <a:schemeClr val="lt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2"/>
              <p:cNvSpPr/>
              <p:nvPr/>
            </p:nvSpPr>
            <p:spPr>
              <a:xfrm>
                <a:off x="1830916" y="4500562"/>
                <a:ext cx="39182" cy="3382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814" extrusionOk="0">
                    <a:moveTo>
                      <a:pt x="504" y="1"/>
                    </a:moveTo>
                    <a:cubicBezTo>
                      <a:pt x="418" y="1"/>
                      <a:pt x="332" y="29"/>
                      <a:pt x="260" y="93"/>
                    </a:cubicBezTo>
                    <a:cubicBezTo>
                      <a:pt x="0" y="324"/>
                      <a:pt x="145" y="785"/>
                      <a:pt x="490" y="813"/>
                    </a:cubicBezTo>
                    <a:cubicBezTo>
                      <a:pt x="721" y="813"/>
                      <a:pt x="893" y="641"/>
                      <a:pt x="922" y="439"/>
                    </a:cubicBezTo>
                    <a:cubicBezTo>
                      <a:pt x="943" y="190"/>
                      <a:pt x="724" y="1"/>
                      <a:pt x="5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2"/>
              <p:cNvSpPr/>
              <p:nvPr/>
            </p:nvSpPr>
            <p:spPr>
              <a:xfrm>
                <a:off x="1896730" y="4750479"/>
                <a:ext cx="37977" cy="3282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790" extrusionOk="0">
                    <a:moveTo>
                      <a:pt x="510" y="0"/>
                    </a:moveTo>
                    <a:cubicBezTo>
                      <a:pt x="424" y="0"/>
                      <a:pt x="336" y="31"/>
                      <a:pt x="260" y="98"/>
                    </a:cubicBezTo>
                    <a:cubicBezTo>
                      <a:pt x="1" y="328"/>
                      <a:pt x="145" y="761"/>
                      <a:pt x="490" y="789"/>
                    </a:cubicBezTo>
                    <a:cubicBezTo>
                      <a:pt x="692" y="789"/>
                      <a:pt x="894" y="645"/>
                      <a:pt x="894" y="444"/>
                    </a:cubicBezTo>
                    <a:cubicBezTo>
                      <a:pt x="914" y="179"/>
                      <a:pt x="718" y="0"/>
                      <a:pt x="5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2"/>
              <p:cNvSpPr/>
              <p:nvPr/>
            </p:nvSpPr>
            <p:spPr>
              <a:xfrm>
                <a:off x="1912311" y="4252183"/>
                <a:ext cx="39182" cy="3220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75" extrusionOk="0">
                    <a:moveTo>
                      <a:pt x="498" y="0"/>
                    </a:moveTo>
                    <a:cubicBezTo>
                      <a:pt x="414" y="0"/>
                      <a:pt x="330" y="25"/>
                      <a:pt x="259" y="80"/>
                    </a:cubicBezTo>
                    <a:cubicBezTo>
                      <a:pt x="0" y="311"/>
                      <a:pt x="144" y="772"/>
                      <a:pt x="490" y="772"/>
                    </a:cubicBezTo>
                    <a:cubicBezTo>
                      <a:pt x="507" y="774"/>
                      <a:pt x="523" y="775"/>
                      <a:pt x="540" y="775"/>
                    </a:cubicBezTo>
                    <a:cubicBezTo>
                      <a:pt x="745" y="775"/>
                      <a:pt x="895" y="613"/>
                      <a:pt x="922" y="426"/>
                    </a:cubicBezTo>
                    <a:cubicBezTo>
                      <a:pt x="943" y="175"/>
                      <a:pt x="721" y="0"/>
                      <a:pt x="4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2"/>
              <p:cNvSpPr/>
              <p:nvPr/>
            </p:nvSpPr>
            <p:spPr>
              <a:xfrm>
                <a:off x="1906328" y="4592967"/>
                <a:ext cx="12008" cy="12008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89" extrusionOk="0">
                    <a:moveTo>
                      <a:pt x="173" y="1"/>
                    </a:moveTo>
                    <a:cubicBezTo>
                      <a:pt x="86" y="1"/>
                      <a:pt x="29" y="58"/>
                      <a:pt x="0" y="116"/>
                    </a:cubicBezTo>
                    <a:cubicBezTo>
                      <a:pt x="0" y="202"/>
                      <a:pt x="58" y="260"/>
                      <a:pt x="144" y="289"/>
                    </a:cubicBezTo>
                    <a:cubicBezTo>
                      <a:pt x="230" y="289"/>
                      <a:pt x="288" y="231"/>
                      <a:pt x="288" y="145"/>
                    </a:cubicBezTo>
                    <a:cubicBezTo>
                      <a:pt x="288" y="58"/>
                      <a:pt x="230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2"/>
              <p:cNvSpPr/>
              <p:nvPr/>
            </p:nvSpPr>
            <p:spPr>
              <a:xfrm>
                <a:off x="1937406" y="4533137"/>
                <a:ext cx="12008" cy="12008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89" extrusionOk="0">
                    <a:moveTo>
                      <a:pt x="174" y="1"/>
                    </a:moveTo>
                    <a:cubicBezTo>
                      <a:pt x="87" y="1"/>
                      <a:pt x="30" y="58"/>
                      <a:pt x="30" y="116"/>
                    </a:cubicBezTo>
                    <a:cubicBezTo>
                      <a:pt x="1" y="202"/>
                      <a:pt x="59" y="260"/>
                      <a:pt x="145" y="289"/>
                    </a:cubicBezTo>
                    <a:cubicBezTo>
                      <a:pt x="231" y="289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2"/>
              <p:cNvSpPr/>
              <p:nvPr/>
            </p:nvSpPr>
            <p:spPr>
              <a:xfrm>
                <a:off x="1920662" y="4127453"/>
                <a:ext cx="12008" cy="12008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89" extrusionOk="0">
                    <a:moveTo>
                      <a:pt x="145" y="1"/>
                    </a:moveTo>
                    <a:cubicBezTo>
                      <a:pt x="58" y="1"/>
                      <a:pt x="1" y="58"/>
                      <a:pt x="1" y="145"/>
                    </a:cubicBezTo>
                    <a:cubicBezTo>
                      <a:pt x="1" y="231"/>
                      <a:pt x="58" y="289"/>
                      <a:pt x="116" y="289"/>
                    </a:cubicBezTo>
                    <a:cubicBezTo>
                      <a:pt x="202" y="289"/>
                      <a:pt x="260" y="231"/>
                      <a:pt x="260" y="173"/>
                    </a:cubicBezTo>
                    <a:cubicBezTo>
                      <a:pt x="289" y="87"/>
                      <a:pt x="231" y="29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2"/>
              <p:cNvSpPr/>
              <p:nvPr/>
            </p:nvSpPr>
            <p:spPr>
              <a:xfrm>
                <a:off x="1811762" y="4631275"/>
                <a:ext cx="12008" cy="11094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67" extrusionOk="0">
                    <a:moveTo>
                      <a:pt x="145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216"/>
                      <a:pt x="73" y="267"/>
                      <a:pt x="141" y="267"/>
                    </a:cubicBezTo>
                    <a:cubicBezTo>
                      <a:pt x="209" y="267"/>
                      <a:pt x="274" y="216"/>
                      <a:pt x="260" y="116"/>
                    </a:cubicBezTo>
                    <a:lnTo>
                      <a:pt x="260" y="116"/>
                    </a:lnTo>
                    <a:lnTo>
                      <a:pt x="289" y="144"/>
                    </a:ln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2"/>
              <p:cNvSpPr/>
              <p:nvPr/>
            </p:nvSpPr>
            <p:spPr>
              <a:xfrm>
                <a:off x="1887838" y="4326971"/>
                <a:ext cx="12631" cy="1113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68" extrusionOk="0">
                    <a:moveTo>
                      <a:pt x="131" y="0"/>
                    </a:moveTo>
                    <a:cubicBezTo>
                      <a:pt x="63" y="0"/>
                      <a:pt x="0" y="30"/>
                      <a:pt x="13" y="95"/>
                    </a:cubicBezTo>
                    <a:cubicBezTo>
                      <a:pt x="13" y="181"/>
                      <a:pt x="71" y="239"/>
                      <a:pt x="128" y="268"/>
                    </a:cubicBezTo>
                    <a:cubicBezTo>
                      <a:pt x="215" y="268"/>
                      <a:pt x="272" y="210"/>
                      <a:pt x="272" y="124"/>
                    </a:cubicBezTo>
                    <a:cubicBezTo>
                      <a:pt x="304" y="45"/>
                      <a:pt x="214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2"/>
              <p:cNvSpPr/>
              <p:nvPr/>
            </p:nvSpPr>
            <p:spPr>
              <a:xfrm>
                <a:off x="1821360" y="4293732"/>
                <a:ext cx="14376" cy="11177"/>
              </a:xfrm>
              <a:custGeom>
                <a:avLst/>
                <a:gdLst/>
                <a:ahLst/>
                <a:cxnLst/>
                <a:rect l="l" t="t" r="r" b="b"/>
                <a:pathLst>
                  <a:path w="346" h="269" extrusionOk="0">
                    <a:moveTo>
                      <a:pt x="174" y="0"/>
                    </a:moveTo>
                    <a:cubicBezTo>
                      <a:pt x="0" y="0"/>
                      <a:pt x="8" y="261"/>
                      <a:pt x="173" y="261"/>
                    </a:cubicBezTo>
                    <a:cubicBezTo>
                      <a:pt x="188" y="266"/>
                      <a:pt x="203" y="269"/>
                      <a:pt x="216" y="269"/>
                    </a:cubicBezTo>
                    <a:cubicBezTo>
                      <a:pt x="278" y="269"/>
                      <a:pt x="317" y="217"/>
                      <a:pt x="317" y="146"/>
                    </a:cubicBezTo>
                    <a:cubicBezTo>
                      <a:pt x="346" y="60"/>
                      <a:pt x="288" y="2"/>
                      <a:pt x="202" y="2"/>
                    </a:cubicBezTo>
                    <a:cubicBezTo>
                      <a:pt x="192" y="1"/>
                      <a:pt x="183" y="0"/>
                      <a:pt x="174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2"/>
              <p:cNvSpPr/>
              <p:nvPr/>
            </p:nvSpPr>
            <p:spPr>
              <a:xfrm>
                <a:off x="1847661" y="4331791"/>
                <a:ext cx="12008" cy="11094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67" extrusionOk="0">
                    <a:moveTo>
                      <a:pt x="102" y="0"/>
                    </a:moveTo>
                    <a:cubicBezTo>
                      <a:pt x="40" y="0"/>
                      <a:pt x="1" y="52"/>
                      <a:pt x="1" y="123"/>
                    </a:cubicBezTo>
                    <a:cubicBezTo>
                      <a:pt x="1" y="209"/>
                      <a:pt x="58" y="267"/>
                      <a:pt x="145" y="267"/>
                    </a:cubicBezTo>
                    <a:cubicBezTo>
                      <a:pt x="202" y="267"/>
                      <a:pt x="260" y="209"/>
                      <a:pt x="289" y="152"/>
                    </a:cubicBezTo>
                    <a:cubicBezTo>
                      <a:pt x="289" y="65"/>
                      <a:pt x="231" y="8"/>
                      <a:pt x="145" y="8"/>
                    </a:cubicBezTo>
                    <a:cubicBezTo>
                      <a:pt x="129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2"/>
              <p:cNvSpPr/>
              <p:nvPr/>
            </p:nvSpPr>
            <p:spPr>
              <a:xfrm>
                <a:off x="1905995" y="4211507"/>
                <a:ext cx="13504" cy="8144"/>
              </a:xfrm>
              <a:custGeom>
                <a:avLst/>
                <a:gdLst/>
                <a:ahLst/>
                <a:cxnLst/>
                <a:rect l="l" t="t" r="r" b="b"/>
                <a:pathLst>
                  <a:path w="325" h="196" extrusionOk="0">
                    <a:moveTo>
                      <a:pt x="270" y="1"/>
                    </a:moveTo>
                    <a:cubicBezTo>
                      <a:pt x="174" y="1"/>
                      <a:pt x="1" y="195"/>
                      <a:pt x="152" y="195"/>
                    </a:cubicBezTo>
                    <a:cubicBezTo>
                      <a:pt x="238" y="195"/>
                      <a:pt x="296" y="138"/>
                      <a:pt x="325" y="80"/>
                    </a:cubicBezTo>
                    <a:cubicBezTo>
                      <a:pt x="325" y="23"/>
                      <a:pt x="301" y="1"/>
                      <a:pt x="2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2"/>
              <p:cNvSpPr/>
              <p:nvPr/>
            </p:nvSpPr>
            <p:spPr>
              <a:xfrm>
                <a:off x="1962169" y="4143823"/>
                <a:ext cx="13587" cy="8809"/>
              </a:xfrm>
              <a:custGeom>
                <a:avLst/>
                <a:gdLst/>
                <a:ahLst/>
                <a:cxnLst/>
                <a:rect l="l" t="t" r="r" b="b"/>
                <a:pathLst>
                  <a:path w="327" h="212" extrusionOk="0">
                    <a:moveTo>
                      <a:pt x="275" y="1"/>
                    </a:moveTo>
                    <a:cubicBezTo>
                      <a:pt x="181" y="1"/>
                      <a:pt x="0" y="189"/>
                      <a:pt x="154" y="211"/>
                    </a:cubicBezTo>
                    <a:cubicBezTo>
                      <a:pt x="240" y="211"/>
                      <a:pt x="298" y="154"/>
                      <a:pt x="327" y="67"/>
                    </a:cubicBezTo>
                    <a:cubicBezTo>
                      <a:pt x="327" y="19"/>
                      <a:pt x="305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2"/>
              <p:cNvSpPr/>
              <p:nvPr/>
            </p:nvSpPr>
            <p:spPr>
              <a:xfrm>
                <a:off x="1865610" y="4669583"/>
                <a:ext cx="12008" cy="12008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89" extrusionOk="0">
                    <a:moveTo>
                      <a:pt x="145" y="0"/>
                    </a:moveTo>
                    <a:cubicBezTo>
                      <a:pt x="87" y="0"/>
                      <a:pt x="1" y="58"/>
                      <a:pt x="1" y="144"/>
                    </a:cubicBezTo>
                    <a:cubicBezTo>
                      <a:pt x="1" y="202"/>
                      <a:pt x="58" y="259"/>
                      <a:pt x="145" y="288"/>
                    </a:cubicBezTo>
                    <a:cubicBezTo>
                      <a:pt x="202" y="288"/>
                      <a:pt x="289" y="231"/>
                      <a:pt x="289" y="144"/>
                    </a:cubicBez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2"/>
              <p:cNvSpPr/>
              <p:nvPr/>
            </p:nvSpPr>
            <p:spPr>
              <a:xfrm>
                <a:off x="1866815" y="4799922"/>
                <a:ext cx="14418" cy="1121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270" extrusionOk="0">
                    <a:moveTo>
                      <a:pt x="175" y="1"/>
                    </a:moveTo>
                    <a:cubicBezTo>
                      <a:pt x="1" y="1"/>
                      <a:pt x="9" y="262"/>
                      <a:pt x="173" y="262"/>
                    </a:cubicBezTo>
                    <a:cubicBezTo>
                      <a:pt x="189" y="267"/>
                      <a:pt x="203" y="269"/>
                      <a:pt x="216" y="269"/>
                    </a:cubicBezTo>
                    <a:cubicBezTo>
                      <a:pt x="278" y="269"/>
                      <a:pt x="317" y="218"/>
                      <a:pt x="317" y="147"/>
                    </a:cubicBezTo>
                    <a:cubicBezTo>
                      <a:pt x="346" y="60"/>
                      <a:pt x="289" y="3"/>
                      <a:pt x="202" y="3"/>
                    </a:cubicBezTo>
                    <a:cubicBezTo>
                      <a:pt x="193" y="1"/>
                      <a:pt x="183" y="1"/>
                      <a:pt x="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2"/>
              <p:cNvSpPr/>
              <p:nvPr/>
            </p:nvSpPr>
            <p:spPr>
              <a:xfrm>
                <a:off x="1784257" y="3958640"/>
                <a:ext cx="98141" cy="811596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9533" extrusionOk="0">
                    <a:moveTo>
                      <a:pt x="1767" y="0"/>
                    </a:moveTo>
                    <a:cubicBezTo>
                      <a:pt x="1469" y="0"/>
                      <a:pt x="1210" y="249"/>
                      <a:pt x="1210" y="550"/>
                    </a:cubicBezTo>
                    <a:lnTo>
                      <a:pt x="29" y="18926"/>
                    </a:lnTo>
                    <a:cubicBezTo>
                      <a:pt x="0" y="19242"/>
                      <a:pt x="231" y="19502"/>
                      <a:pt x="547" y="19530"/>
                    </a:cubicBezTo>
                    <a:cubicBezTo>
                      <a:pt x="565" y="19532"/>
                      <a:pt x="583" y="19533"/>
                      <a:pt x="601" y="19533"/>
                    </a:cubicBezTo>
                    <a:cubicBezTo>
                      <a:pt x="893" y="19533"/>
                      <a:pt x="1125" y="19311"/>
                      <a:pt x="1152" y="19012"/>
                    </a:cubicBezTo>
                    <a:lnTo>
                      <a:pt x="2333" y="607"/>
                    </a:lnTo>
                    <a:cubicBezTo>
                      <a:pt x="2362" y="290"/>
                      <a:pt x="2132" y="31"/>
                      <a:pt x="1815" y="2"/>
                    </a:cubicBezTo>
                    <a:cubicBezTo>
                      <a:pt x="1799" y="1"/>
                      <a:pt x="1782" y="0"/>
                      <a:pt x="1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2143250" y="2296900"/>
            <a:ext cx="4857600" cy="12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988200"/>
            <a:ext cx="1652100" cy="915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3"/>
          <p:cNvSpPr txBox="1">
            <a:spLocks noGrp="1"/>
          </p:cNvSpPr>
          <p:nvPr>
            <p:ph type="subTitle" idx="1"/>
          </p:nvPr>
        </p:nvSpPr>
        <p:spPr>
          <a:xfrm>
            <a:off x="2646300" y="3717000"/>
            <a:ext cx="3851400" cy="43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7" name="Google Shape;87;p3"/>
          <p:cNvGrpSpPr/>
          <p:nvPr/>
        </p:nvGrpSpPr>
        <p:grpSpPr>
          <a:xfrm>
            <a:off x="-267786" y="203715"/>
            <a:ext cx="8649559" cy="5185900"/>
            <a:chOff x="-267786" y="203715"/>
            <a:chExt cx="8649559" cy="5185900"/>
          </a:xfrm>
        </p:grpSpPr>
        <p:grpSp>
          <p:nvGrpSpPr>
            <p:cNvPr id="88" name="Google Shape;88;p3"/>
            <p:cNvGrpSpPr/>
            <p:nvPr/>
          </p:nvGrpSpPr>
          <p:grpSpPr>
            <a:xfrm>
              <a:off x="-267786" y="4333498"/>
              <a:ext cx="1201555" cy="469140"/>
              <a:chOff x="4409814" y="3250273"/>
              <a:chExt cx="1201555" cy="469140"/>
            </a:xfrm>
          </p:grpSpPr>
          <p:sp>
            <p:nvSpPr>
              <p:cNvPr id="89" name="Google Shape;89;p3"/>
              <p:cNvSpPr/>
              <p:nvPr/>
            </p:nvSpPr>
            <p:spPr>
              <a:xfrm>
                <a:off x="4443344" y="3274205"/>
                <a:ext cx="1134564" cy="445208"/>
              </a:xfrm>
              <a:custGeom>
                <a:avLst/>
                <a:gdLst/>
                <a:ahLst/>
                <a:cxnLst/>
                <a:rect l="l" t="t" r="r" b="b"/>
                <a:pathLst>
                  <a:path w="27306" h="10715" fill="none" extrusionOk="0">
                    <a:moveTo>
                      <a:pt x="0" y="0"/>
                    </a:moveTo>
                    <a:lnTo>
                      <a:pt x="1095" y="9073"/>
                    </a:lnTo>
                    <a:cubicBezTo>
                      <a:pt x="1181" y="9995"/>
                      <a:pt x="1959" y="10686"/>
                      <a:pt x="2881" y="10686"/>
                    </a:cubicBezTo>
                    <a:lnTo>
                      <a:pt x="8094" y="10686"/>
                    </a:lnTo>
                    <a:cubicBezTo>
                      <a:pt x="9188" y="10686"/>
                      <a:pt x="10197" y="9995"/>
                      <a:pt x="10600" y="8958"/>
                    </a:cubicBezTo>
                    <a:lnTo>
                      <a:pt x="12098" y="5185"/>
                    </a:lnTo>
                    <a:cubicBezTo>
                      <a:pt x="12299" y="4666"/>
                      <a:pt x="12789" y="4350"/>
                      <a:pt x="13365" y="4350"/>
                    </a:cubicBezTo>
                    <a:lnTo>
                      <a:pt x="13998" y="4350"/>
                    </a:lnTo>
                    <a:cubicBezTo>
                      <a:pt x="14546" y="4350"/>
                      <a:pt x="15035" y="4666"/>
                      <a:pt x="15237" y="5185"/>
                    </a:cubicBezTo>
                    <a:lnTo>
                      <a:pt x="16706" y="8987"/>
                    </a:lnTo>
                    <a:cubicBezTo>
                      <a:pt x="17109" y="10024"/>
                      <a:pt x="18117" y="10715"/>
                      <a:pt x="19212" y="10715"/>
                    </a:cubicBezTo>
                    <a:lnTo>
                      <a:pt x="24425" y="10715"/>
                    </a:lnTo>
                    <a:cubicBezTo>
                      <a:pt x="25347" y="10715"/>
                      <a:pt x="26124" y="10024"/>
                      <a:pt x="26240" y="9102"/>
                    </a:cubicBezTo>
                    <a:lnTo>
                      <a:pt x="27305" y="0"/>
                    </a:lnTo>
                    <a:close/>
                  </a:path>
                </a:pathLst>
              </a:custGeom>
              <a:solidFill>
                <a:schemeClr val="dk1"/>
              </a:solidFill>
              <a:ln w="14400" cap="flat" cmpd="sng">
                <a:solidFill>
                  <a:schemeClr val="dk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4452900" y="3280188"/>
                <a:ext cx="108944" cy="38351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923" extrusionOk="0">
                    <a:moveTo>
                      <a:pt x="1" y="0"/>
                    </a:moveTo>
                    <a:lnTo>
                      <a:pt x="1" y="922"/>
                    </a:lnTo>
                    <a:lnTo>
                      <a:pt x="2622" y="922"/>
                    </a:lnTo>
                    <a:lnTo>
                      <a:pt x="26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4541482" y="3287251"/>
                <a:ext cx="917881" cy="287069"/>
              </a:xfrm>
              <a:custGeom>
                <a:avLst/>
                <a:gdLst/>
                <a:ahLst/>
                <a:cxnLst/>
                <a:rect l="l" t="t" r="r" b="b"/>
                <a:pathLst>
                  <a:path w="22091" h="6909" extrusionOk="0">
                    <a:moveTo>
                      <a:pt x="17028" y="0"/>
                    </a:moveTo>
                    <a:cubicBezTo>
                      <a:pt x="16998" y="0"/>
                      <a:pt x="16967" y="1"/>
                      <a:pt x="16936" y="3"/>
                    </a:cubicBezTo>
                    <a:lnTo>
                      <a:pt x="16562" y="3"/>
                    </a:lnTo>
                    <a:lnTo>
                      <a:pt x="346" y="32"/>
                    </a:lnTo>
                    <a:cubicBezTo>
                      <a:pt x="0" y="32"/>
                      <a:pt x="0" y="579"/>
                      <a:pt x="346" y="579"/>
                    </a:cubicBezTo>
                    <a:lnTo>
                      <a:pt x="16562" y="608"/>
                    </a:lnTo>
                    <a:lnTo>
                      <a:pt x="16936" y="608"/>
                    </a:lnTo>
                    <a:cubicBezTo>
                      <a:pt x="17224" y="608"/>
                      <a:pt x="17512" y="723"/>
                      <a:pt x="17685" y="982"/>
                    </a:cubicBezTo>
                    <a:lnTo>
                      <a:pt x="17656" y="925"/>
                    </a:lnTo>
                    <a:lnTo>
                      <a:pt x="21055" y="6657"/>
                    </a:lnTo>
                    <a:cubicBezTo>
                      <a:pt x="21153" y="6835"/>
                      <a:pt x="21301" y="6908"/>
                      <a:pt x="21447" y="6908"/>
                    </a:cubicBezTo>
                    <a:cubicBezTo>
                      <a:pt x="21773" y="6908"/>
                      <a:pt x="22091" y="6545"/>
                      <a:pt x="21833" y="6167"/>
                    </a:cubicBezTo>
                    <a:lnTo>
                      <a:pt x="18232" y="579"/>
                    </a:lnTo>
                    <a:cubicBezTo>
                      <a:pt x="17935" y="201"/>
                      <a:pt x="17487" y="0"/>
                      <a:pt x="170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4537909" y="3287251"/>
                <a:ext cx="917923" cy="287069"/>
              </a:xfrm>
              <a:custGeom>
                <a:avLst/>
                <a:gdLst/>
                <a:ahLst/>
                <a:cxnLst/>
                <a:rect l="l" t="t" r="r" b="b"/>
                <a:pathLst>
                  <a:path w="22092" h="6909" extrusionOk="0">
                    <a:moveTo>
                      <a:pt x="5063" y="0"/>
                    </a:moveTo>
                    <a:cubicBezTo>
                      <a:pt x="4605" y="0"/>
                      <a:pt x="4156" y="201"/>
                      <a:pt x="3859" y="579"/>
                    </a:cubicBezTo>
                    <a:lnTo>
                      <a:pt x="259" y="6167"/>
                    </a:lnTo>
                    <a:cubicBezTo>
                      <a:pt x="1" y="6545"/>
                      <a:pt x="318" y="6908"/>
                      <a:pt x="644" y="6908"/>
                    </a:cubicBezTo>
                    <a:cubicBezTo>
                      <a:pt x="791" y="6908"/>
                      <a:pt x="939" y="6835"/>
                      <a:pt x="1037" y="6657"/>
                    </a:cubicBezTo>
                    <a:lnTo>
                      <a:pt x="4435" y="925"/>
                    </a:lnTo>
                    <a:lnTo>
                      <a:pt x="4407" y="982"/>
                    </a:lnTo>
                    <a:cubicBezTo>
                      <a:pt x="4579" y="723"/>
                      <a:pt x="4867" y="608"/>
                      <a:pt x="5155" y="608"/>
                    </a:cubicBezTo>
                    <a:lnTo>
                      <a:pt x="5530" y="608"/>
                    </a:lnTo>
                    <a:lnTo>
                      <a:pt x="21746" y="579"/>
                    </a:lnTo>
                    <a:cubicBezTo>
                      <a:pt x="22091" y="579"/>
                      <a:pt x="22091" y="32"/>
                      <a:pt x="21746" y="32"/>
                    </a:cubicBezTo>
                    <a:lnTo>
                      <a:pt x="5530" y="3"/>
                    </a:lnTo>
                    <a:lnTo>
                      <a:pt x="5155" y="3"/>
                    </a:lnTo>
                    <a:cubicBezTo>
                      <a:pt x="5125" y="1"/>
                      <a:pt x="5094" y="0"/>
                      <a:pt x="50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459339" y="3281393"/>
                <a:ext cx="110149" cy="38309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922" extrusionOk="0">
                    <a:moveTo>
                      <a:pt x="1" y="0"/>
                    </a:moveTo>
                    <a:lnTo>
                      <a:pt x="1" y="922"/>
                    </a:lnTo>
                    <a:lnTo>
                      <a:pt x="2651" y="922"/>
                    </a:lnTo>
                    <a:lnTo>
                      <a:pt x="26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4425395" y="3250273"/>
                <a:ext cx="1170464" cy="39514"/>
              </a:xfrm>
              <a:custGeom>
                <a:avLst/>
                <a:gdLst/>
                <a:ahLst/>
                <a:cxnLst/>
                <a:rect l="l" t="t" r="r" b="b"/>
                <a:pathLst>
                  <a:path w="28170" h="951" extrusionOk="0">
                    <a:moveTo>
                      <a:pt x="0" y="0"/>
                    </a:moveTo>
                    <a:lnTo>
                      <a:pt x="0" y="951"/>
                    </a:lnTo>
                    <a:lnTo>
                      <a:pt x="28169" y="951"/>
                    </a:lnTo>
                    <a:lnTo>
                      <a:pt x="281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4409814" y="3250273"/>
                <a:ext cx="120952" cy="68267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1643" extrusionOk="0">
                    <a:moveTo>
                      <a:pt x="347" y="0"/>
                    </a:moveTo>
                    <a:cubicBezTo>
                      <a:pt x="145" y="0"/>
                      <a:pt x="1" y="202"/>
                      <a:pt x="30" y="404"/>
                    </a:cubicBezTo>
                    <a:lnTo>
                      <a:pt x="30" y="1239"/>
                    </a:lnTo>
                    <a:cubicBezTo>
                      <a:pt x="1" y="1440"/>
                      <a:pt x="145" y="1613"/>
                      <a:pt x="347" y="1642"/>
                    </a:cubicBezTo>
                    <a:lnTo>
                      <a:pt x="1556" y="1642"/>
                    </a:lnTo>
                    <a:cubicBezTo>
                      <a:pt x="1672" y="1642"/>
                      <a:pt x="1758" y="1584"/>
                      <a:pt x="1816" y="1527"/>
                    </a:cubicBezTo>
                    <a:lnTo>
                      <a:pt x="29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5489254" y="3250273"/>
                <a:ext cx="122115" cy="69430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1671" extrusionOk="0">
                    <a:moveTo>
                      <a:pt x="1" y="0"/>
                    </a:moveTo>
                    <a:lnTo>
                      <a:pt x="1124" y="1527"/>
                    </a:lnTo>
                    <a:cubicBezTo>
                      <a:pt x="1182" y="1613"/>
                      <a:pt x="1268" y="1671"/>
                      <a:pt x="1355" y="1671"/>
                    </a:cubicBezTo>
                    <a:lnTo>
                      <a:pt x="2564" y="1671"/>
                    </a:lnTo>
                    <a:cubicBezTo>
                      <a:pt x="2766" y="1642"/>
                      <a:pt x="2939" y="1469"/>
                      <a:pt x="2910" y="1268"/>
                    </a:cubicBezTo>
                    <a:lnTo>
                      <a:pt x="2910" y="404"/>
                    </a:lnTo>
                    <a:cubicBezTo>
                      <a:pt x="2910" y="202"/>
                      <a:pt x="2766" y="29"/>
                      <a:pt x="25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904079" y="3289744"/>
                <a:ext cx="213068" cy="15623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376" extrusionOk="0">
                    <a:moveTo>
                      <a:pt x="0" y="1"/>
                    </a:moveTo>
                    <a:lnTo>
                      <a:pt x="231" y="375"/>
                    </a:lnTo>
                    <a:lnTo>
                      <a:pt x="4897" y="375"/>
                    </a:lnTo>
                    <a:lnTo>
                      <a:pt x="51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4919619" y="3289744"/>
                <a:ext cx="181947" cy="3656"/>
              </a:xfrm>
              <a:custGeom>
                <a:avLst/>
                <a:gdLst/>
                <a:ahLst/>
                <a:cxnLst/>
                <a:rect l="l" t="t" r="r" b="b"/>
                <a:pathLst>
                  <a:path w="4379" h="88" extrusionOk="0">
                    <a:moveTo>
                      <a:pt x="30" y="1"/>
                    </a:moveTo>
                    <a:cubicBezTo>
                      <a:pt x="30" y="1"/>
                      <a:pt x="1" y="30"/>
                      <a:pt x="1" y="30"/>
                    </a:cubicBezTo>
                    <a:cubicBezTo>
                      <a:pt x="1" y="58"/>
                      <a:pt x="30" y="87"/>
                      <a:pt x="30" y="87"/>
                    </a:cubicBezTo>
                    <a:lnTo>
                      <a:pt x="4350" y="87"/>
                    </a:lnTo>
                    <a:cubicBezTo>
                      <a:pt x="4379" y="87"/>
                      <a:pt x="4379" y="58"/>
                      <a:pt x="4379" y="30"/>
                    </a:cubicBezTo>
                    <a:cubicBezTo>
                      <a:pt x="4379" y="30"/>
                      <a:pt x="4350" y="1"/>
                      <a:pt x="435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553448" y="3255051"/>
                <a:ext cx="914349" cy="8435"/>
              </a:xfrm>
              <a:custGeom>
                <a:avLst/>
                <a:gdLst/>
                <a:ahLst/>
                <a:cxnLst/>
                <a:rect l="l" t="t" r="r" b="b"/>
                <a:pathLst>
                  <a:path w="22006" h="203" extrusionOk="0">
                    <a:moveTo>
                      <a:pt x="87" y="0"/>
                    </a:moveTo>
                    <a:cubicBezTo>
                      <a:pt x="29" y="0"/>
                      <a:pt x="0" y="29"/>
                      <a:pt x="0" y="87"/>
                    </a:cubicBezTo>
                    <a:cubicBezTo>
                      <a:pt x="0" y="145"/>
                      <a:pt x="29" y="202"/>
                      <a:pt x="87" y="202"/>
                    </a:cubicBezTo>
                    <a:lnTo>
                      <a:pt x="21919" y="202"/>
                    </a:lnTo>
                    <a:cubicBezTo>
                      <a:pt x="21977" y="202"/>
                      <a:pt x="22005" y="145"/>
                      <a:pt x="22005" y="87"/>
                    </a:cubicBezTo>
                    <a:cubicBezTo>
                      <a:pt x="22005" y="29"/>
                      <a:pt x="21977" y="0"/>
                      <a:pt x="21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537897" y="3305379"/>
                <a:ext cx="598860" cy="49278"/>
              </a:xfrm>
              <a:custGeom>
                <a:avLst/>
                <a:gdLst/>
                <a:ahLst/>
                <a:cxnLst/>
                <a:rect l="l" t="t" r="r" b="b"/>
                <a:pathLst>
                  <a:path w="14413" h="1186" extrusionOk="0">
                    <a:moveTo>
                      <a:pt x="764" y="1"/>
                    </a:moveTo>
                    <a:cubicBezTo>
                      <a:pt x="0" y="1"/>
                      <a:pt x="0" y="1185"/>
                      <a:pt x="764" y="1185"/>
                    </a:cubicBezTo>
                    <a:cubicBezTo>
                      <a:pt x="782" y="1185"/>
                      <a:pt x="799" y="1185"/>
                      <a:pt x="818" y="1183"/>
                    </a:cubicBezTo>
                    <a:lnTo>
                      <a:pt x="13606" y="1183"/>
                    </a:lnTo>
                    <a:cubicBezTo>
                      <a:pt x="14412" y="1183"/>
                      <a:pt x="14412" y="2"/>
                      <a:pt x="13606" y="2"/>
                    </a:cubicBezTo>
                    <a:lnTo>
                      <a:pt x="818" y="2"/>
                    </a:lnTo>
                    <a:cubicBezTo>
                      <a:pt x="799" y="1"/>
                      <a:pt x="782" y="1"/>
                      <a:pt x="7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4586521" y="3476008"/>
                <a:ext cx="329575" cy="218345"/>
              </a:xfrm>
              <a:custGeom>
                <a:avLst/>
                <a:gdLst/>
                <a:ahLst/>
                <a:cxnLst/>
                <a:rect l="l" t="t" r="r" b="b"/>
                <a:pathLst>
                  <a:path w="7932" h="5255" extrusionOk="0">
                    <a:moveTo>
                      <a:pt x="7265" y="0"/>
                    </a:moveTo>
                    <a:cubicBezTo>
                      <a:pt x="7035" y="0"/>
                      <a:pt x="6810" y="142"/>
                      <a:pt x="6722" y="385"/>
                    </a:cubicBezTo>
                    <a:lnTo>
                      <a:pt x="5512" y="3467"/>
                    </a:lnTo>
                    <a:cubicBezTo>
                      <a:pt x="5368" y="3842"/>
                      <a:pt x="4994" y="4072"/>
                      <a:pt x="4619" y="4072"/>
                    </a:cubicBezTo>
                    <a:lnTo>
                      <a:pt x="846" y="4072"/>
                    </a:lnTo>
                    <a:cubicBezTo>
                      <a:pt x="827" y="4071"/>
                      <a:pt x="809" y="4070"/>
                      <a:pt x="791" y="4070"/>
                    </a:cubicBezTo>
                    <a:cubicBezTo>
                      <a:pt x="0" y="4070"/>
                      <a:pt x="0" y="5255"/>
                      <a:pt x="791" y="5255"/>
                    </a:cubicBezTo>
                    <a:cubicBezTo>
                      <a:pt x="809" y="5255"/>
                      <a:pt x="827" y="5254"/>
                      <a:pt x="846" y="5253"/>
                    </a:cubicBezTo>
                    <a:lnTo>
                      <a:pt x="4619" y="5253"/>
                    </a:lnTo>
                    <a:cubicBezTo>
                      <a:pt x="5483" y="5253"/>
                      <a:pt x="6290" y="4706"/>
                      <a:pt x="6607" y="3899"/>
                    </a:cubicBezTo>
                    <a:lnTo>
                      <a:pt x="7816" y="817"/>
                    </a:lnTo>
                    <a:cubicBezTo>
                      <a:pt x="7931" y="501"/>
                      <a:pt x="7787" y="155"/>
                      <a:pt x="7471" y="40"/>
                    </a:cubicBezTo>
                    <a:cubicBezTo>
                      <a:pt x="7404" y="13"/>
                      <a:pt x="7334" y="0"/>
                      <a:pt x="7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261898" y="3471562"/>
                <a:ext cx="265712" cy="222750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5361" extrusionOk="0">
                    <a:moveTo>
                      <a:pt x="5794" y="0"/>
                    </a:moveTo>
                    <a:cubicBezTo>
                      <a:pt x="5499" y="0"/>
                      <a:pt x="5241" y="222"/>
                      <a:pt x="5214" y="521"/>
                    </a:cubicBezTo>
                    <a:lnTo>
                      <a:pt x="4782" y="4122"/>
                    </a:lnTo>
                    <a:cubicBezTo>
                      <a:pt x="4782" y="4150"/>
                      <a:pt x="4753" y="4179"/>
                      <a:pt x="4724" y="4179"/>
                    </a:cubicBezTo>
                    <a:lnTo>
                      <a:pt x="720" y="4179"/>
                    </a:lnTo>
                    <a:cubicBezTo>
                      <a:pt x="0" y="4237"/>
                      <a:pt x="0" y="5302"/>
                      <a:pt x="720" y="5360"/>
                    </a:cubicBezTo>
                    <a:lnTo>
                      <a:pt x="4724" y="5360"/>
                    </a:lnTo>
                    <a:cubicBezTo>
                      <a:pt x="5358" y="5360"/>
                      <a:pt x="5876" y="4899"/>
                      <a:pt x="5934" y="4266"/>
                    </a:cubicBezTo>
                    <a:lnTo>
                      <a:pt x="6366" y="665"/>
                    </a:lnTo>
                    <a:cubicBezTo>
                      <a:pt x="6395" y="348"/>
                      <a:pt x="6193" y="60"/>
                      <a:pt x="5847" y="3"/>
                    </a:cubicBezTo>
                    <a:cubicBezTo>
                      <a:pt x="5829" y="1"/>
                      <a:pt x="5812" y="0"/>
                      <a:pt x="57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59135" y="203715"/>
              <a:ext cx="642685" cy="671558"/>
              <a:chOff x="4079542" y="908618"/>
              <a:chExt cx="529918" cy="553725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2736" extrusionOk="0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246" extrusionOk="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2756" extrusionOk="0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245" extrusionOk="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3635" extrusionOk="0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3618" extrusionOk="0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avLst/>
                <a:gdLst/>
                <a:ahLst/>
                <a:cxnLst/>
                <a:rect l="l" t="t" r="r" b="b"/>
                <a:pathLst>
                  <a:path w="4341" h="750" extrusionOk="0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avLst/>
                <a:gdLst/>
                <a:ahLst/>
                <a:cxnLst/>
                <a:rect l="l" t="t" r="r" b="b"/>
                <a:pathLst>
                  <a:path w="6929" h="5472" extrusionOk="0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avLst/>
                <a:gdLst/>
                <a:ahLst/>
                <a:cxnLst/>
                <a:rect l="l" t="t" r="r" b="b"/>
                <a:pathLst>
                  <a:path w="4379" h="2511" extrusionOk="0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avLst/>
                <a:gdLst/>
                <a:ahLst/>
                <a:cxnLst/>
                <a:rect l="l" t="t" r="r" b="b"/>
                <a:pathLst>
                  <a:path w="3480" h="2736" extrusionOk="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252" extrusionOk="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" name="Google Shape;115;p3"/>
            <p:cNvGrpSpPr/>
            <p:nvPr/>
          </p:nvGrpSpPr>
          <p:grpSpPr>
            <a:xfrm>
              <a:off x="7262686" y="4333505"/>
              <a:ext cx="1119087" cy="1056109"/>
              <a:chOff x="762238" y="2252185"/>
              <a:chExt cx="764769" cy="721682"/>
            </a:xfrm>
          </p:grpSpPr>
          <p:sp>
            <p:nvSpPr>
              <p:cNvPr id="116" name="Google Shape;116;p3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avLst/>
                <a:gdLst/>
                <a:ahLst/>
                <a:cxnLst/>
                <a:rect l="l" t="t" r="r" b="b"/>
                <a:pathLst>
                  <a:path w="12991" h="17024" fill="none" extrusionOk="0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w="8650" cap="flat" cmpd="sng">
                <a:solidFill>
                  <a:schemeClr val="dk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avLst/>
                <a:gdLst/>
                <a:ahLst/>
                <a:cxnLst/>
                <a:rect l="l" t="t" r="r" b="b"/>
                <a:pathLst>
                  <a:path w="14632" h="17369" fill="none" extrusionOk="0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w="8650" cap="flat" cmpd="sng">
                <a:solidFill>
                  <a:schemeClr val="dk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avLst/>
                <a:gdLst/>
                <a:ahLst/>
                <a:cxnLst/>
                <a:rect l="l" t="t" r="r" b="b"/>
                <a:pathLst>
                  <a:path w="18233" h="10514" fill="none" extrusionOk="0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w="8650" cap="flat" cmpd="sng">
                <a:solidFill>
                  <a:schemeClr val="dk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avLst/>
                <a:gdLst/>
                <a:ahLst/>
                <a:cxnLst/>
                <a:rect l="l" t="t" r="r" b="b"/>
                <a:pathLst>
                  <a:path w="6251" h="5510" extrusionOk="0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3119" extrusionOk="0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729" extrusionOk="0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721" extrusionOk="0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742" extrusionOk="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923" h="1319" extrusionOk="0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729" extrusionOk="0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096" extrusionOk="0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1739" extrusionOk="0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719" extrusionOk="0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9" name="Google Shape;129;p3"/>
          <p:cNvGrpSpPr/>
          <p:nvPr/>
        </p:nvGrpSpPr>
        <p:grpSpPr>
          <a:xfrm>
            <a:off x="8604586" y="343733"/>
            <a:ext cx="391535" cy="391535"/>
            <a:chOff x="527450" y="1076100"/>
            <a:chExt cx="570750" cy="570750"/>
          </a:xfrm>
        </p:grpSpPr>
        <p:cxnSp>
          <p:nvCxnSpPr>
            <p:cNvPr id="130" name="Google Shape;130;p3"/>
            <p:cNvCxnSpPr/>
            <p:nvPr/>
          </p:nvCxnSpPr>
          <p:spPr>
            <a:xfrm>
              <a:off x="812825" y="1190175"/>
              <a:ext cx="0" cy="342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3"/>
            <p:cNvCxnSpPr/>
            <p:nvPr/>
          </p:nvCxnSpPr>
          <p:spPr>
            <a:xfrm>
              <a:off x="641525" y="1361600"/>
              <a:ext cx="342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2" name="Google Shape;132;p3"/>
            <p:cNvSpPr/>
            <p:nvPr/>
          </p:nvSpPr>
          <p:spPr>
            <a:xfrm>
              <a:off x="791375" y="107610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91375" y="160395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 rot="-5400000">
              <a:off x="52745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 rot="-5400000">
              <a:off x="105530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-85168" y="1581845"/>
            <a:ext cx="909732" cy="1471764"/>
            <a:chOff x="-160725" y="1416475"/>
            <a:chExt cx="1235042" cy="1998050"/>
          </a:xfrm>
        </p:grpSpPr>
        <p:sp>
          <p:nvSpPr>
            <p:cNvPr id="137" name="Google Shape;137;p3"/>
            <p:cNvSpPr/>
            <p:nvPr/>
          </p:nvSpPr>
          <p:spPr>
            <a:xfrm>
              <a:off x="-160725" y="1416475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56800" y="1830238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-160725" y="214430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56800" y="2545813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-160725" y="2872125"/>
              <a:ext cx="617517" cy="542400"/>
            </a:xfrm>
            <a:prstGeom prst="flowChartPreparation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2" name="Google Shape;14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80581" flipH="1">
            <a:off x="5417001" y="-700325"/>
            <a:ext cx="4478826" cy="447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ubTitle" idx="1"/>
          </p:nvPr>
        </p:nvSpPr>
        <p:spPr>
          <a:xfrm>
            <a:off x="4694472" y="38598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2"/>
          </p:nvPr>
        </p:nvSpPr>
        <p:spPr>
          <a:xfrm>
            <a:off x="1944163" y="38598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subTitle" idx="3"/>
          </p:nvPr>
        </p:nvSpPr>
        <p:spPr>
          <a:xfrm>
            <a:off x="4694463" y="341610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subTitle" idx="4"/>
          </p:nvPr>
        </p:nvSpPr>
        <p:spPr>
          <a:xfrm>
            <a:off x="1943938" y="341610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grpSp>
        <p:nvGrpSpPr>
          <p:cNvPr id="152" name="Google Shape;152;p5"/>
          <p:cNvGrpSpPr/>
          <p:nvPr/>
        </p:nvGrpSpPr>
        <p:grpSpPr>
          <a:xfrm>
            <a:off x="8463811" y="2844646"/>
            <a:ext cx="970990" cy="2096742"/>
            <a:chOff x="8519011" y="2850771"/>
            <a:chExt cx="970990" cy="2096742"/>
          </a:xfrm>
        </p:grpSpPr>
        <p:sp>
          <p:nvSpPr>
            <p:cNvPr id="153" name="Google Shape;153;p5"/>
            <p:cNvSpPr/>
            <p:nvPr/>
          </p:nvSpPr>
          <p:spPr>
            <a:xfrm flipH="1">
              <a:off x="9004509" y="3376646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 flipH="1">
              <a:off x="8519011" y="3701946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 flipH="1">
              <a:off x="9004509" y="3948862"/>
              <a:ext cx="485492" cy="426435"/>
            </a:xfrm>
            <a:prstGeom prst="flowChartPreparation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 flipH="1">
              <a:off x="8519011" y="4264531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flipH="1">
              <a:off x="9004509" y="4521078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flipH="1">
              <a:off x="8519011" y="3139361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 flipH="1">
              <a:off x="9004509" y="2850771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 rot="1820978" flipH="1">
            <a:off x="131344" y="840428"/>
            <a:ext cx="760527" cy="933903"/>
            <a:chOff x="1816540" y="254888"/>
            <a:chExt cx="760490" cy="933858"/>
          </a:xfrm>
        </p:grpSpPr>
        <p:sp>
          <p:nvSpPr>
            <p:cNvPr id="161" name="Google Shape;161;p5"/>
            <p:cNvSpPr/>
            <p:nvPr/>
          </p:nvSpPr>
          <p:spPr>
            <a:xfrm>
              <a:off x="1816540" y="340728"/>
              <a:ext cx="760490" cy="630023"/>
            </a:xfrm>
            <a:custGeom>
              <a:avLst/>
              <a:gdLst/>
              <a:ahLst/>
              <a:cxnLst/>
              <a:rect l="l" t="t" r="r" b="b"/>
              <a:pathLst>
                <a:path w="18303" h="15163" extrusionOk="0">
                  <a:moveTo>
                    <a:pt x="9123" y="0"/>
                  </a:moveTo>
                  <a:cubicBezTo>
                    <a:pt x="8742" y="0"/>
                    <a:pt x="8351" y="31"/>
                    <a:pt x="7950" y="95"/>
                  </a:cubicBezTo>
                  <a:cubicBezTo>
                    <a:pt x="1527" y="1160"/>
                    <a:pt x="1" y="9715"/>
                    <a:pt x="5646" y="12941"/>
                  </a:cubicBezTo>
                  <a:cubicBezTo>
                    <a:pt x="6625" y="13459"/>
                    <a:pt x="7346" y="14899"/>
                    <a:pt x="7346" y="14899"/>
                  </a:cubicBezTo>
                  <a:cubicBezTo>
                    <a:pt x="7372" y="15031"/>
                    <a:pt x="7494" y="15162"/>
                    <a:pt x="7647" y="15162"/>
                  </a:cubicBezTo>
                  <a:cubicBezTo>
                    <a:pt x="7661" y="15162"/>
                    <a:pt x="7676" y="15161"/>
                    <a:pt x="7691" y="15158"/>
                  </a:cubicBezTo>
                  <a:lnTo>
                    <a:pt x="12904" y="14323"/>
                  </a:lnTo>
                  <a:cubicBezTo>
                    <a:pt x="13077" y="14294"/>
                    <a:pt x="13192" y="14122"/>
                    <a:pt x="13164" y="13949"/>
                  </a:cubicBezTo>
                  <a:cubicBezTo>
                    <a:pt x="13164" y="13949"/>
                    <a:pt x="13394" y="12365"/>
                    <a:pt x="14114" y="11616"/>
                  </a:cubicBezTo>
                  <a:cubicBezTo>
                    <a:pt x="18303" y="7076"/>
                    <a:pt x="14910" y="0"/>
                    <a:pt x="9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2175564" y="1024041"/>
              <a:ext cx="187931" cy="164704"/>
            </a:xfrm>
            <a:custGeom>
              <a:avLst/>
              <a:gdLst/>
              <a:ahLst/>
              <a:cxnLst/>
              <a:rect l="l" t="t" r="r" b="b"/>
              <a:pathLst>
                <a:path w="4523" h="3964" extrusionOk="0">
                  <a:moveTo>
                    <a:pt x="2259" y="0"/>
                  </a:moveTo>
                  <a:cubicBezTo>
                    <a:pt x="1576" y="0"/>
                    <a:pt x="914" y="352"/>
                    <a:pt x="548" y="988"/>
                  </a:cubicBezTo>
                  <a:cubicBezTo>
                    <a:pt x="1" y="1938"/>
                    <a:pt x="317" y="3148"/>
                    <a:pt x="1268" y="3695"/>
                  </a:cubicBezTo>
                  <a:cubicBezTo>
                    <a:pt x="1583" y="3877"/>
                    <a:pt x="1926" y="3963"/>
                    <a:pt x="2264" y="3963"/>
                  </a:cubicBezTo>
                  <a:cubicBezTo>
                    <a:pt x="2947" y="3963"/>
                    <a:pt x="3609" y="3611"/>
                    <a:pt x="3975" y="2975"/>
                  </a:cubicBezTo>
                  <a:cubicBezTo>
                    <a:pt x="4523" y="2025"/>
                    <a:pt x="4206" y="815"/>
                    <a:pt x="3255" y="268"/>
                  </a:cubicBezTo>
                  <a:cubicBezTo>
                    <a:pt x="2940" y="87"/>
                    <a:pt x="2597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2127700" y="952327"/>
              <a:ext cx="260934" cy="167197"/>
            </a:xfrm>
            <a:custGeom>
              <a:avLst/>
              <a:gdLst/>
              <a:ahLst/>
              <a:cxnLst/>
              <a:rect l="l" t="t" r="r" b="b"/>
              <a:pathLst>
                <a:path w="6280" h="4024" extrusionOk="0">
                  <a:moveTo>
                    <a:pt x="5004" y="0"/>
                  </a:moveTo>
                  <a:cubicBezTo>
                    <a:pt x="4968" y="0"/>
                    <a:pt x="4933" y="2"/>
                    <a:pt x="4897" y="6"/>
                  </a:cubicBezTo>
                  <a:lnTo>
                    <a:pt x="893" y="669"/>
                  </a:lnTo>
                  <a:cubicBezTo>
                    <a:pt x="375" y="755"/>
                    <a:pt x="1" y="1245"/>
                    <a:pt x="87" y="1792"/>
                  </a:cubicBezTo>
                  <a:lnTo>
                    <a:pt x="317" y="3261"/>
                  </a:lnTo>
                  <a:cubicBezTo>
                    <a:pt x="395" y="3700"/>
                    <a:pt x="773" y="4023"/>
                    <a:pt x="1224" y="4023"/>
                  </a:cubicBezTo>
                  <a:cubicBezTo>
                    <a:pt x="1276" y="4023"/>
                    <a:pt x="1329" y="4019"/>
                    <a:pt x="1383" y="4010"/>
                  </a:cubicBezTo>
                  <a:lnTo>
                    <a:pt x="5415" y="3376"/>
                  </a:lnTo>
                  <a:cubicBezTo>
                    <a:pt x="5934" y="3290"/>
                    <a:pt x="6279" y="2800"/>
                    <a:pt x="6193" y="2311"/>
                  </a:cubicBezTo>
                  <a:lnTo>
                    <a:pt x="5934" y="784"/>
                  </a:lnTo>
                  <a:cubicBezTo>
                    <a:pt x="5854" y="330"/>
                    <a:pt x="5452" y="0"/>
                    <a:pt x="5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2282096" y="712050"/>
              <a:ext cx="49071" cy="247763"/>
            </a:xfrm>
            <a:custGeom>
              <a:avLst/>
              <a:gdLst/>
              <a:ahLst/>
              <a:cxnLst/>
              <a:rect l="l" t="t" r="r" b="b"/>
              <a:pathLst>
                <a:path w="1181" h="5963" fill="none" extrusionOk="0">
                  <a:moveTo>
                    <a:pt x="0" y="5962"/>
                  </a:moveTo>
                  <a:lnTo>
                    <a:pt x="1181" y="0"/>
                  </a:lnTo>
                </a:path>
              </a:pathLst>
            </a:custGeom>
            <a:noFill/>
            <a:ln w="144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2087024" y="750317"/>
              <a:ext cx="124484" cy="221462"/>
            </a:xfrm>
            <a:custGeom>
              <a:avLst/>
              <a:gdLst/>
              <a:ahLst/>
              <a:cxnLst/>
              <a:rect l="l" t="t" r="r" b="b"/>
              <a:pathLst>
                <a:path w="2996" h="5330" fill="none" extrusionOk="0">
                  <a:moveTo>
                    <a:pt x="2996" y="5329"/>
                  </a:moveTo>
                  <a:lnTo>
                    <a:pt x="0" y="1"/>
                  </a:lnTo>
                </a:path>
              </a:pathLst>
            </a:custGeom>
            <a:noFill/>
            <a:ln w="144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1839309" y="254888"/>
              <a:ext cx="664218" cy="731238"/>
            </a:xfrm>
            <a:custGeom>
              <a:avLst/>
              <a:gdLst/>
              <a:ahLst/>
              <a:cxnLst/>
              <a:rect l="l" t="t" r="r" b="b"/>
              <a:pathLst>
                <a:path w="15986" h="17599" fill="none" extrusionOk="0">
                  <a:moveTo>
                    <a:pt x="15640" y="7864"/>
                  </a:moveTo>
                  <a:cubicBezTo>
                    <a:pt x="14805" y="2593"/>
                    <a:pt x="8756" y="1"/>
                    <a:pt x="4378" y="3054"/>
                  </a:cubicBezTo>
                  <a:cubicBezTo>
                    <a:pt x="0" y="6107"/>
                    <a:pt x="317" y="12674"/>
                    <a:pt x="4954" y="15295"/>
                  </a:cubicBezTo>
                  <a:cubicBezTo>
                    <a:pt x="5818" y="15784"/>
                    <a:pt x="6452" y="17023"/>
                    <a:pt x="6452" y="17023"/>
                  </a:cubicBezTo>
                  <a:cubicBezTo>
                    <a:pt x="6509" y="17368"/>
                    <a:pt x="6855" y="17599"/>
                    <a:pt x="7201" y="17541"/>
                  </a:cubicBezTo>
                  <a:lnTo>
                    <a:pt x="12414" y="16706"/>
                  </a:lnTo>
                  <a:cubicBezTo>
                    <a:pt x="12760" y="16648"/>
                    <a:pt x="12990" y="16332"/>
                    <a:pt x="12961" y="15986"/>
                  </a:cubicBezTo>
                  <a:cubicBezTo>
                    <a:pt x="12961" y="15986"/>
                    <a:pt x="13163" y="14603"/>
                    <a:pt x="13825" y="13883"/>
                  </a:cubicBezTo>
                  <a:cubicBezTo>
                    <a:pt x="15323" y="12270"/>
                    <a:pt x="15986" y="10024"/>
                    <a:pt x="15640" y="7864"/>
                  </a:cubicBezTo>
                  <a:close/>
                </a:path>
              </a:pathLst>
            </a:custGeom>
            <a:solidFill>
              <a:schemeClr val="dk1"/>
            </a:solidFill>
            <a:ln w="14400" cap="flat" cmpd="sng">
              <a:solidFill>
                <a:schemeClr val="dk1"/>
              </a:solidFill>
              <a:prstDash val="solid"/>
              <a:miter lim="288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1913474" y="363995"/>
              <a:ext cx="413215" cy="315905"/>
            </a:xfrm>
            <a:custGeom>
              <a:avLst/>
              <a:gdLst/>
              <a:ahLst/>
              <a:cxnLst/>
              <a:rect l="l" t="t" r="r" b="b"/>
              <a:pathLst>
                <a:path w="9945" h="7603" extrusionOk="0">
                  <a:moveTo>
                    <a:pt x="6713" y="1"/>
                  </a:moveTo>
                  <a:cubicBezTo>
                    <a:pt x="6375" y="1"/>
                    <a:pt x="6037" y="28"/>
                    <a:pt x="5704" y="82"/>
                  </a:cubicBezTo>
                  <a:cubicBezTo>
                    <a:pt x="2334" y="658"/>
                    <a:pt x="1" y="3740"/>
                    <a:pt x="404" y="7110"/>
                  </a:cubicBezTo>
                  <a:cubicBezTo>
                    <a:pt x="431" y="7407"/>
                    <a:pt x="660" y="7602"/>
                    <a:pt x="926" y="7602"/>
                  </a:cubicBezTo>
                  <a:cubicBezTo>
                    <a:pt x="944" y="7602"/>
                    <a:pt x="962" y="7601"/>
                    <a:pt x="980" y="7599"/>
                  </a:cubicBezTo>
                  <a:lnTo>
                    <a:pt x="1009" y="7599"/>
                  </a:lnTo>
                  <a:cubicBezTo>
                    <a:pt x="1297" y="7542"/>
                    <a:pt x="1499" y="7283"/>
                    <a:pt x="1470" y="6995"/>
                  </a:cubicBezTo>
                  <a:cubicBezTo>
                    <a:pt x="1153" y="4172"/>
                    <a:pt x="3083" y="1609"/>
                    <a:pt x="5877" y="1148"/>
                  </a:cubicBezTo>
                  <a:cubicBezTo>
                    <a:pt x="6159" y="1101"/>
                    <a:pt x="6444" y="1077"/>
                    <a:pt x="6728" y="1077"/>
                  </a:cubicBezTo>
                  <a:cubicBezTo>
                    <a:pt x="7486" y="1077"/>
                    <a:pt x="8238" y="1245"/>
                    <a:pt x="8930" y="1580"/>
                  </a:cubicBezTo>
                  <a:cubicBezTo>
                    <a:pt x="9009" y="1616"/>
                    <a:pt x="9086" y="1632"/>
                    <a:pt x="9159" y="1632"/>
                  </a:cubicBezTo>
                  <a:cubicBezTo>
                    <a:pt x="9662" y="1632"/>
                    <a:pt x="9944" y="852"/>
                    <a:pt x="9390" y="600"/>
                  </a:cubicBezTo>
                  <a:cubicBezTo>
                    <a:pt x="8549" y="201"/>
                    <a:pt x="7630" y="1"/>
                    <a:pt x="6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116939" y="950167"/>
              <a:ext cx="263302" cy="56550"/>
            </a:xfrm>
            <a:custGeom>
              <a:avLst/>
              <a:gdLst/>
              <a:ahLst/>
              <a:cxnLst/>
              <a:rect l="l" t="t" r="r" b="b"/>
              <a:pathLst>
                <a:path w="6337" h="1361" extrusionOk="0">
                  <a:moveTo>
                    <a:pt x="6078" y="1"/>
                  </a:moveTo>
                  <a:lnTo>
                    <a:pt x="202" y="951"/>
                  </a:lnTo>
                  <a:cubicBezTo>
                    <a:pt x="87" y="980"/>
                    <a:pt x="0" y="1067"/>
                    <a:pt x="29" y="1182"/>
                  </a:cubicBezTo>
                  <a:cubicBezTo>
                    <a:pt x="54" y="1282"/>
                    <a:pt x="123" y="1360"/>
                    <a:pt x="216" y="1360"/>
                  </a:cubicBezTo>
                  <a:cubicBezTo>
                    <a:pt x="230" y="1360"/>
                    <a:pt x="244" y="1358"/>
                    <a:pt x="260" y="1355"/>
                  </a:cubicBezTo>
                  <a:lnTo>
                    <a:pt x="6135" y="433"/>
                  </a:lnTo>
                  <a:cubicBezTo>
                    <a:pt x="6250" y="404"/>
                    <a:pt x="6337" y="289"/>
                    <a:pt x="6308" y="174"/>
                  </a:cubicBezTo>
                  <a:cubicBezTo>
                    <a:pt x="6279" y="58"/>
                    <a:pt x="6193" y="1"/>
                    <a:pt x="60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124127" y="989680"/>
              <a:ext cx="262097" cy="57464"/>
            </a:xfrm>
            <a:custGeom>
              <a:avLst/>
              <a:gdLst/>
              <a:ahLst/>
              <a:cxnLst/>
              <a:rect l="l" t="t" r="r" b="b"/>
              <a:pathLst>
                <a:path w="6308" h="1383" extrusionOk="0">
                  <a:moveTo>
                    <a:pt x="6049" y="0"/>
                  </a:moveTo>
                  <a:lnTo>
                    <a:pt x="173" y="980"/>
                  </a:lnTo>
                  <a:cubicBezTo>
                    <a:pt x="58" y="980"/>
                    <a:pt x="0" y="1095"/>
                    <a:pt x="0" y="1210"/>
                  </a:cubicBezTo>
                  <a:cubicBezTo>
                    <a:pt x="29" y="1325"/>
                    <a:pt x="144" y="1383"/>
                    <a:pt x="259" y="1383"/>
                  </a:cubicBezTo>
                  <a:lnTo>
                    <a:pt x="6106" y="432"/>
                  </a:lnTo>
                  <a:cubicBezTo>
                    <a:pt x="6221" y="432"/>
                    <a:pt x="6308" y="317"/>
                    <a:pt x="6279" y="202"/>
                  </a:cubicBezTo>
                  <a:cubicBezTo>
                    <a:pt x="6279" y="87"/>
                    <a:pt x="6164" y="0"/>
                    <a:pt x="6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2130110" y="1030149"/>
              <a:ext cx="262097" cy="56508"/>
            </a:xfrm>
            <a:custGeom>
              <a:avLst/>
              <a:gdLst/>
              <a:ahLst/>
              <a:cxnLst/>
              <a:rect l="l" t="t" r="r" b="b"/>
              <a:pathLst>
                <a:path w="6308" h="1360" extrusionOk="0">
                  <a:moveTo>
                    <a:pt x="6094" y="0"/>
                  </a:moveTo>
                  <a:cubicBezTo>
                    <a:pt x="6079" y="0"/>
                    <a:pt x="6064" y="2"/>
                    <a:pt x="6049" y="6"/>
                  </a:cubicBezTo>
                  <a:lnTo>
                    <a:pt x="202" y="927"/>
                  </a:lnTo>
                  <a:cubicBezTo>
                    <a:pt x="87" y="956"/>
                    <a:pt x="0" y="1071"/>
                    <a:pt x="29" y="1187"/>
                  </a:cubicBezTo>
                  <a:cubicBezTo>
                    <a:pt x="29" y="1302"/>
                    <a:pt x="144" y="1359"/>
                    <a:pt x="259" y="1359"/>
                  </a:cubicBezTo>
                  <a:lnTo>
                    <a:pt x="6135" y="409"/>
                  </a:lnTo>
                  <a:cubicBezTo>
                    <a:pt x="6250" y="380"/>
                    <a:pt x="6308" y="294"/>
                    <a:pt x="6308" y="178"/>
                  </a:cubicBezTo>
                  <a:cubicBezTo>
                    <a:pt x="6283" y="78"/>
                    <a:pt x="6193" y="0"/>
                    <a:pt x="6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2126495" y="962133"/>
              <a:ext cx="191545" cy="34071"/>
            </a:xfrm>
            <a:custGeom>
              <a:avLst/>
              <a:gdLst/>
              <a:ahLst/>
              <a:cxnLst/>
              <a:rect l="l" t="t" r="r" b="b"/>
              <a:pathLst>
                <a:path w="4610" h="820" extrusionOk="0">
                  <a:moveTo>
                    <a:pt x="4552" y="1"/>
                  </a:moveTo>
                  <a:lnTo>
                    <a:pt x="30" y="721"/>
                  </a:lnTo>
                  <a:cubicBezTo>
                    <a:pt x="1" y="721"/>
                    <a:pt x="1" y="750"/>
                    <a:pt x="1" y="779"/>
                  </a:cubicBezTo>
                  <a:cubicBezTo>
                    <a:pt x="1" y="799"/>
                    <a:pt x="15" y="819"/>
                    <a:pt x="34" y="819"/>
                  </a:cubicBezTo>
                  <a:cubicBezTo>
                    <a:pt x="41" y="819"/>
                    <a:pt x="50" y="816"/>
                    <a:pt x="58" y="807"/>
                  </a:cubicBezTo>
                  <a:lnTo>
                    <a:pt x="4552" y="87"/>
                  </a:lnTo>
                  <a:cubicBezTo>
                    <a:pt x="4580" y="87"/>
                    <a:pt x="4609" y="58"/>
                    <a:pt x="4609" y="30"/>
                  </a:cubicBezTo>
                  <a:cubicBezTo>
                    <a:pt x="4580" y="1"/>
                    <a:pt x="4552" y="1"/>
                    <a:pt x="4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2132478" y="1001646"/>
              <a:ext cx="191546" cy="34736"/>
            </a:xfrm>
            <a:custGeom>
              <a:avLst/>
              <a:gdLst/>
              <a:ahLst/>
              <a:cxnLst/>
              <a:rect l="l" t="t" r="r" b="b"/>
              <a:pathLst>
                <a:path w="4610" h="836" extrusionOk="0">
                  <a:moveTo>
                    <a:pt x="4552" y="0"/>
                  </a:moveTo>
                  <a:lnTo>
                    <a:pt x="58" y="720"/>
                  </a:lnTo>
                  <a:cubicBezTo>
                    <a:pt x="30" y="720"/>
                    <a:pt x="1" y="749"/>
                    <a:pt x="1" y="778"/>
                  </a:cubicBezTo>
                  <a:cubicBezTo>
                    <a:pt x="1" y="807"/>
                    <a:pt x="30" y="836"/>
                    <a:pt x="58" y="836"/>
                  </a:cubicBezTo>
                  <a:lnTo>
                    <a:pt x="4552" y="116"/>
                  </a:lnTo>
                  <a:cubicBezTo>
                    <a:pt x="4580" y="116"/>
                    <a:pt x="4609" y="87"/>
                    <a:pt x="4609" y="58"/>
                  </a:cubicBezTo>
                  <a:cubicBezTo>
                    <a:pt x="4609" y="29"/>
                    <a:pt x="4580" y="0"/>
                    <a:pt x="4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138461" y="1041824"/>
              <a:ext cx="191546" cy="34071"/>
            </a:xfrm>
            <a:custGeom>
              <a:avLst/>
              <a:gdLst/>
              <a:ahLst/>
              <a:cxnLst/>
              <a:rect l="l" t="t" r="r" b="b"/>
              <a:pathLst>
                <a:path w="4610" h="820" extrusionOk="0">
                  <a:moveTo>
                    <a:pt x="4576" y="1"/>
                  </a:moveTo>
                  <a:cubicBezTo>
                    <a:pt x="4568" y="1"/>
                    <a:pt x="4560" y="4"/>
                    <a:pt x="4552" y="13"/>
                  </a:cubicBezTo>
                  <a:lnTo>
                    <a:pt x="58" y="733"/>
                  </a:lnTo>
                  <a:cubicBezTo>
                    <a:pt x="30" y="733"/>
                    <a:pt x="1" y="761"/>
                    <a:pt x="30" y="790"/>
                  </a:cubicBezTo>
                  <a:cubicBezTo>
                    <a:pt x="30" y="790"/>
                    <a:pt x="58" y="819"/>
                    <a:pt x="87" y="819"/>
                  </a:cubicBezTo>
                  <a:lnTo>
                    <a:pt x="4580" y="99"/>
                  </a:lnTo>
                  <a:cubicBezTo>
                    <a:pt x="4609" y="99"/>
                    <a:pt x="4609" y="70"/>
                    <a:pt x="4609" y="41"/>
                  </a:cubicBezTo>
                  <a:cubicBezTo>
                    <a:pt x="4609" y="21"/>
                    <a:pt x="4595" y="1"/>
                    <a:pt x="4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2093007" y="621100"/>
              <a:ext cx="234591" cy="134082"/>
            </a:xfrm>
            <a:custGeom>
              <a:avLst/>
              <a:gdLst/>
              <a:ahLst/>
              <a:cxnLst/>
              <a:rect l="l" t="t" r="r" b="b"/>
              <a:pathLst>
                <a:path w="5646" h="3227" fill="none" extrusionOk="0">
                  <a:moveTo>
                    <a:pt x="5646" y="2333"/>
                  </a:moveTo>
                  <a:cubicBezTo>
                    <a:pt x="5329" y="2276"/>
                    <a:pt x="5041" y="2132"/>
                    <a:pt x="4839" y="1930"/>
                  </a:cubicBezTo>
                  <a:cubicBezTo>
                    <a:pt x="4609" y="1699"/>
                    <a:pt x="4436" y="1440"/>
                    <a:pt x="4378" y="1123"/>
                  </a:cubicBezTo>
                  <a:cubicBezTo>
                    <a:pt x="4292" y="835"/>
                    <a:pt x="4292" y="519"/>
                    <a:pt x="4378" y="202"/>
                  </a:cubicBezTo>
                  <a:cubicBezTo>
                    <a:pt x="4407" y="29"/>
                    <a:pt x="4637" y="0"/>
                    <a:pt x="4724" y="144"/>
                  </a:cubicBezTo>
                  <a:cubicBezTo>
                    <a:pt x="4897" y="403"/>
                    <a:pt x="5012" y="720"/>
                    <a:pt x="5041" y="1037"/>
                  </a:cubicBezTo>
                  <a:cubicBezTo>
                    <a:pt x="5069" y="1325"/>
                    <a:pt x="5012" y="1642"/>
                    <a:pt x="4868" y="1930"/>
                  </a:cubicBezTo>
                  <a:cubicBezTo>
                    <a:pt x="4695" y="2189"/>
                    <a:pt x="4493" y="2420"/>
                    <a:pt x="4205" y="2564"/>
                  </a:cubicBezTo>
                  <a:cubicBezTo>
                    <a:pt x="3917" y="2506"/>
                    <a:pt x="3629" y="2362"/>
                    <a:pt x="3399" y="2160"/>
                  </a:cubicBezTo>
                  <a:cubicBezTo>
                    <a:pt x="3169" y="1930"/>
                    <a:pt x="3025" y="1671"/>
                    <a:pt x="2938" y="1354"/>
                  </a:cubicBezTo>
                  <a:cubicBezTo>
                    <a:pt x="2881" y="1066"/>
                    <a:pt x="2881" y="720"/>
                    <a:pt x="2938" y="432"/>
                  </a:cubicBezTo>
                  <a:cubicBezTo>
                    <a:pt x="2996" y="259"/>
                    <a:pt x="3197" y="231"/>
                    <a:pt x="3313" y="375"/>
                  </a:cubicBezTo>
                  <a:cubicBezTo>
                    <a:pt x="3485" y="634"/>
                    <a:pt x="3572" y="922"/>
                    <a:pt x="3629" y="1239"/>
                  </a:cubicBezTo>
                  <a:cubicBezTo>
                    <a:pt x="3658" y="1555"/>
                    <a:pt x="3572" y="1872"/>
                    <a:pt x="3428" y="2132"/>
                  </a:cubicBezTo>
                  <a:cubicBezTo>
                    <a:pt x="3284" y="2420"/>
                    <a:pt x="3053" y="2650"/>
                    <a:pt x="2794" y="2794"/>
                  </a:cubicBezTo>
                  <a:cubicBezTo>
                    <a:pt x="2477" y="2736"/>
                    <a:pt x="2218" y="2592"/>
                    <a:pt x="1988" y="2362"/>
                  </a:cubicBezTo>
                  <a:cubicBezTo>
                    <a:pt x="1757" y="2160"/>
                    <a:pt x="1584" y="1901"/>
                    <a:pt x="1527" y="1584"/>
                  </a:cubicBezTo>
                  <a:cubicBezTo>
                    <a:pt x="1440" y="1267"/>
                    <a:pt x="1440" y="951"/>
                    <a:pt x="1527" y="663"/>
                  </a:cubicBezTo>
                  <a:cubicBezTo>
                    <a:pt x="1556" y="490"/>
                    <a:pt x="1786" y="461"/>
                    <a:pt x="1872" y="605"/>
                  </a:cubicBezTo>
                  <a:cubicBezTo>
                    <a:pt x="2045" y="864"/>
                    <a:pt x="2160" y="1152"/>
                    <a:pt x="2189" y="1469"/>
                  </a:cubicBezTo>
                  <a:cubicBezTo>
                    <a:pt x="2218" y="1786"/>
                    <a:pt x="2160" y="2103"/>
                    <a:pt x="2016" y="2362"/>
                  </a:cubicBezTo>
                  <a:cubicBezTo>
                    <a:pt x="1872" y="2621"/>
                    <a:pt x="1671" y="2852"/>
                    <a:pt x="1440" y="2996"/>
                  </a:cubicBezTo>
                  <a:cubicBezTo>
                    <a:pt x="1124" y="2938"/>
                    <a:pt x="836" y="2794"/>
                    <a:pt x="605" y="2592"/>
                  </a:cubicBezTo>
                  <a:cubicBezTo>
                    <a:pt x="375" y="2362"/>
                    <a:pt x="231" y="2103"/>
                    <a:pt x="144" y="1786"/>
                  </a:cubicBezTo>
                  <a:cubicBezTo>
                    <a:pt x="87" y="1498"/>
                    <a:pt x="87" y="1181"/>
                    <a:pt x="144" y="864"/>
                  </a:cubicBezTo>
                  <a:cubicBezTo>
                    <a:pt x="202" y="691"/>
                    <a:pt x="403" y="663"/>
                    <a:pt x="519" y="807"/>
                  </a:cubicBezTo>
                  <a:cubicBezTo>
                    <a:pt x="692" y="1066"/>
                    <a:pt x="778" y="1383"/>
                    <a:pt x="836" y="1671"/>
                  </a:cubicBezTo>
                  <a:cubicBezTo>
                    <a:pt x="864" y="1988"/>
                    <a:pt x="778" y="2304"/>
                    <a:pt x="634" y="2564"/>
                  </a:cubicBezTo>
                  <a:cubicBezTo>
                    <a:pt x="490" y="2852"/>
                    <a:pt x="259" y="3082"/>
                    <a:pt x="0" y="3226"/>
                  </a:cubicBezTo>
                </a:path>
              </a:pathLst>
            </a:custGeom>
            <a:noFill/>
            <a:ln w="3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5"/>
          <p:cNvGrpSpPr/>
          <p:nvPr/>
        </p:nvGrpSpPr>
        <p:grpSpPr>
          <a:xfrm>
            <a:off x="7853882" y="2116898"/>
            <a:ext cx="982691" cy="2912448"/>
            <a:chOff x="7853882" y="2116898"/>
            <a:chExt cx="982691" cy="2912448"/>
          </a:xfrm>
        </p:grpSpPr>
        <p:grpSp>
          <p:nvGrpSpPr>
            <p:cNvPr id="176" name="Google Shape;176;p5"/>
            <p:cNvGrpSpPr/>
            <p:nvPr/>
          </p:nvGrpSpPr>
          <p:grpSpPr>
            <a:xfrm>
              <a:off x="7853882" y="4804737"/>
              <a:ext cx="224609" cy="224609"/>
              <a:chOff x="6256132" y="600637"/>
              <a:chExt cx="224609" cy="224609"/>
            </a:xfrm>
          </p:grpSpPr>
          <p:cxnSp>
            <p:nvCxnSpPr>
              <p:cNvPr id="177" name="Google Shape;177;p5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5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9" name="Google Shape;179;p5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5"/>
            <p:cNvGrpSpPr/>
            <p:nvPr/>
          </p:nvGrpSpPr>
          <p:grpSpPr>
            <a:xfrm>
              <a:off x="8355317" y="2116898"/>
              <a:ext cx="481256" cy="481199"/>
              <a:chOff x="527450" y="1076100"/>
              <a:chExt cx="570750" cy="570750"/>
            </a:xfrm>
          </p:grpSpPr>
          <p:cxnSp>
            <p:nvCxnSpPr>
              <p:cNvPr id="184" name="Google Shape;184;p5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5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6" name="Google Shape;186;p5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>
            <a:spLocks noGrp="1"/>
          </p:cNvSpPr>
          <p:nvPr>
            <p:ph type="title"/>
          </p:nvPr>
        </p:nvSpPr>
        <p:spPr>
          <a:xfrm>
            <a:off x="2033400" y="927075"/>
            <a:ext cx="5077200" cy="11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7"/>
          <p:cNvSpPr txBox="1">
            <a:spLocks noGrp="1"/>
          </p:cNvSpPr>
          <p:nvPr>
            <p:ph type="subTitle" idx="1"/>
          </p:nvPr>
        </p:nvSpPr>
        <p:spPr>
          <a:xfrm>
            <a:off x="2033400" y="2029450"/>
            <a:ext cx="4406100" cy="21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14" name="Google Shape;214;p7"/>
          <p:cNvGrpSpPr/>
          <p:nvPr/>
        </p:nvGrpSpPr>
        <p:grpSpPr>
          <a:xfrm>
            <a:off x="8303167" y="1572462"/>
            <a:ext cx="481256" cy="2643985"/>
            <a:chOff x="8303167" y="1572462"/>
            <a:chExt cx="481256" cy="2643985"/>
          </a:xfrm>
        </p:grpSpPr>
        <p:grpSp>
          <p:nvGrpSpPr>
            <p:cNvPr id="215" name="Google Shape;215;p7"/>
            <p:cNvGrpSpPr/>
            <p:nvPr/>
          </p:nvGrpSpPr>
          <p:grpSpPr>
            <a:xfrm>
              <a:off x="8478957" y="1572462"/>
              <a:ext cx="224609" cy="224609"/>
              <a:chOff x="6256132" y="600637"/>
              <a:chExt cx="224609" cy="224609"/>
            </a:xfrm>
          </p:grpSpPr>
          <p:cxnSp>
            <p:nvCxnSpPr>
              <p:cNvPr id="216" name="Google Shape;216;p7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7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7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" name="Google Shape;222;p7"/>
            <p:cNvGrpSpPr/>
            <p:nvPr/>
          </p:nvGrpSpPr>
          <p:grpSpPr>
            <a:xfrm>
              <a:off x="8303167" y="3735248"/>
              <a:ext cx="481256" cy="481199"/>
              <a:chOff x="527450" y="1076100"/>
              <a:chExt cx="570750" cy="570750"/>
            </a:xfrm>
          </p:grpSpPr>
          <p:cxnSp>
            <p:nvCxnSpPr>
              <p:cNvPr id="223" name="Google Shape;223;p7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7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5" name="Google Shape;225;p7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29" name="Google Shape;2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937157" flipH="1">
            <a:off x="-1761549" y="67051"/>
            <a:ext cx="4478826" cy="447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3"/>
          <p:cNvSpPr txBox="1">
            <a:spLocks noGrp="1"/>
          </p:cNvSpPr>
          <p:nvPr>
            <p:ph type="subTitle" idx="1"/>
          </p:nvPr>
        </p:nvSpPr>
        <p:spPr>
          <a:xfrm>
            <a:off x="916863" y="2156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3"/>
          <p:cNvSpPr txBox="1">
            <a:spLocks noGrp="1"/>
          </p:cNvSpPr>
          <p:nvPr>
            <p:ph type="subTitle" idx="2"/>
          </p:nvPr>
        </p:nvSpPr>
        <p:spPr>
          <a:xfrm>
            <a:off x="3419246" y="2156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3"/>
          <p:cNvSpPr txBox="1">
            <a:spLocks noGrp="1"/>
          </p:cNvSpPr>
          <p:nvPr>
            <p:ph type="subTitle" idx="3"/>
          </p:nvPr>
        </p:nvSpPr>
        <p:spPr>
          <a:xfrm>
            <a:off x="916863" y="38893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3"/>
          <p:cNvSpPr txBox="1">
            <a:spLocks noGrp="1"/>
          </p:cNvSpPr>
          <p:nvPr>
            <p:ph type="subTitle" idx="4"/>
          </p:nvPr>
        </p:nvSpPr>
        <p:spPr>
          <a:xfrm>
            <a:off x="3419246" y="38893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5"/>
          </p:nvPr>
        </p:nvSpPr>
        <p:spPr>
          <a:xfrm>
            <a:off x="5921636" y="2156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6"/>
          </p:nvPr>
        </p:nvSpPr>
        <p:spPr>
          <a:xfrm>
            <a:off x="5921636" y="38893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title" idx="7" hasCustomPrompt="1"/>
          </p:nvPr>
        </p:nvSpPr>
        <p:spPr>
          <a:xfrm>
            <a:off x="1702263" y="1252520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8" hasCustomPrompt="1"/>
          </p:nvPr>
        </p:nvSpPr>
        <p:spPr>
          <a:xfrm>
            <a:off x="1702263" y="2985116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46" y="1252520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46" y="2985116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14" hasCustomPrompt="1"/>
          </p:nvPr>
        </p:nvSpPr>
        <p:spPr>
          <a:xfrm>
            <a:off x="6707036" y="1252520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title" idx="15" hasCustomPrompt="1"/>
          </p:nvPr>
        </p:nvSpPr>
        <p:spPr>
          <a:xfrm>
            <a:off x="6707036" y="2985116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16"/>
          </p:nvPr>
        </p:nvSpPr>
        <p:spPr>
          <a:xfrm>
            <a:off x="916863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17"/>
          </p:nvPr>
        </p:nvSpPr>
        <p:spPr>
          <a:xfrm>
            <a:off x="3419246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8"/>
          </p:nvPr>
        </p:nvSpPr>
        <p:spPr>
          <a:xfrm>
            <a:off x="5921636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349" name="Google Shape;349;p13"/>
          <p:cNvSpPr txBox="1">
            <a:spLocks noGrp="1"/>
          </p:cNvSpPr>
          <p:nvPr>
            <p:ph type="subTitle" idx="19"/>
          </p:nvPr>
        </p:nvSpPr>
        <p:spPr>
          <a:xfrm>
            <a:off x="916863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subTitle" idx="20"/>
          </p:nvPr>
        </p:nvSpPr>
        <p:spPr>
          <a:xfrm>
            <a:off x="3419246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351" name="Google Shape;351;p13"/>
          <p:cNvSpPr txBox="1">
            <a:spLocks noGrp="1"/>
          </p:cNvSpPr>
          <p:nvPr>
            <p:ph type="subTitle" idx="21"/>
          </p:nvPr>
        </p:nvSpPr>
        <p:spPr>
          <a:xfrm>
            <a:off x="5921636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 b="1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grpSp>
        <p:nvGrpSpPr>
          <p:cNvPr id="352" name="Google Shape;352;p13"/>
          <p:cNvGrpSpPr/>
          <p:nvPr/>
        </p:nvGrpSpPr>
        <p:grpSpPr>
          <a:xfrm>
            <a:off x="41002" y="1409558"/>
            <a:ext cx="8710468" cy="2976555"/>
            <a:chOff x="41002" y="1409558"/>
            <a:chExt cx="8710468" cy="2976555"/>
          </a:xfrm>
        </p:grpSpPr>
        <p:grpSp>
          <p:nvGrpSpPr>
            <p:cNvPr id="353" name="Google Shape;353;p13"/>
            <p:cNvGrpSpPr/>
            <p:nvPr/>
          </p:nvGrpSpPr>
          <p:grpSpPr>
            <a:xfrm>
              <a:off x="41002" y="3768619"/>
              <a:ext cx="617552" cy="617494"/>
              <a:chOff x="527450" y="1076100"/>
              <a:chExt cx="570750" cy="570750"/>
            </a:xfrm>
          </p:grpSpPr>
          <p:cxnSp>
            <p:nvCxnSpPr>
              <p:cNvPr id="354" name="Google Shape;354;p13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13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6" name="Google Shape;356;p13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3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3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3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13"/>
            <p:cNvGrpSpPr/>
            <p:nvPr/>
          </p:nvGrpSpPr>
          <p:grpSpPr>
            <a:xfrm>
              <a:off x="8359936" y="1409558"/>
              <a:ext cx="391535" cy="391535"/>
              <a:chOff x="527450" y="1076100"/>
              <a:chExt cx="570750" cy="570750"/>
            </a:xfrm>
          </p:grpSpPr>
          <p:cxnSp>
            <p:nvCxnSpPr>
              <p:cNvPr id="361" name="Google Shape;361;p13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13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3" name="Google Shape;363;p13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3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3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7" name="Google Shape;367;p13"/>
          <p:cNvGrpSpPr/>
          <p:nvPr/>
        </p:nvGrpSpPr>
        <p:grpSpPr>
          <a:xfrm>
            <a:off x="270414" y="2156197"/>
            <a:ext cx="8822109" cy="3012716"/>
            <a:chOff x="270414" y="2156197"/>
            <a:chExt cx="8822109" cy="3012716"/>
          </a:xfrm>
        </p:grpSpPr>
        <p:grpSp>
          <p:nvGrpSpPr>
            <p:cNvPr id="368" name="Google Shape;368;p13"/>
            <p:cNvGrpSpPr/>
            <p:nvPr/>
          </p:nvGrpSpPr>
          <p:grpSpPr>
            <a:xfrm>
              <a:off x="8634898" y="2156197"/>
              <a:ext cx="457625" cy="1462525"/>
              <a:chOff x="8634898" y="2156197"/>
              <a:chExt cx="457625" cy="1462525"/>
            </a:xfrm>
          </p:grpSpPr>
          <p:sp>
            <p:nvSpPr>
              <p:cNvPr id="369" name="Google Shape;369;p13"/>
              <p:cNvSpPr/>
              <p:nvPr/>
            </p:nvSpPr>
            <p:spPr>
              <a:xfrm flipH="1">
                <a:off x="8634898" y="2156197"/>
                <a:ext cx="457625" cy="401953"/>
              </a:xfrm>
              <a:prstGeom prst="flowChartPreparation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3"/>
              <p:cNvSpPr/>
              <p:nvPr/>
            </p:nvSpPr>
            <p:spPr>
              <a:xfrm flipH="1">
                <a:off x="8634898" y="2686483"/>
                <a:ext cx="457625" cy="401953"/>
              </a:xfrm>
              <a:prstGeom prst="flowChartPreparation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 flipH="1">
                <a:off x="8634898" y="3216769"/>
                <a:ext cx="457625" cy="401953"/>
              </a:xfrm>
              <a:prstGeom prst="flowChartPreparation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2" name="Google Shape;372;p13"/>
            <p:cNvGrpSpPr/>
            <p:nvPr/>
          </p:nvGrpSpPr>
          <p:grpSpPr>
            <a:xfrm>
              <a:off x="270414" y="4699773"/>
              <a:ext cx="1201555" cy="469140"/>
              <a:chOff x="4409814" y="3250273"/>
              <a:chExt cx="1201555" cy="469140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4443344" y="3274205"/>
                <a:ext cx="1134564" cy="445208"/>
              </a:xfrm>
              <a:custGeom>
                <a:avLst/>
                <a:gdLst/>
                <a:ahLst/>
                <a:cxnLst/>
                <a:rect l="l" t="t" r="r" b="b"/>
                <a:pathLst>
                  <a:path w="27306" h="10715" fill="none" extrusionOk="0">
                    <a:moveTo>
                      <a:pt x="0" y="0"/>
                    </a:moveTo>
                    <a:lnTo>
                      <a:pt x="1095" y="9073"/>
                    </a:lnTo>
                    <a:cubicBezTo>
                      <a:pt x="1181" y="9995"/>
                      <a:pt x="1959" y="10686"/>
                      <a:pt x="2881" y="10686"/>
                    </a:cubicBezTo>
                    <a:lnTo>
                      <a:pt x="8094" y="10686"/>
                    </a:lnTo>
                    <a:cubicBezTo>
                      <a:pt x="9188" y="10686"/>
                      <a:pt x="10197" y="9995"/>
                      <a:pt x="10600" y="8958"/>
                    </a:cubicBezTo>
                    <a:lnTo>
                      <a:pt x="12098" y="5185"/>
                    </a:lnTo>
                    <a:cubicBezTo>
                      <a:pt x="12299" y="4666"/>
                      <a:pt x="12789" y="4350"/>
                      <a:pt x="13365" y="4350"/>
                    </a:cubicBezTo>
                    <a:lnTo>
                      <a:pt x="13998" y="4350"/>
                    </a:lnTo>
                    <a:cubicBezTo>
                      <a:pt x="14546" y="4350"/>
                      <a:pt x="15035" y="4666"/>
                      <a:pt x="15237" y="5185"/>
                    </a:cubicBezTo>
                    <a:lnTo>
                      <a:pt x="16706" y="8987"/>
                    </a:lnTo>
                    <a:cubicBezTo>
                      <a:pt x="17109" y="10024"/>
                      <a:pt x="18117" y="10715"/>
                      <a:pt x="19212" y="10715"/>
                    </a:cubicBezTo>
                    <a:lnTo>
                      <a:pt x="24425" y="10715"/>
                    </a:lnTo>
                    <a:cubicBezTo>
                      <a:pt x="25347" y="10715"/>
                      <a:pt x="26124" y="10024"/>
                      <a:pt x="26240" y="9102"/>
                    </a:cubicBezTo>
                    <a:lnTo>
                      <a:pt x="27305" y="0"/>
                    </a:lnTo>
                    <a:close/>
                  </a:path>
                </a:pathLst>
              </a:custGeom>
              <a:solidFill>
                <a:schemeClr val="dk1"/>
              </a:solidFill>
              <a:ln w="14400" cap="flat" cmpd="sng">
                <a:solidFill>
                  <a:schemeClr val="dk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4452900" y="3280188"/>
                <a:ext cx="108944" cy="38351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923" extrusionOk="0">
                    <a:moveTo>
                      <a:pt x="1" y="0"/>
                    </a:moveTo>
                    <a:lnTo>
                      <a:pt x="1" y="922"/>
                    </a:lnTo>
                    <a:lnTo>
                      <a:pt x="2622" y="922"/>
                    </a:lnTo>
                    <a:lnTo>
                      <a:pt x="26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4541482" y="3287251"/>
                <a:ext cx="917881" cy="287069"/>
              </a:xfrm>
              <a:custGeom>
                <a:avLst/>
                <a:gdLst/>
                <a:ahLst/>
                <a:cxnLst/>
                <a:rect l="l" t="t" r="r" b="b"/>
                <a:pathLst>
                  <a:path w="22091" h="6909" extrusionOk="0">
                    <a:moveTo>
                      <a:pt x="17028" y="0"/>
                    </a:moveTo>
                    <a:cubicBezTo>
                      <a:pt x="16998" y="0"/>
                      <a:pt x="16967" y="1"/>
                      <a:pt x="16936" y="3"/>
                    </a:cubicBezTo>
                    <a:lnTo>
                      <a:pt x="16562" y="3"/>
                    </a:lnTo>
                    <a:lnTo>
                      <a:pt x="346" y="32"/>
                    </a:lnTo>
                    <a:cubicBezTo>
                      <a:pt x="0" y="32"/>
                      <a:pt x="0" y="579"/>
                      <a:pt x="346" y="579"/>
                    </a:cubicBezTo>
                    <a:lnTo>
                      <a:pt x="16562" y="608"/>
                    </a:lnTo>
                    <a:lnTo>
                      <a:pt x="16936" y="608"/>
                    </a:lnTo>
                    <a:cubicBezTo>
                      <a:pt x="17224" y="608"/>
                      <a:pt x="17512" y="723"/>
                      <a:pt x="17685" y="982"/>
                    </a:cubicBezTo>
                    <a:lnTo>
                      <a:pt x="17656" y="925"/>
                    </a:lnTo>
                    <a:lnTo>
                      <a:pt x="21055" y="6657"/>
                    </a:lnTo>
                    <a:cubicBezTo>
                      <a:pt x="21153" y="6835"/>
                      <a:pt x="21301" y="6908"/>
                      <a:pt x="21447" y="6908"/>
                    </a:cubicBezTo>
                    <a:cubicBezTo>
                      <a:pt x="21773" y="6908"/>
                      <a:pt x="22091" y="6545"/>
                      <a:pt x="21833" y="6167"/>
                    </a:cubicBezTo>
                    <a:lnTo>
                      <a:pt x="18232" y="579"/>
                    </a:lnTo>
                    <a:cubicBezTo>
                      <a:pt x="17935" y="201"/>
                      <a:pt x="17487" y="0"/>
                      <a:pt x="170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4537909" y="3287251"/>
                <a:ext cx="917923" cy="287069"/>
              </a:xfrm>
              <a:custGeom>
                <a:avLst/>
                <a:gdLst/>
                <a:ahLst/>
                <a:cxnLst/>
                <a:rect l="l" t="t" r="r" b="b"/>
                <a:pathLst>
                  <a:path w="22092" h="6909" extrusionOk="0">
                    <a:moveTo>
                      <a:pt x="5063" y="0"/>
                    </a:moveTo>
                    <a:cubicBezTo>
                      <a:pt x="4605" y="0"/>
                      <a:pt x="4156" y="201"/>
                      <a:pt x="3859" y="579"/>
                    </a:cubicBezTo>
                    <a:lnTo>
                      <a:pt x="259" y="6167"/>
                    </a:lnTo>
                    <a:cubicBezTo>
                      <a:pt x="1" y="6545"/>
                      <a:pt x="318" y="6908"/>
                      <a:pt x="644" y="6908"/>
                    </a:cubicBezTo>
                    <a:cubicBezTo>
                      <a:pt x="791" y="6908"/>
                      <a:pt x="939" y="6835"/>
                      <a:pt x="1037" y="6657"/>
                    </a:cubicBezTo>
                    <a:lnTo>
                      <a:pt x="4435" y="925"/>
                    </a:lnTo>
                    <a:lnTo>
                      <a:pt x="4407" y="982"/>
                    </a:lnTo>
                    <a:cubicBezTo>
                      <a:pt x="4579" y="723"/>
                      <a:pt x="4867" y="608"/>
                      <a:pt x="5155" y="608"/>
                    </a:cubicBezTo>
                    <a:lnTo>
                      <a:pt x="5530" y="608"/>
                    </a:lnTo>
                    <a:lnTo>
                      <a:pt x="21746" y="579"/>
                    </a:lnTo>
                    <a:cubicBezTo>
                      <a:pt x="22091" y="579"/>
                      <a:pt x="22091" y="32"/>
                      <a:pt x="21746" y="32"/>
                    </a:cubicBezTo>
                    <a:lnTo>
                      <a:pt x="5530" y="3"/>
                    </a:lnTo>
                    <a:lnTo>
                      <a:pt x="5155" y="3"/>
                    </a:lnTo>
                    <a:cubicBezTo>
                      <a:pt x="5125" y="1"/>
                      <a:pt x="5094" y="0"/>
                      <a:pt x="50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5459339" y="3281393"/>
                <a:ext cx="110149" cy="38309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922" extrusionOk="0">
                    <a:moveTo>
                      <a:pt x="1" y="0"/>
                    </a:moveTo>
                    <a:lnTo>
                      <a:pt x="1" y="922"/>
                    </a:lnTo>
                    <a:lnTo>
                      <a:pt x="2651" y="922"/>
                    </a:lnTo>
                    <a:lnTo>
                      <a:pt x="26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>
                <a:off x="4425395" y="3250273"/>
                <a:ext cx="1170464" cy="39514"/>
              </a:xfrm>
              <a:custGeom>
                <a:avLst/>
                <a:gdLst/>
                <a:ahLst/>
                <a:cxnLst/>
                <a:rect l="l" t="t" r="r" b="b"/>
                <a:pathLst>
                  <a:path w="28170" h="951" extrusionOk="0">
                    <a:moveTo>
                      <a:pt x="0" y="0"/>
                    </a:moveTo>
                    <a:lnTo>
                      <a:pt x="0" y="951"/>
                    </a:lnTo>
                    <a:lnTo>
                      <a:pt x="28169" y="951"/>
                    </a:lnTo>
                    <a:lnTo>
                      <a:pt x="281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>
                <a:off x="4409814" y="3250273"/>
                <a:ext cx="120952" cy="68267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1643" extrusionOk="0">
                    <a:moveTo>
                      <a:pt x="347" y="0"/>
                    </a:moveTo>
                    <a:cubicBezTo>
                      <a:pt x="145" y="0"/>
                      <a:pt x="1" y="202"/>
                      <a:pt x="30" y="404"/>
                    </a:cubicBezTo>
                    <a:lnTo>
                      <a:pt x="30" y="1239"/>
                    </a:lnTo>
                    <a:cubicBezTo>
                      <a:pt x="1" y="1440"/>
                      <a:pt x="145" y="1613"/>
                      <a:pt x="347" y="1642"/>
                    </a:cubicBezTo>
                    <a:lnTo>
                      <a:pt x="1556" y="1642"/>
                    </a:lnTo>
                    <a:cubicBezTo>
                      <a:pt x="1672" y="1642"/>
                      <a:pt x="1758" y="1584"/>
                      <a:pt x="1816" y="1527"/>
                    </a:cubicBezTo>
                    <a:lnTo>
                      <a:pt x="29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5489254" y="3250273"/>
                <a:ext cx="122115" cy="69430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1671" extrusionOk="0">
                    <a:moveTo>
                      <a:pt x="1" y="0"/>
                    </a:moveTo>
                    <a:lnTo>
                      <a:pt x="1124" y="1527"/>
                    </a:lnTo>
                    <a:cubicBezTo>
                      <a:pt x="1182" y="1613"/>
                      <a:pt x="1268" y="1671"/>
                      <a:pt x="1355" y="1671"/>
                    </a:cubicBezTo>
                    <a:lnTo>
                      <a:pt x="2564" y="1671"/>
                    </a:lnTo>
                    <a:cubicBezTo>
                      <a:pt x="2766" y="1642"/>
                      <a:pt x="2939" y="1469"/>
                      <a:pt x="2910" y="1268"/>
                    </a:cubicBezTo>
                    <a:lnTo>
                      <a:pt x="2910" y="404"/>
                    </a:lnTo>
                    <a:cubicBezTo>
                      <a:pt x="2910" y="202"/>
                      <a:pt x="2766" y="29"/>
                      <a:pt x="25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4904079" y="3289744"/>
                <a:ext cx="213068" cy="15623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376" extrusionOk="0">
                    <a:moveTo>
                      <a:pt x="0" y="1"/>
                    </a:moveTo>
                    <a:lnTo>
                      <a:pt x="231" y="375"/>
                    </a:lnTo>
                    <a:lnTo>
                      <a:pt x="4897" y="375"/>
                    </a:lnTo>
                    <a:lnTo>
                      <a:pt x="51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4919619" y="3289744"/>
                <a:ext cx="181947" cy="3656"/>
              </a:xfrm>
              <a:custGeom>
                <a:avLst/>
                <a:gdLst/>
                <a:ahLst/>
                <a:cxnLst/>
                <a:rect l="l" t="t" r="r" b="b"/>
                <a:pathLst>
                  <a:path w="4379" h="88" extrusionOk="0">
                    <a:moveTo>
                      <a:pt x="30" y="1"/>
                    </a:moveTo>
                    <a:cubicBezTo>
                      <a:pt x="30" y="1"/>
                      <a:pt x="1" y="30"/>
                      <a:pt x="1" y="30"/>
                    </a:cubicBezTo>
                    <a:cubicBezTo>
                      <a:pt x="1" y="58"/>
                      <a:pt x="30" y="87"/>
                      <a:pt x="30" y="87"/>
                    </a:cubicBezTo>
                    <a:lnTo>
                      <a:pt x="4350" y="87"/>
                    </a:lnTo>
                    <a:cubicBezTo>
                      <a:pt x="4379" y="87"/>
                      <a:pt x="4379" y="58"/>
                      <a:pt x="4379" y="30"/>
                    </a:cubicBezTo>
                    <a:cubicBezTo>
                      <a:pt x="4379" y="30"/>
                      <a:pt x="4350" y="1"/>
                      <a:pt x="435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4553448" y="3255051"/>
                <a:ext cx="914349" cy="8435"/>
              </a:xfrm>
              <a:custGeom>
                <a:avLst/>
                <a:gdLst/>
                <a:ahLst/>
                <a:cxnLst/>
                <a:rect l="l" t="t" r="r" b="b"/>
                <a:pathLst>
                  <a:path w="22006" h="203" extrusionOk="0">
                    <a:moveTo>
                      <a:pt x="87" y="0"/>
                    </a:moveTo>
                    <a:cubicBezTo>
                      <a:pt x="29" y="0"/>
                      <a:pt x="0" y="29"/>
                      <a:pt x="0" y="87"/>
                    </a:cubicBezTo>
                    <a:cubicBezTo>
                      <a:pt x="0" y="145"/>
                      <a:pt x="29" y="202"/>
                      <a:pt x="87" y="202"/>
                    </a:cubicBezTo>
                    <a:lnTo>
                      <a:pt x="21919" y="202"/>
                    </a:lnTo>
                    <a:cubicBezTo>
                      <a:pt x="21977" y="202"/>
                      <a:pt x="22005" y="145"/>
                      <a:pt x="22005" y="87"/>
                    </a:cubicBezTo>
                    <a:cubicBezTo>
                      <a:pt x="22005" y="29"/>
                      <a:pt x="21977" y="0"/>
                      <a:pt x="21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4537897" y="3305379"/>
                <a:ext cx="598860" cy="49278"/>
              </a:xfrm>
              <a:custGeom>
                <a:avLst/>
                <a:gdLst/>
                <a:ahLst/>
                <a:cxnLst/>
                <a:rect l="l" t="t" r="r" b="b"/>
                <a:pathLst>
                  <a:path w="14413" h="1186" extrusionOk="0">
                    <a:moveTo>
                      <a:pt x="764" y="1"/>
                    </a:moveTo>
                    <a:cubicBezTo>
                      <a:pt x="0" y="1"/>
                      <a:pt x="0" y="1185"/>
                      <a:pt x="764" y="1185"/>
                    </a:cubicBezTo>
                    <a:cubicBezTo>
                      <a:pt x="782" y="1185"/>
                      <a:pt x="799" y="1185"/>
                      <a:pt x="818" y="1183"/>
                    </a:cubicBezTo>
                    <a:lnTo>
                      <a:pt x="13606" y="1183"/>
                    </a:lnTo>
                    <a:cubicBezTo>
                      <a:pt x="14412" y="1183"/>
                      <a:pt x="14412" y="2"/>
                      <a:pt x="13606" y="2"/>
                    </a:cubicBezTo>
                    <a:lnTo>
                      <a:pt x="818" y="2"/>
                    </a:lnTo>
                    <a:cubicBezTo>
                      <a:pt x="799" y="1"/>
                      <a:pt x="782" y="1"/>
                      <a:pt x="7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4586521" y="3476008"/>
                <a:ext cx="329575" cy="218345"/>
              </a:xfrm>
              <a:custGeom>
                <a:avLst/>
                <a:gdLst/>
                <a:ahLst/>
                <a:cxnLst/>
                <a:rect l="l" t="t" r="r" b="b"/>
                <a:pathLst>
                  <a:path w="7932" h="5255" extrusionOk="0">
                    <a:moveTo>
                      <a:pt x="7265" y="0"/>
                    </a:moveTo>
                    <a:cubicBezTo>
                      <a:pt x="7035" y="0"/>
                      <a:pt x="6810" y="142"/>
                      <a:pt x="6722" y="385"/>
                    </a:cubicBezTo>
                    <a:lnTo>
                      <a:pt x="5512" y="3467"/>
                    </a:lnTo>
                    <a:cubicBezTo>
                      <a:pt x="5368" y="3842"/>
                      <a:pt x="4994" y="4072"/>
                      <a:pt x="4619" y="4072"/>
                    </a:cubicBezTo>
                    <a:lnTo>
                      <a:pt x="846" y="4072"/>
                    </a:lnTo>
                    <a:cubicBezTo>
                      <a:pt x="827" y="4071"/>
                      <a:pt x="809" y="4070"/>
                      <a:pt x="791" y="4070"/>
                    </a:cubicBezTo>
                    <a:cubicBezTo>
                      <a:pt x="0" y="4070"/>
                      <a:pt x="0" y="5255"/>
                      <a:pt x="791" y="5255"/>
                    </a:cubicBezTo>
                    <a:cubicBezTo>
                      <a:pt x="809" y="5255"/>
                      <a:pt x="827" y="5254"/>
                      <a:pt x="846" y="5253"/>
                    </a:cubicBezTo>
                    <a:lnTo>
                      <a:pt x="4619" y="5253"/>
                    </a:lnTo>
                    <a:cubicBezTo>
                      <a:pt x="5483" y="5253"/>
                      <a:pt x="6290" y="4706"/>
                      <a:pt x="6607" y="3899"/>
                    </a:cubicBezTo>
                    <a:lnTo>
                      <a:pt x="7816" y="817"/>
                    </a:lnTo>
                    <a:cubicBezTo>
                      <a:pt x="7931" y="501"/>
                      <a:pt x="7787" y="155"/>
                      <a:pt x="7471" y="40"/>
                    </a:cubicBezTo>
                    <a:cubicBezTo>
                      <a:pt x="7404" y="13"/>
                      <a:pt x="7334" y="0"/>
                      <a:pt x="7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5261898" y="3471562"/>
                <a:ext cx="265712" cy="222750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5361" extrusionOk="0">
                    <a:moveTo>
                      <a:pt x="5794" y="0"/>
                    </a:moveTo>
                    <a:cubicBezTo>
                      <a:pt x="5499" y="0"/>
                      <a:pt x="5241" y="222"/>
                      <a:pt x="5214" y="521"/>
                    </a:cubicBezTo>
                    <a:lnTo>
                      <a:pt x="4782" y="4122"/>
                    </a:lnTo>
                    <a:cubicBezTo>
                      <a:pt x="4782" y="4150"/>
                      <a:pt x="4753" y="4179"/>
                      <a:pt x="4724" y="4179"/>
                    </a:cubicBezTo>
                    <a:lnTo>
                      <a:pt x="720" y="4179"/>
                    </a:lnTo>
                    <a:cubicBezTo>
                      <a:pt x="0" y="4237"/>
                      <a:pt x="0" y="5302"/>
                      <a:pt x="720" y="5360"/>
                    </a:cubicBezTo>
                    <a:lnTo>
                      <a:pt x="4724" y="5360"/>
                    </a:lnTo>
                    <a:cubicBezTo>
                      <a:pt x="5358" y="5360"/>
                      <a:pt x="5876" y="4899"/>
                      <a:pt x="5934" y="4266"/>
                    </a:cubicBezTo>
                    <a:lnTo>
                      <a:pt x="6366" y="665"/>
                    </a:lnTo>
                    <a:cubicBezTo>
                      <a:pt x="6395" y="348"/>
                      <a:pt x="6193" y="60"/>
                      <a:pt x="5847" y="3"/>
                    </a:cubicBezTo>
                    <a:cubicBezTo>
                      <a:pt x="5829" y="1"/>
                      <a:pt x="5812" y="0"/>
                      <a:pt x="57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18"/>
          <p:cNvGrpSpPr/>
          <p:nvPr/>
        </p:nvGrpSpPr>
        <p:grpSpPr>
          <a:xfrm>
            <a:off x="3414827" y="4570042"/>
            <a:ext cx="1551605" cy="970990"/>
            <a:chOff x="3414827" y="4392692"/>
            <a:chExt cx="1551605" cy="970990"/>
          </a:xfrm>
        </p:grpSpPr>
        <p:sp>
          <p:nvSpPr>
            <p:cNvPr id="579" name="Google Shape;579;p18"/>
            <p:cNvSpPr/>
            <p:nvPr/>
          </p:nvSpPr>
          <p:spPr>
            <a:xfrm rot="5400000" flipH="1">
              <a:off x="4273183" y="4907719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 rot="5400000" flipH="1">
              <a:off x="3947883" y="4422220"/>
              <a:ext cx="485492" cy="426435"/>
            </a:xfrm>
            <a:prstGeom prst="flowChartPreparation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 rot="5400000" flipH="1">
              <a:off x="3700967" y="4907719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8"/>
            <p:cNvSpPr/>
            <p:nvPr/>
          </p:nvSpPr>
          <p:spPr>
            <a:xfrm rot="5400000" flipH="1">
              <a:off x="3385298" y="4422220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8"/>
            <p:cNvSpPr/>
            <p:nvPr/>
          </p:nvSpPr>
          <p:spPr>
            <a:xfrm rot="5400000" flipH="1">
              <a:off x="4510468" y="4422220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4" name="Google Shape;58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220266" flipH="1">
            <a:off x="6354428" y="-96248"/>
            <a:ext cx="4478823" cy="4478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5" name="Google Shape;585;p18"/>
          <p:cNvGrpSpPr/>
          <p:nvPr/>
        </p:nvGrpSpPr>
        <p:grpSpPr>
          <a:xfrm>
            <a:off x="176882" y="1232148"/>
            <a:ext cx="1466513" cy="3396383"/>
            <a:chOff x="176882" y="1232148"/>
            <a:chExt cx="1466513" cy="3396383"/>
          </a:xfrm>
        </p:grpSpPr>
        <p:grpSp>
          <p:nvGrpSpPr>
            <p:cNvPr id="586" name="Google Shape;586;p18"/>
            <p:cNvGrpSpPr/>
            <p:nvPr/>
          </p:nvGrpSpPr>
          <p:grpSpPr>
            <a:xfrm>
              <a:off x="176882" y="2919749"/>
              <a:ext cx="224609" cy="224609"/>
              <a:chOff x="6256132" y="600637"/>
              <a:chExt cx="224609" cy="224609"/>
            </a:xfrm>
          </p:grpSpPr>
          <p:cxnSp>
            <p:nvCxnSpPr>
              <p:cNvPr id="587" name="Google Shape;587;p18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18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9" name="Google Shape;589;p18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8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8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8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3" name="Google Shape;593;p18"/>
            <p:cNvGrpSpPr/>
            <p:nvPr/>
          </p:nvGrpSpPr>
          <p:grpSpPr>
            <a:xfrm>
              <a:off x="1251861" y="4236996"/>
              <a:ext cx="391534" cy="391535"/>
              <a:chOff x="527450" y="1076100"/>
              <a:chExt cx="570750" cy="570750"/>
            </a:xfrm>
          </p:grpSpPr>
          <p:cxnSp>
            <p:nvCxnSpPr>
              <p:cNvPr id="594" name="Google Shape;594;p18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18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96" name="Google Shape;596;p18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8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8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8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18"/>
            <p:cNvGrpSpPr/>
            <p:nvPr/>
          </p:nvGrpSpPr>
          <p:grpSpPr>
            <a:xfrm>
              <a:off x="902892" y="1232148"/>
              <a:ext cx="481256" cy="481199"/>
              <a:chOff x="527450" y="1076100"/>
              <a:chExt cx="570750" cy="570750"/>
            </a:xfrm>
          </p:grpSpPr>
          <p:cxnSp>
            <p:nvCxnSpPr>
              <p:cNvPr id="601" name="Google Shape;601;p18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8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3" name="Google Shape;603;p18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8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8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8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7" name="Google Shape;607;p18"/>
          <p:cNvGrpSpPr/>
          <p:nvPr/>
        </p:nvGrpSpPr>
        <p:grpSpPr>
          <a:xfrm>
            <a:off x="570510" y="2268098"/>
            <a:ext cx="962474" cy="1643252"/>
            <a:chOff x="570510" y="3312573"/>
            <a:chExt cx="962474" cy="1643252"/>
          </a:xfrm>
        </p:grpSpPr>
        <p:grpSp>
          <p:nvGrpSpPr>
            <p:cNvPr id="608" name="Google Shape;608;p18"/>
            <p:cNvGrpSpPr/>
            <p:nvPr/>
          </p:nvGrpSpPr>
          <p:grpSpPr>
            <a:xfrm>
              <a:off x="570510" y="3312573"/>
              <a:ext cx="481265" cy="1643252"/>
              <a:chOff x="1751932" y="3854601"/>
              <a:chExt cx="302815" cy="1034012"/>
            </a:xfrm>
          </p:grpSpPr>
          <p:sp>
            <p:nvSpPr>
              <p:cNvPr id="609" name="Google Shape;609;p18"/>
              <p:cNvSpPr/>
              <p:nvPr/>
            </p:nvSpPr>
            <p:spPr>
              <a:xfrm>
                <a:off x="1751932" y="3910859"/>
                <a:ext cx="277679" cy="977755"/>
              </a:xfrm>
              <a:custGeom>
                <a:avLst/>
                <a:gdLst/>
                <a:ahLst/>
                <a:cxnLst/>
                <a:rect l="l" t="t" r="r" b="b"/>
                <a:pathLst>
                  <a:path w="6683" h="23532" fill="none" extrusionOk="0">
                    <a:moveTo>
                      <a:pt x="2564" y="23446"/>
                    </a:moveTo>
                    <a:lnTo>
                      <a:pt x="2564" y="23446"/>
                    </a:lnTo>
                    <a:cubicBezTo>
                      <a:pt x="1095" y="23359"/>
                      <a:pt x="1" y="22092"/>
                      <a:pt x="87" y="20652"/>
                    </a:cubicBezTo>
                    <a:lnTo>
                      <a:pt x="1441" y="0"/>
                    </a:lnTo>
                    <a:lnTo>
                      <a:pt x="6683" y="346"/>
                    </a:lnTo>
                    <a:lnTo>
                      <a:pt x="5358" y="20997"/>
                    </a:lnTo>
                    <a:cubicBezTo>
                      <a:pt x="5271" y="22437"/>
                      <a:pt x="4004" y="23532"/>
                      <a:pt x="2564" y="23446"/>
                    </a:cubicBezTo>
                    <a:close/>
                  </a:path>
                </a:pathLst>
              </a:custGeom>
              <a:solidFill>
                <a:schemeClr val="dk1"/>
              </a:solidFill>
              <a:ln w="16550" cap="flat" cmpd="sng">
                <a:solidFill>
                  <a:schemeClr val="dk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8"/>
              <p:cNvSpPr/>
              <p:nvPr/>
            </p:nvSpPr>
            <p:spPr>
              <a:xfrm>
                <a:off x="1762693" y="4078384"/>
                <a:ext cx="245394" cy="797303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19189" extrusionOk="0">
                    <a:moveTo>
                      <a:pt x="1182" y="1"/>
                    </a:moveTo>
                    <a:lnTo>
                      <a:pt x="116" y="16620"/>
                    </a:lnTo>
                    <a:cubicBezTo>
                      <a:pt x="1" y="17945"/>
                      <a:pt x="980" y="19097"/>
                      <a:pt x="2305" y="19183"/>
                    </a:cubicBezTo>
                    <a:cubicBezTo>
                      <a:pt x="2358" y="19187"/>
                      <a:pt x="2411" y="19188"/>
                      <a:pt x="2463" y="19188"/>
                    </a:cubicBezTo>
                    <a:cubicBezTo>
                      <a:pt x="3718" y="19188"/>
                      <a:pt x="4755" y="18208"/>
                      <a:pt x="4811" y="16937"/>
                    </a:cubicBezTo>
                    <a:lnTo>
                      <a:pt x="5905" y="317"/>
                    </a:lnTo>
                    <a:lnTo>
                      <a:pt x="11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8"/>
              <p:cNvSpPr/>
              <p:nvPr/>
            </p:nvSpPr>
            <p:spPr>
              <a:xfrm>
                <a:off x="1789035" y="3854601"/>
                <a:ext cx="265712" cy="71840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1729" fill="none" extrusionOk="0">
                    <a:moveTo>
                      <a:pt x="490" y="1"/>
                    </a:moveTo>
                    <a:lnTo>
                      <a:pt x="6020" y="375"/>
                    </a:lnTo>
                    <a:cubicBezTo>
                      <a:pt x="6222" y="375"/>
                      <a:pt x="6395" y="577"/>
                      <a:pt x="6395" y="778"/>
                    </a:cubicBezTo>
                    <a:lnTo>
                      <a:pt x="6337" y="1325"/>
                    </a:lnTo>
                    <a:cubicBezTo>
                      <a:pt x="6337" y="1556"/>
                      <a:pt x="6135" y="1729"/>
                      <a:pt x="5905" y="1700"/>
                    </a:cubicBezTo>
                    <a:lnTo>
                      <a:pt x="404" y="1354"/>
                    </a:lnTo>
                    <a:cubicBezTo>
                      <a:pt x="173" y="1325"/>
                      <a:pt x="0" y="1153"/>
                      <a:pt x="29" y="922"/>
                    </a:cubicBezTo>
                    <a:lnTo>
                      <a:pt x="58" y="375"/>
                    </a:lnTo>
                    <a:cubicBezTo>
                      <a:pt x="87" y="145"/>
                      <a:pt x="260" y="1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6550" cap="flat" cmpd="sng">
                <a:solidFill>
                  <a:schemeClr val="dk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8"/>
              <p:cNvSpPr/>
              <p:nvPr/>
            </p:nvSpPr>
            <p:spPr>
              <a:xfrm>
                <a:off x="1811762" y="4078218"/>
                <a:ext cx="196324" cy="13587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327" extrusionOk="0">
                    <a:moveTo>
                      <a:pt x="459" y="0"/>
                    </a:moveTo>
                    <a:cubicBezTo>
                      <a:pt x="171" y="0"/>
                      <a:pt x="1" y="5"/>
                      <a:pt x="1" y="5"/>
                    </a:cubicBezTo>
                    <a:cubicBezTo>
                      <a:pt x="1" y="5"/>
                      <a:pt x="1066" y="206"/>
                      <a:pt x="2362" y="264"/>
                    </a:cubicBezTo>
                    <a:cubicBezTo>
                      <a:pt x="3140" y="316"/>
                      <a:pt x="3835" y="326"/>
                      <a:pt x="4266" y="326"/>
                    </a:cubicBezTo>
                    <a:cubicBezTo>
                      <a:pt x="4554" y="326"/>
                      <a:pt x="4724" y="321"/>
                      <a:pt x="4724" y="321"/>
                    </a:cubicBezTo>
                    <a:cubicBezTo>
                      <a:pt x="4724" y="321"/>
                      <a:pt x="3659" y="120"/>
                      <a:pt x="2362" y="62"/>
                    </a:cubicBezTo>
                    <a:cubicBezTo>
                      <a:pt x="1585" y="10"/>
                      <a:pt x="890" y="0"/>
                      <a:pt x="459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>
                <a:off x="1810557" y="3867772"/>
                <a:ext cx="168776" cy="19487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469" extrusionOk="0">
                    <a:moveTo>
                      <a:pt x="116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173"/>
                      <a:pt x="30" y="231"/>
                      <a:pt x="87" y="231"/>
                    </a:cubicBezTo>
                    <a:lnTo>
                      <a:pt x="3947" y="461"/>
                    </a:lnTo>
                    <a:cubicBezTo>
                      <a:pt x="3957" y="467"/>
                      <a:pt x="3968" y="469"/>
                      <a:pt x="3978" y="469"/>
                    </a:cubicBezTo>
                    <a:cubicBezTo>
                      <a:pt x="4024" y="469"/>
                      <a:pt x="4062" y="422"/>
                      <a:pt x="4062" y="375"/>
                    </a:cubicBezTo>
                    <a:cubicBezTo>
                      <a:pt x="4062" y="317"/>
                      <a:pt x="4004" y="260"/>
                      <a:pt x="3947" y="260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>
                <a:off x="1915884" y="4403878"/>
                <a:ext cx="46702" cy="4674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25" fill="none" extrusionOk="0">
                    <a:moveTo>
                      <a:pt x="1095" y="491"/>
                    </a:moveTo>
                    <a:cubicBezTo>
                      <a:pt x="1124" y="779"/>
                      <a:pt x="922" y="1038"/>
                      <a:pt x="634" y="1067"/>
                    </a:cubicBezTo>
                    <a:cubicBezTo>
                      <a:pt x="346" y="1124"/>
                      <a:pt x="87" y="894"/>
                      <a:pt x="58" y="606"/>
                    </a:cubicBezTo>
                    <a:cubicBezTo>
                      <a:pt x="0" y="318"/>
                      <a:pt x="231" y="59"/>
                      <a:pt x="519" y="30"/>
                    </a:cubicBezTo>
                    <a:cubicBezTo>
                      <a:pt x="807" y="1"/>
                      <a:pt x="1066" y="203"/>
                      <a:pt x="1095" y="491"/>
                    </a:cubicBezTo>
                    <a:close/>
                  </a:path>
                </a:pathLst>
              </a:custGeom>
              <a:solidFill>
                <a:schemeClr val="lt1"/>
              </a:solidFill>
              <a:ln w="7925" cap="flat" cmpd="sng">
                <a:solidFill>
                  <a:schemeClr val="lt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8"/>
              <p:cNvSpPr/>
              <p:nvPr/>
            </p:nvSpPr>
            <p:spPr>
              <a:xfrm>
                <a:off x="1841677" y="4122675"/>
                <a:ext cx="51522" cy="52685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68" fill="none" extrusionOk="0">
                    <a:moveTo>
                      <a:pt x="1210" y="749"/>
                    </a:moveTo>
                    <a:cubicBezTo>
                      <a:pt x="1239" y="288"/>
                      <a:pt x="692" y="0"/>
                      <a:pt x="346" y="317"/>
                    </a:cubicBezTo>
                    <a:cubicBezTo>
                      <a:pt x="1" y="634"/>
                      <a:pt x="202" y="1210"/>
                      <a:pt x="663" y="1239"/>
                    </a:cubicBezTo>
                    <a:cubicBezTo>
                      <a:pt x="951" y="1268"/>
                      <a:pt x="1210" y="1037"/>
                      <a:pt x="1210" y="749"/>
                    </a:cubicBezTo>
                    <a:close/>
                  </a:path>
                </a:pathLst>
              </a:custGeom>
              <a:solidFill>
                <a:schemeClr val="lt1"/>
              </a:solidFill>
              <a:ln w="7925" cap="flat" cmpd="sng">
                <a:solidFill>
                  <a:schemeClr val="lt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8"/>
              <p:cNvSpPr/>
              <p:nvPr/>
            </p:nvSpPr>
            <p:spPr>
              <a:xfrm>
                <a:off x="1792608" y="4703072"/>
                <a:ext cx="52727" cy="51522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40" fill="none" extrusionOk="0">
                    <a:moveTo>
                      <a:pt x="1239" y="749"/>
                    </a:moveTo>
                    <a:cubicBezTo>
                      <a:pt x="1268" y="260"/>
                      <a:pt x="721" y="1"/>
                      <a:pt x="375" y="317"/>
                    </a:cubicBezTo>
                    <a:cubicBezTo>
                      <a:pt x="1" y="634"/>
                      <a:pt x="202" y="1210"/>
                      <a:pt x="692" y="1239"/>
                    </a:cubicBezTo>
                    <a:cubicBezTo>
                      <a:pt x="980" y="1239"/>
                      <a:pt x="1211" y="1037"/>
                      <a:pt x="1239" y="749"/>
                    </a:cubicBezTo>
                    <a:close/>
                  </a:path>
                </a:pathLst>
              </a:custGeom>
              <a:solidFill>
                <a:schemeClr val="lt1"/>
              </a:solidFill>
              <a:ln w="7925" cap="flat" cmpd="sng">
                <a:solidFill>
                  <a:schemeClr val="lt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8"/>
              <p:cNvSpPr/>
              <p:nvPr/>
            </p:nvSpPr>
            <p:spPr>
              <a:xfrm>
                <a:off x="1830916" y="4500562"/>
                <a:ext cx="39182" cy="3382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814" extrusionOk="0">
                    <a:moveTo>
                      <a:pt x="504" y="1"/>
                    </a:moveTo>
                    <a:cubicBezTo>
                      <a:pt x="418" y="1"/>
                      <a:pt x="332" y="29"/>
                      <a:pt x="260" y="93"/>
                    </a:cubicBezTo>
                    <a:cubicBezTo>
                      <a:pt x="0" y="324"/>
                      <a:pt x="145" y="785"/>
                      <a:pt x="490" y="813"/>
                    </a:cubicBezTo>
                    <a:cubicBezTo>
                      <a:pt x="721" y="813"/>
                      <a:pt x="893" y="641"/>
                      <a:pt x="922" y="439"/>
                    </a:cubicBezTo>
                    <a:cubicBezTo>
                      <a:pt x="943" y="190"/>
                      <a:pt x="724" y="1"/>
                      <a:pt x="5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8"/>
              <p:cNvSpPr/>
              <p:nvPr/>
            </p:nvSpPr>
            <p:spPr>
              <a:xfrm>
                <a:off x="1896730" y="4750479"/>
                <a:ext cx="37977" cy="3282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790" extrusionOk="0">
                    <a:moveTo>
                      <a:pt x="510" y="0"/>
                    </a:moveTo>
                    <a:cubicBezTo>
                      <a:pt x="424" y="0"/>
                      <a:pt x="336" y="31"/>
                      <a:pt x="260" y="98"/>
                    </a:cubicBezTo>
                    <a:cubicBezTo>
                      <a:pt x="1" y="328"/>
                      <a:pt x="145" y="761"/>
                      <a:pt x="490" y="789"/>
                    </a:cubicBezTo>
                    <a:cubicBezTo>
                      <a:pt x="692" y="789"/>
                      <a:pt x="894" y="645"/>
                      <a:pt x="894" y="444"/>
                    </a:cubicBezTo>
                    <a:cubicBezTo>
                      <a:pt x="914" y="179"/>
                      <a:pt x="718" y="0"/>
                      <a:pt x="5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8"/>
              <p:cNvSpPr/>
              <p:nvPr/>
            </p:nvSpPr>
            <p:spPr>
              <a:xfrm>
                <a:off x="1912311" y="4252183"/>
                <a:ext cx="39182" cy="3220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75" extrusionOk="0">
                    <a:moveTo>
                      <a:pt x="498" y="0"/>
                    </a:moveTo>
                    <a:cubicBezTo>
                      <a:pt x="414" y="0"/>
                      <a:pt x="330" y="25"/>
                      <a:pt x="259" y="80"/>
                    </a:cubicBezTo>
                    <a:cubicBezTo>
                      <a:pt x="0" y="311"/>
                      <a:pt x="144" y="772"/>
                      <a:pt x="490" y="772"/>
                    </a:cubicBezTo>
                    <a:cubicBezTo>
                      <a:pt x="507" y="774"/>
                      <a:pt x="523" y="775"/>
                      <a:pt x="540" y="775"/>
                    </a:cubicBezTo>
                    <a:cubicBezTo>
                      <a:pt x="745" y="775"/>
                      <a:pt x="895" y="613"/>
                      <a:pt x="922" y="426"/>
                    </a:cubicBezTo>
                    <a:cubicBezTo>
                      <a:pt x="943" y="175"/>
                      <a:pt x="721" y="0"/>
                      <a:pt x="4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8"/>
              <p:cNvSpPr/>
              <p:nvPr/>
            </p:nvSpPr>
            <p:spPr>
              <a:xfrm>
                <a:off x="1906328" y="4592967"/>
                <a:ext cx="12008" cy="12008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89" extrusionOk="0">
                    <a:moveTo>
                      <a:pt x="173" y="1"/>
                    </a:moveTo>
                    <a:cubicBezTo>
                      <a:pt x="86" y="1"/>
                      <a:pt x="29" y="58"/>
                      <a:pt x="0" y="116"/>
                    </a:cubicBezTo>
                    <a:cubicBezTo>
                      <a:pt x="0" y="202"/>
                      <a:pt x="58" y="260"/>
                      <a:pt x="144" y="289"/>
                    </a:cubicBezTo>
                    <a:cubicBezTo>
                      <a:pt x="230" y="289"/>
                      <a:pt x="288" y="231"/>
                      <a:pt x="288" y="145"/>
                    </a:cubicBezTo>
                    <a:cubicBezTo>
                      <a:pt x="288" y="58"/>
                      <a:pt x="230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8"/>
              <p:cNvSpPr/>
              <p:nvPr/>
            </p:nvSpPr>
            <p:spPr>
              <a:xfrm>
                <a:off x="1937406" y="4533137"/>
                <a:ext cx="12008" cy="12008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89" extrusionOk="0">
                    <a:moveTo>
                      <a:pt x="174" y="1"/>
                    </a:moveTo>
                    <a:cubicBezTo>
                      <a:pt x="87" y="1"/>
                      <a:pt x="30" y="58"/>
                      <a:pt x="30" y="116"/>
                    </a:cubicBezTo>
                    <a:cubicBezTo>
                      <a:pt x="1" y="202"/>
                      <a:pt x="59" y="260"/>
                      <a:pt x="145" y="289"/>
                    </a:cubicBezTo>
                    <a:cubicBezTo>
                      <a:pt x="231" y="289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8"/>
              <p:cNvSpPr/>
              <p:nvPr/>
            </p:nvSpPr>
            <p:spPr>
              <a:xfrm>
                <a:off x="1920662" y="4127453"/>
                <a:ext cx="12008" cy="12008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89" extrusionOk="0">
                    <a:moveTo>
                      <a:pt x="145" y="1"/>
                    </a:moveTo>
                    <a:cubicBezTo>
                      <a:pt x="58" y="1"/>
                      <a:pt x="1" y="58"/>
                      <a:pt x="1" y="145"/>
                    </a:cubicBezTo>
                    <a:cubicBezTo>
                      <a:pt x="1" y="231"/>
                      <a:pt x="58" y="289"/>
                      <a:pt x="116" y="289"/>
                    </a:cubicBezTo>
                    <a:cubicBezTo>
                      <a:pt x="202" y="289"/>
                      <a:pt x="260" y="231"/>
                      <a:pt x="260" y="173"/>
                    </a:cubicBezTo>
                    <a:cubicBezTo>
                      <a:pt x="289" y="87"/>
                      <a:pt x="231" y="29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8"/>
              <p:cNvSpPr/>
              <p:nvPr/>
            </p:nvSpPr>
            <p:spPr>
              <a:xfrm>
                <a:off x="1811762" y="4631275"/>
                <a:ext cx="12008" cy="11094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67" extrusionOk="0">
                    <a:moveTo>
                      <a:pt x="145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216"/>
                      <a:pt x="73" y="267"/>
                      <a:pt x="141" y="267"/>
                    </a:cubicBezTo>
                    <a:cubicBezTo>
                      <a:pt x="209" y="267"/>
                      <a:pt x="274" y="216"/>
                      <a:pt x="260" y="116"/>
                    </a:cubicBezTo>
                    <a:lnTo>
                      <a:pt x="260" y="116"/>
                    </a:lnTo>
                    <a:lnTo>
                      <a:pt x="289" y="144"/>
                    </a:ln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8"/>
              <p:cNvSpPr/>
              <p:nvPr/>
            </p:nvSpPr>
            <p:spPr>
              <a:xfrm>
                <a:off x="1887838" y="4326971"/>
                <a:ext cx="12631" cy="1113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68" extrusionOk="0">
                    <a:moveTo>
                      <a:pt x="131" y="0"/>
                    </a:moveTo>
                    <a:cubicBezTo>
                      <a:pt x="63" y="0"/>
                      <a:pt x="0" y="30"/>
                      <a:pt x="13" y="95"/>
                    </a:cubicBezTo>
                    <a:cubicBezTo>
                      <a:pt x="13" y="181"/>
                      <a:pt x="71" y="239"/>
                      <a:pt x="128" y="268"/>
                    </a:cubicBezTo>
                    <a:cubicBezTo>
                      <a:pt x="215" y="268"/>
                      <a:pt x="272" y="210"/>
                      <a:pt x="272" y="124"/>
                    </a:cubicBezTo>
                    <a:cubicBezTo>
                      <a:pt x="304" y="45"/>
                      <a:pt x="214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8"/>
              <p:cNvSpPr/>
              <p:nvPr/>
            </p:nvSpPr>
            <p:spPr>
              <a:xfrm>
                <a:off x="1821360" y="4293732"/>
                <a:ext cx="14376" cy="11177"/>
              </a:xfrm>
              <a:custGeom>
                <a:avLst/>
                <a:gdLst/>
                <a:ahLst/>
                <a:cxnLst/>
                <a:rect l="l" t="t" r="r" b="b"/>
                <a:pathLst>
                  <a:path w="346" h="269" extrusionOk="0">
                    <a:moveTo>
                      <a:pt x="174" y="0"/>
                    </a:moveTo>
                    <a:cubicBezTo>
                      <a:pt x="0" y="0"/>
                      <a:pt x="8" y="261"/>
                      <a:pt x="173" y="261"/>
                    </a:cubicBezTo>
                    <a:cubicBezTo>
                      <a:pt x="188" y="266"/>
                      <a:pt x="203" y="269"/>
                      <a:pt x="216" y="269"/>
                    </a:cubicBezTo>
                    <a:cubicBezTo>
                      <a:pt x="278" y="269"/>
                      <a:pt x="317" y="217"/>
                      <a:pt x="317" y="146"/>
                    </a:cubicBezTo>
                    <a:cubicBezTo>
                      <a:pt x="346" y="60"/>
                      <a:pt x="288" y="2"/>
                      <a:pt x="202" y="2"/>
                    </a:cubicBezTo>
                    <a:cubicBezTo>
                      <a:pt x="192" y="1"/>
                      <a:pt x="183" y="0"/>
                      <a:pt x="174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8"/>
              <p:cNvSpPr/>
              <p:nvPr/>
            </p:nvSpPr>
            <p:spPr>
              <a:xfrm>
                <a:off x="1847661" y="4331791"/>
                <a:ext cx="12008" cy="11094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67" extrusionOk="0">
                    <a:moveTo>
                      <a:pt x="102" y="0"/>
                    </a:moveTo>
                    <a:cubicBezTo>
                      <a:pt x="40" y="0"/>
                      <a:pt x="1" y="52"/>
                      <a:pt x="1" y="123"/>
                    </a:cubicBezTo>
                    <a:cubicBezTo>
                      <a:pt x="1" y="209"/>
                      <a:pt x="58" y="267"/>
                      <a:pt x="145" y="267"/>
                    </a:cubicBezTo>
                    <a:cubicBezTo>
                      <a:pt x="202" y="267"/>
                      <a:pt x="260" y="209"/>
                      <a:pt x="289" y="152"/>
                    </a:cubicBezTo>
                    <a:cubicBezTo>
                      <a:pt x="289" y="65"/>
                      <a:pt x="231" y="8"/>
                      <a:pt x="145" y="8"/>
                    </a:cubicBezTo>
                    <a:cubicBezTo>
                      <a:pt x="129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8"/>
              <p:cNvSpPr/>
              <p:nvPr/>
            </p:nvSpPr>
            <p:spPr>
              <a:xfrm>
                <a:off x="1905995" y="4211507"/>
                <a:ext cx="13504" cy="8144"/>
              </a:xfrm>
              <a:custGeom>
                <a:avLst/>
                <a:gdLst/>
                <a:ahLst/>
                <a:cxnLst/>
                <a:rect l="l" t="t" r="r" b="b"/>
                <a:pathLst>
                  <a:path w="325" h="196" extrusionOk="0">
                    <a:moveTo>
                      <a:pt x="270" y="1"/>
                    </a:moveTo>
                    <a:cubicBezTo>
                      <a:pt x="174" y="1"/>
                      <a:pt x="1" y="195"/>
                      <a:pt x="152" y="195"/>
                    </a:cubicBezTo>
                    <a:cubicBezTo>
                      <a:pt x="238" y="195"/>
                      <a:pt x="296" y="138"/>
                      <a:pt x="325" y="80"/>
                    </a:cubicBezTo>
                    <a:cubicBezTo>
                      <a:pt x="325" y="23"/>
                      <a:pt x="301" y="1"/>
                      <a:pt x="2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8"/>
              <p:cNvSpPr/>
              <p:nvPr/>
            </p:nvSpPr>
            <p:spPr>
              <a:xfrm>
                <a:off x="1962169" y="4143823"/>
                <a:ext cx="13587" cy="8809"/>
              </a:xfrm>
              <a:custGeom>
                <a:avLst/>
                <a:gdLst/>
                <a:ahLst/>
                <a:cxnLst/>
                <a:rect l="l" t="t" r="r" b="b"/>
                <a:pathLst>
                  <a:path w="327" h="212" extrusionOk="0">
                    <a:moveTo>
                      <a:pt x="275" y="1"/>
                    </a:moveTo>
                    <a:cubicBezTo>
                      <a:pt x="181" y="1"/>
                      <a:pt x="0" y="189"/>
                      <a:pt x="154" y="211"/>
                    </a:cubicBezTo>
                    <a:cubicBezTo>
                      <a:pt x="240" y="211"/>
                      <a:pt x="298" y="154"/>
                      <a:pt x="327" y="67"/>
                    </a:cubicBezTo>
                    <a:cubicBezTo>
                      <a:pt x="327" y="19"/>
                      <a:pt x="305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8"/>
              <p:cNvSpPr/>
              <p:nvPr/>
            </p:nvSpPr>
            <p:spPr>
              <a:xfrm>
                <a:off x="1865610" y="4669583"/>
                <a:ext cx="12008" cy="12008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89" extrusionOk="0">
                    <a:moveTo>
                      <a:pt x="145" y="0"/>
                    </a:moveTo>
                    <a:cubicBezTo>
                      <a:pt x="87" y="0"/>
                      <a:pt x="1" y="58"/>
                      <a:pt x="1" y="144"/>
                    </a:cubicBezTo>
                    <a:cubicBezTo>
                      <a:pt x="1" y="202"/>
                      <a:pt x="58" y="259"/>
                      <a:pt x="145" y="288"/>
                    </a:cubicBezTo>
                    <a:cubicBezTo>
                      <a:pt x="202" y="288"/>
                      <a:pt x="289" y="231"/>
                      <a:pt x="289" y="144"/>
                    </a:cubicBez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8"/>
              <p:cNvSpPr/>
              <p:nvPr/>
            </p:nvSpPr>
            <p:spPr>
              <a:xfrm>
                <a:off x="1866815" y="4799922"/>
                <a:ext cx="14418" cy="1121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270" extrusionOk="0">
                    <a:moveTo>
                      <a:pt x="175" y="1"/>
                    </a:moveTo>
                    <a:cubicBezTo>
                      <a:pt x="1" y="1"/>
                      <a:pt x="9" y="262"/>
                      <a:pt x="173" y="262"/>
                    </a:cubicBezTo>
                    <a:cubicBezTo>
                      <a:pt x="189" y="267"/>
                      <a:pt x="203" y="269"/>
                      <a:pt x="216" y="269"/>
                    </a:cubicBezTo>
                    <a:cubicBezTo>
                      <a:pt x="278" y="269"/>
                      <a:pt x="317" y="218"/>
                      <a:pt x="317" y="147"/>
                    </a:cubicBezTo>
                    <a:cubicBezTo>
                      <a:pt x="346" y="60"/>
                      <a:pt x="289" y="3"/>
                      <a:pt x="202" y="3"/>
                    </a:cubicBezTo>
                    <a:cubicBezTo>
                      <a:pt x="193" y="1"/>
                      <a:pt x="183" y="1"/>
                      <a:pt x="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8"/>
              <p:cNvSpPr/>
              <p:nvPr/>
            </p:nvSpPr>
            <p:spPr>
              <a:xfrm>
                <a:off x="1784257" y="3958640"/>
                <a:ext cx="98141" cy="811596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9533" extrusionOk="0">
                    <a:moveTo>
                      <a:pt x="1767" y="0"/>
                    </a:moveTo>
                    <a:cubicBezTo>
                      <a:pt x="1469" y="0"/>
                      <a:pt x="1210" y="249"/>
                      <a:pt x="1210" y="550"/>
                    </a:cubicBezTo>
                    <a:lnTo>
                      <a:pt x="29" y="18926"/>
                    </a:lnTo>
                    <a:cubicBezTo>
                      <a:pt x="0" y="19242"/>
                      <a:pt x="231" y="19502"/>
                      <a:pt x="547" y="19530"/>
                    </a:cubicBezTo>
                    <a:cubicBezTo>
                      <a:pt x="565" y="19532"/>
                      <a:pt x="583" y="19533"/>
                      <a:pt x="601" y="19533"/>
                    </a:cubicBezTo>
                    <a:cubicBezTo>
                      <a:pt x="893" y="19533"/>
                      <a:pt x="1125" y="19311"/>
                      <a:pt x="1152" y="19012"/>
                    </a:cubicBezTo>
                    <a:lnTo>
                      <a:pt x="2333" y="607"/>
                    </a:lnTo>
                    <a:cubicBezTo>
                      <a:pt x="2362" y="290"/>
                      <a:pt x="2132" y="31"/>
                      <a:pt x="1815" y="2"/>
                    </a:cubicBezTo>
                    <a:cubicBezTo>
                      <a:pt x="1799" y="1"/>
                      <a:pt x="1782" y="0"/>
                      <a:pt x="1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2" name="Google Shape;632;p18"/>
            <p:cNvGrpSpPr/>
            <p:nvPr/>
          </p:nvGrpSpPr>
          <p:grpSpPr>
            <a:xfrm>
              <a:off x="1141444" y="3618847"/>
              <a:ext cx="391540" cy="1336874"/>
              <a:chOff x="1751932" y="3854601"/>
              <a:chExt cx="302815" cy="1034012"/>
            </a:xfrm>
          </p:grpSpPr>
          <p:sp>
            <p:nvSpPr>
              <p:cNvPr id="633" name="Google Shape;633;p18"/>
              <p:cNvSpPr/>
              <p:nvPr/>
            </p:nvSpPr>
            <p:spPr>
              <a:xfrm>
                <a:off x="1751932" y="3910859"/>
                <a:ext cx="277679" cy="977755"/>
              </a:xfrm>
              <a:custGeom>
                <a:avLst/>
                <a:gdLst/>
                <a:ahLst/>
                <a:cxnLst/>
                <a:rect l="l" t="t" r="r" b="b"/>
                <a:pathLst>
                  <a:path w="6683" h="23532" fill="none" extrusionOk="0">
                    <a:moveTo>
                      <a:pt x="2564" y="23446"/>
                    </a:moveTo>
                    <a:lnTo>
                      <a:pt x="2564" y="23446"/>
                    </a:lnTo>
                    <a:cubicBezTo>
                      <a:pt x="1095" y="23359"/>
                      <a:pt x="1" y="22092"/>
                      <a:pt x="87" y="20652"/>
                    </a:cubicBezTo>
                    <a:lnTo>
                      <a:pt x="1441" y="0"/>
                    </a:lnTo>
                    <a:lnTo>
                      <a:pt x="6683" y="346"/>
                    </a:lnTo>
                    <a:lnTo>
                      <a:pt x="5358" y="20997"/>
                    </a:lnTo>
                    <a:cubicBezTo>
                      <a:pt x="5271" y="22437"/>
                      <a:pt x="4004" y="23532"/>
                      <a:pt x="2564" y="23446"/>
                    </a:cubicBezTo>
                    <a:close/>
                  </a:path>
                </a:pathLst>
              </a:custGeom>
              <a:solidFill>
                <a:schemeClr val="dk1"/>
              </a:solidFill>
              <a:ln w="16550" cap="flat" cmpd="sng">
                <a:solidFill>
                  <a:schemeClr val="dk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8"/>
              <p:cNvSpPr/>
              <p:nvPr/>
            </p:nvSpPr>
            <p:spPr>
              <a:xfrm>
                <a:off x="1762693" y="4078384"/>
                <a:ext cx="245394" cy="797303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19189" extrusionOk="0">
                    <a:moveTo>
                      <a:pt x="1182" y="1"/>
                    </a:moveTo>
                    <a:lnTo>
                      <a:pt x="116" y="16620"/>
                    </a:lnTo>
                    <a:cubicBezTo>
                      <a:pt x="1" y="17945"/>
                      <a:pt x="980" y="19097"/>
                      <a:pt x="2305" y="19183"/>
                    </a:cubicBezTo>
                    <a:cubicBezTo>
                      <a:pt x="2358" y="19187"/>
                      <a:pt x="2411" y="19188"/>
                      <a:pt x="2463" y="19188"/>
                    </a:cubicBezTo>
                    <a:cubicBezTo>
                      <a:pt x="3718" y="19188"/>
                      <a:pt x="4755" y="18208"/>
                      <a:pt x="4811" y="16937"/>
                    </a:cubicBezTo>
                    <a:lnTo>
                      <a:pt x="5905" y="317"/>
                    </a:lnTo>
                    <a:lnTo>
                      <a:pt x="1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8"/>
              <p:cNvSpPr/>
              <p:nvPr/>
            </p:nvSpPr>
            <p:spPr>
              <a:xfrm>
                <a:off x="1789035" y="3854601"/>
                <a:ext cx="265712" cy="71840"/>
              </a:xfrm>
              <a:custGeom>
                <a:avLst/>
                <a:gdLst/>
                <a:ahLst/>
                <a:cxnLst/>
                <a:rect l="l" t="t" r="r" b="b"/>
                <a:pathLst>
                  <a:path w="6395" h="1729" fill="none" extrusionOk="0">
                    <a:moveTo>
                      <a:pt x="490" y="1"/>
                    </a:moveTo>
                    <a:lnTo>
                      <a:pt x="6020" y="375"/>
                    </a:lnTo>
                    <a:cubicBezTo>
                      <a:pt x="6222" y="375"/>
                      <a:pt x="6395" y="577"/>
                      <a:pt x="6395" y="778"/>
                    </a:cubicBezTo>
                    <a:lnTo>
                      <a:pt x="6337" y="1325"/>
                    </a:lnTo>
                    <a:cubicBezTo>
                      <a:pt x="6337" y="1556"/>
                      <a:pt x="6135" y="1729"/>
                      <a:pt x="5905" y="1700"/>
                    </a:cubicBezTo>
                    <a:lnTo>
                      <a:pt x="404" y="1354"/>
                    </a:lnTo>
                    <a:cubicBezTo>
                      <a:pt x="173" y="1325"/>
                      <a:pt x="0" y="1153"/>
                      <a:pt x="29" y="922"/>
                    </a:cubicBezTo>
                    <a:lnTo>
                      <a:pt x="58" y="375"/>
                    </a:lnTo>
                    <a:cubicBezTo>
                      <a:pt x="87" y="145"/>
                      <a:pt x="260" y="1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6550" cap="flat" cmpd="sng">
                <a:solidFill>
                  <a:schemeClr val="dk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8"/>
              <p:cNvSpPr/>
              <p:nvPr/>
            </p:nvSpPr>
            <p:spPr>
              <a:xfrm>
                <a:off x="1811762" y="4078218"/>
                <a:ext cx="196324" cy="13587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327" extrusionOk="0">
                    <a:moveTo>
                      <a:pt x="459" y="0"/>
                    </a:moveTo>
                    <a:cubicBezTo>
                      <a:pt x="171" y="0"/>
                      <a:pt x="1" y="5"/>
                      <a:pt x="1" y="5"/>
                    </a:cubicBezTo>
                    <a:cubicBezTo>
                      <a:pt x="1" y="5"/>
                      <a:pt x="1066" y="206"/>
                      <a:pt x="2362" y="264"/>
                    </a:cubicBezTo>
                    <a:cubicBezTo>
                      <a:pt x="3140" y="316"/>
                      <a:pt x="3835" y="326"/>
                      <a:pt x="4266" y="326"/>
                    </a:cubicBezTo>
                    <a:cubicBezTo>
                      <a:pt x="4554" y="326"/>
                      <a:pt x="4724" y="321"/>
                      <a:pt x="4724" y="321"/>
                    </a:cubicBezTo>
                    <a:cubicBezTo>
                      <a:pt x="4724" y="321"/>
                      <a:pt x="3659" y="120"/>
                      <a:pt x="2362" y="62"/>
                    </a:cubicBezTo>
                    <a:cubicBezTo>
                      <a:pt x="1585" y="10"/>
                      <a:pt x="890" y="0"/>
                      <a:pt x="4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8"/>
              <p:cNvSpPr/>
              <p:nvPr/>
            </p:nvSpPr>
            <p:spPr>
              <a:xfrm>
                <a:off x="1810557" y="3867772"/>
                <a:ext cx="168776" cy="19487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469" extrusionOk="0">
                    <a:moveTo>
                      <a:pt x="116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173"/>
                      <a:pt x="30" y="231"/>
                      <a:pt x="87" y="231"/>
                    </a:cubicBezTo>
                    <a:lnTo>
                      <a:pt x="3947" y="461"/>
                    </a:lnTo>
                    <a:cubicBezTo>
                      <a:pt x="3957" y="467"/>
                      <a:pt x="3968" y="469"/>
                      <a:pt x="3978" y="469"/>
                    </a:cubicBezTo>
                    <a:cubicBezTo>
                      <a:pt x="4024" y="469"/>
                      <a:pt x="4062" y="422"/>
                      <a:pt x="4062" y="375"/>
                    </a:cubicBezTo>
                    <a:cubicBezTo>
                      <a:pt x="4062" y="317"/>
                      <a:pt x="4004" y="260"/>
                      <a:pt x="3947" y="260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8"/>
              <p:cNvSpPr/>
              <p:nvPr/>
            </p:nvSpPr>
            <p:spPr>
              <a:xfrm>
                <a:off x="1915884" y="4403878"/>
                <a:ext cx="46702" cy="4674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25" fill="none" extrusionOk="0">
                    <a:moveTo>
                      <a:pt x="1095" y="491"/>
                    </a:moveTo>
                    <a:cubicBezTo>
                      <a:pt x="1124" y="779"/>
                      <a:pt x="922" y="1038"/>
                      <a:pt x="634" y="1067"/>
                    </a:cubicBezTo>
                    <a:cubicBezTo>
                      <a:pt x="346" y="1124"/>
                      <a:pt x="87" y="894"/>
                      <a:pt x="58" y="606"/>
                    </a:cubicBezTo>
                    <a:cubicBezTo>
                      <a:pt x="0" y="318"/>
                      <a:pt x="231" y="59"/>
                      <a:pt x="519" y="30"/>
                    </a:cubicBezTo>
                    <a:cubicBezTo>
                      <a:pt x="807" y="1"/>
                      <a:pt x="1066" y="203"/>
                      <a:pt x="1095" y="491"/>
                    </a:cubicBezTo>
                    <a:close/>
                  </a:path>
                </a:pathLst>
              </a:custGeom>
              <a:solidFill>
                <a:schemeClr val="lt1"/>
              </a:solidFill>
              <a:ln w="7925" cap="flat" cmpd="sng">
                <a:solidFill>
                  <a:schemeClr val="lt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8"/>
              <p:cNvSpPr/>
              <p:nvPr/>
            </p:nvSpPr>
            <p:spPr>
              <a:xfrm>
                <a:off x="1841677" y="4122675"/>
                <a:ext cx="51522" cy="52685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68" fill="none" extrusionOk="0">
                    <a:moveTo>
                      <a:pt x="1210" y="749"/>
                    </a:moveTo>
                    <a:cubicBezTo>
                      <a:pt x="1239" y="288"/>
                      <a:pt x="692" y="0"/>
                      <a:pt x="346" y="317"/>
                    </a:cubicBezTo>
                    <a:cubicBezTo>
                      <a:pt x="1" y="634"/>
                      <a:pt x="202" y="1210"/>
                      <a:pt x="663" y="1239"/>
                    </a:cubicBezTo>
                    <a:cubicBezTo>
                      <a:pt x="951" y="1268"/>
                      <a:pt x="1210" y="1037"/>
                      <a:pt x="1210" y="749"/>
                    </a:cubicBezTo>
                    <a:close/>
                  </a:path>
                </a:pathLst>
              </a:custGeom>
              <a:solidFill>
                <a:schemeClr val="lt1"/>
              </a:solidFill>
              <a:ln w="7925" cap="flat" cmpd="sng">
                <a:solidFill>
                  <a:schemeClr val="lt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8"/>
              <p:cNvSpPr/>
              <p:nvPr/>
            </p:nvSpPr>
            <p:spPr>
              <a:xfrm>
                <a:off x="1792608" y="4703072"/>
                <a:ext cx="52727" cy="51522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40" fill="none" extrusionOk="0">
                    <a:moveTo>
                      <a:pt x="1239" y="749"/>
                    </a:moveTo>
                    <a:cubicBezTo>
                      <a:pt x="1268" y="260"/>
                      <a:pt x="721" y="1"/>
                      <a:pt x="375" y="317"/>
                    </a:cubicBezTo>
                    <a:cubicBezTo>
                      <a:pt x="1" y="634"/>
                      <a:pt x="202" y="1210"/>
                      <a:pt x="692" y="1239"/>
                    </a:cubicBezTo>
                    <a:cubicBezTo>
                      <a:pt x="980" y="1239"/>
                      <a:pt x="1211" y="1037"/>
                      <a:pt x="1239" y="749"/>
                    </a:cubicBezTo>
                    <a:close/>
                  </a:path>
                </a:pathLst>
              </a:custGeom>
              <a:solidFill>
                <a:schemeClr val="lt1"/>
              </a:solidFill>
              <a:ln w="7925" cap="flat" cmpd="sng">
                <a:solidFill>
                  <a:schemeClr val="lt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8"/>
              <p:cNvSpPr/>
              <p:nvPr/>
            </p:nvSpPr>
            <p:spPr>
              <a:xfrm>
                <a:off x="1830916" y="4500562"/>
                <a:ext cx="39182" cy="3382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814" extrusionOk="0">
                    <a:moveTo>
                      <a:pt x="504" y="1"/>
                    </a:moveTo>
                    <a:cubicBezTo>
                      <a:pt x="418" y="1"/>
                      <a:pt x="332" y="29"/>
                      <a:pt x="260" y="93"/>
                    </a:cubicBezTo>
                    <a:cubicBezTo>
                      <a:pt x="0" y="324"/>
                      <a:pt x="145" y="785"/>
                      <a:pt x="490" y="813"/>
                    </a:cubicBezTo>
                    <a:cubicBezTo>
                      <a:pt x="721" y="813"/>
                      <a:pt x="893" y="641"/>
                      <a:pt x="922" y="439"/>
                    </a:cubicBezTo>
                    <a:cubicBezTo>
                      <a:pt x="943" y="190"/>
                      <a:pt x="724" y="1"/>
                      <a:pt x="5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8"/>
              <p:cNvSpPr/>
              <p:nvPr/>
            </p:nvSpPr>
            <p:spPr>
              <a:xfrm>
                <a:off x="1896730" y="4750479"/>
                <a:ext cx="37977" cy="3282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790" extrusionOk="0">
                    <a:moveTo>
                      <a:pt x="510" y="0"/>
                    </a:moveTo>
                    <a:cubicBezTo>
                      <a:pt x="424" y="0"/>
                      <a:pt x="336" y="31"/>
                      <a:pt x="260" y="98"/>
                    </a:cubicBezTo>
                    <a:cubicBezTo>
                      <a:pt x="1" y="328"/>
                      <a:pt x="145" y="761"/>
                      <a:pt x="490" y="789"/>
                    </a:cubicBezTo>
                    <a:cubicBezTo>
                      <a:pt x="692" y="789"/>
                      <a:pt x="894" y="645"/>
                      <a:pt x="894" y="444"/>
                    </a:cubicBezTo>
                    <a:cubicBezTo>
                      <a:pt x="914" y="179"/>
                      <a:pt x="718" y="0"/>
                      <a:pt x="5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8"/>
              <p:cNvSpPr/>
              <p:nvPr/>
            </p:nvSpPr>
            <p:spPr>
              <a:xfrm>
                <a:off x="1912311" y="4252183"/>
                <a:ext cx="39182" cy="3220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75" extrusionOk="0">
                    <a:moveTo>
                      <a:pt x="498" y="0"/>
                    </a:moveTo>
                    <a:cubicBezTo>
                      <a:pt x="414" y="0"/>
                      <a:pt x="330" y="25"/>
                      <a:pt x="259" y="80"/>
                    </a:cubicBezTo>
                    <a:cubicBezTo>
                      <a:pt x="0" y="311"/>
                      <a:pt x="144" y="772"/>
                      <a:pt x="490" y="772"/>
                    </a:cubicBezTo>
                    <a:cubicBezTo>
                      <a:pt x="507" y="774"/>
                      <a:pt x="523" y="775"/>
                      <a:pt x="540" y="775"/>
                    </a:cubicBezTo>
                    <a:cubicBezTo>
                      <a:pt x="745" y="775"/>
                      <a:pt x="895" y="613"/>
                      <a:pt x="922" y="426"/>
                    </a:cubicBezTo>
                    <a:cubicBezTo>
                      <a:pt x="943" y="175"/>
                      <a:pt x="721" y="0"/>
                      <a:pt x="4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8"/>
              <p:cNvSpPr/>
              <p:nvPr/>
            </p:nvSpPr>
            <p:spPr>
              <a:xfrm>
                <a:off x="1906328" y="4592967"/>
                <a:ext cx="12008" cy="12008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89" extrusionOk="0">
                    <a:moveTo>
                      <a:pt x="173" y="1"/>
                    </a:moveTo>
                    <a:cubicBezTo>
                      <a:pt x="86" y="1"/>
                      <a:pt x="29" y="58"/>
                      <a:pt x="0" y="116"/>
                    </a:cubicBezTo>
                    <a:cubicBezTo>
                      <a:pt x="0" y="202"/>
                      <a:pt x="58" y="260"/>
                      <a:pt x="144" y="289"/>
                    </a:cubicBezTo>
                    <a:cubicBezTo>
                      <a:pt x="230" y="289"/>
                      <a:pt x="288" y="231"/>
                      <a:pt x="288" y="145"/>
                    </a:cubicBezTo>
                    <a:cubicBezTo>
                      <a:pt x="288" y="58"/>
                      <a:pt x="230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8"/>
              <p:cNvSpPr/>
              <p:nvPr/>
            </p:nvSpPr>
            <p:spPr>
              <a:xfrm>
                <a:off x="1937406" y="4533137"/>
                <a:ext cx="12008" cy="12008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89" extrusionOk="0">
                    <a:moveTo>
                      <a:pt x="174" y="1"/>
                    </a:moveTo>
                    <a:cubicBezTo>
                      <a:pt x="87" y="1"/>
                      <a:pt x="30" y="58"/>
                      <a:pt x="30" y="116"/>
                    </a:cubicBezTo>
                    <a:cubicBezTo>
                      <a:pt x="1" y="202"/>
                      <a:pt x="59" y="260"/>
                      <a:pt x="145" y="289"/>
                    </a:cubicBezTo>
                    <a:cubicBezTo>
                      <a:pt x="231" y="289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8"/>
              <p:cNvSpPr/>
              <p:nvPr/>
            </p:nvSpPr>
            <p:spPr>
              <a:xfrm>
                <a:off x="1920662" y="4127453"/>
                <a:ext cx="12008" cy="12008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89" extrusionOk="0">
                    <a:moveTo>
                      <a:pt x="145" y="1"/>
                    </a:moveTo>
                    <a:cubicBezTo>
                      <a:pt x="58" y="1"/>
                      <a:pt x="1" y="58"/>
                      <a:pt x="1" y="145"/>
                    </a:cubicBezTo>
                    <a:cubicBezTo>
                      <a:pt x="1" y="231"/>
                      <a:pt x="58" y="289"/>
                      <a:pt x="116" y="289"/>
                    </a:cubicBezTo>
                    <a:cubicBezTo>
                      <a:pt x="202" y="289"/>
                      <a:pt x="260" y="231"/>
                      <a:pt x="260" y="173"/>
                    </a:cubicBezTo>
                    <a:cubicBezTo>
                      <a:pt x="289" y="87"/>
                      <a:pt x="231" y="29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8"/>
              <p:cNvSpPr/>
              <p:nvPr/>
            </p:nvSpPr>
            <p:spPr>
              <a:xfrm>
                <a:off x="1811762" y="4631275"/>
                <a:ext cx="12008" cy="11094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67" extrusionOk="0">
                    <a:moveTo>
                      <a:pt x="145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216"/>
                      <a:pt x="73" y="267"/>
                      <a:pt x="141" y="267"/>
                    </a:cubicBezTo>
                    <a:cubicBezTo>
                      <a:pt x="209" y="267"/>
                      <a:pt x="274" y="216"/>
                      <a:pt x="260" y="116"/>
                    </a:cubicBezTo>
                    <a:lnTo>
                      <a:pt x="260" y="116"/>
                    </a:lnTo>
                    <a:lnTo>
                      <a:pt x="289" y="144"/>
                    </a:ln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8"/>
              <p:cNvSpPr/>
              <p:nvPr/>
            </p:nvSpPr>
            <p:spPr>
              <a:xfrm>
                <a:off x="1887838" y="4326971"/>
                <a:ext cx="12631" cy="1113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68" extrusionOk="0">
                    <a:moveTo>
                      <a:pt x="131" y="0"/>
                    </a:moveTo>
                    <a:cubicBezTo>
                      <a:pt x="63" y="0"/>
                      <a:pt x="0" y="30"/>
                      <a:pt x="13" y="95"/>
                    </a:cubicBezTo>
                    <a:cubicBezTo>
                      <a:pt x="13" y="181"/>
                      <a:pt x="71" y="239"/>
                      <a:pt x="128" y="268"/>
                    </a:cubicBezTo>
                    <a:cubicBezTo>
                      <a:pt x="215" y="268"/>
                      <a:pt x="272" y="210"/>
                      <a:pt x="272" y="124"/>
                    </a:cubicBezTo>
                    <a:cubicBezTo>
                      <a:pt x="304" y="45"/>
                      <a:pt x="214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8"/>
              <p:cNvSpPr/>
              <p:nvPr/>
            </p:nvSpPr>
            <p:spPr>
              <a:xfrm>
                <a:off x="1821360" y="4293732"/>
                <a:ext cx="14376" cy="11177"/>
              </a:xfrm>
              <a:custGeom>
                <a:avLst/>
                <a:gdLst/>
                <a:ahLst/>
                <a:cxnLst/>
                <a:rect l="l" t="t" r="r" b="b"/>
                <a:pathLst>
                  <a:path w="346" h="269" extrusionOk="0">
                    <a:moveTo>
                      <a:pt x="174" y="0"/>
                    </a:moveTo>
                    <a:cubicBezTo>
                      <a:pt x="0" y="0"/>
                      <a:pt x="8" y="261"/>
                      <a:pt x="173" y="261"/>
                    </a:cubicBezTo>
                    <a:cubicBezTo>
                      <a:pt x="188" y="266"/>
                      <a:pt x="203" y="269"/>
                      <a:pt x="216" y="269"/>
                    </a:cubicBezTo>
                    <a:cubicBezTo>
                      <a:pt x="278" y="269"/>
                      <a:pt x="317" y="217"/>
                      <a:pt x="317" y="146"/>
                    </a:cubicBezTo>
                    <a:cubicBezTo>
                      <a:pt x="346" y="60"/>
                      <a:pt x="288" y="2"/>
                      <a:pt x="202" y="2"/>
                    </a:cubicBezTo>
                    <a:cubicBezTo>
                      <a:pt x="192" y="1"/>
                      <a:pt x="183" y="0"/>
                      <a:pt x="174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8"/>
              <p:cNvSpPr/>
              <p:nvPr/>
            </p:nvSpPr>
            <p:spPr>
              <a:xfrm>
                <a:off x="1847661" y="4331791"/>
                <a:ext cx="12008" cy="11094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67" extrusionOk="0">
                    <a:moveTo>
                      <a:pt x="102" y="0"/>
                    </a:moveTo>
                    <a:cubicBezTo>
                      <a:pt x="40" y="0"/>
                      <a:pt x="1" y="52"/>
                      <a:pt x="1" y="123"/>
                    </a:cubicBezTo>
                    <a:cubicBezTo>
                      <a:pt x="1" y="209"/>
                      <a:pt x="58" y="267"/>
                      <a:pt x="145" y="267"/>
                    </a:cubicBezTo>
                    <a:cubicBezTo>
                      <a:pt x="202" y="267"/>
                      <a:pt x="260" y="209"/>
                      <a:pt x="289" y="152"/>
                    </a:cubicBezTo>
                    <a:cubicBezTo>
                      <a:pt x="289" y="65"/>
                      <a:pt x="231" y="8"/>
                      <a:pt x="145" y="8"/>
                    </a:cubicBezTo>
                    <a:cubicBezTo>
                      <a:pt x="129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8"/>
              <p:cNvSpPr/>
              <p:nvPr/>
            </p:nvSpPr>
            <p:spPr>
              <a:xfrm>
                <a:off x="1905995" y="4211507"/>
                <a:ext cx="13504" cy="8144"/>
              </a:xfrm>
              <a:custGeom>
                <a:avLst/>
                <a:gdLst/>
                <a:ahLst/>
                <a:cxnLst/>
                <a:rect l="l" t="t" r="r" b="b"/>
                <a:pathLst>
                  <a:path w="325" h="196" extrusionOk="0">
                    <a:moveTo>
                      <a:pt x="270" y="1"/>
                    </a:moveTo>
                    <a:cubicBezTo>
                      <a:pt x="174" y="1"/>
                      <a:pt x="1" y="195"/>
                      <a:pt x="152" y="195"/>
                    </a:cubicBezTo>
                    <a:cubicBezTo>
                      <a:pt x="238" y="195"/>
                      <a:pt x="296" y="138"/>
                      <a:pt x="325" y="80"/>
                    </a:cubicBezTo>
                    <a:cubicBezTo>
                      <a:pt x="325" y="23"/>
                      <a:pt x="301" y="1"/>
                      <a:pt x="2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8"/>
              <p:cNvSpPr/>
              <p:nvPr/>
            </p:nvSpPr>
            <p:spPr>
              <a:xfrm>
                <a:off x="1962169" y="4143823"/>
                <a:ext cx="13587" cy="8809"/>
              </a:xfrm>
              <a:custGeom>
                <a:avLst/>
                <a:gdLst/>
                <a:ahLst/>
                <a:cxnLst/>
                <a:rect l="l" t="t" r="r" b="b"/>
                <a:pathLst>
                  <a:path w="327" h="212" extrusionOk="0">
                    <a:moveTo>
                      <a:pt x="275" y="1"/>
                    </a:moveTo>
                    <a:cubicBezTo>
                      <a:pt x="181" y="1"/>
                      <a:pt x="0" y="189"/>
                      <a:pt x="154" y="211"/>
                    </a:cubicBezTo>
                    <a:cubicBezTo>
                      <a:pt x="240" y="211"/>
                      <a:pt x="298" y="154"/>
                      <a:pt x="327" y="67"/>
                    </a:cubicBezTo>
                    <a:cubicBezTo>
                      <a:pt x="327" y="19"/>
                      <a:pt x="305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8"/>
              <p:cNvSpPr/>
              <p:nvPr/>
            </p:nvSpPr>
            <p:spPr>
              <a:xfrm>
                <a:off x="1865610" y="4669583"/>
                <a:ext cx="12008" cy="12008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89" extrusionOk="0">
                    <a:moveTo>
                      <a:pt x="145" y="0"/>
                    </a:moveTo>
                    <a:cubicBezTo>
                      <a:pt x="87" y="0"/>
                      <a:pt x="1" y="58"/>
                      <a:pt x="1" y="144"/>
                    </a:cubicBezTo>
                    <a:cubicBezTo>
                      <a:pt x="1" y="202"/>
                      <a:pt x="58" y="259"/>
                      <a:pt x="145" y="288"/>
                    </a:cubicBezTo>
                    <a:cubicBezTo>
                      <a:pt x="202" y="288"/>
                      <a:pt x="289" y="231"/>
                      <a:pt x="289" y="144"/>
                    </a:cubicBez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8"/>
              <p:cNvSpPr/>
              <p:nvPr/>
            </p:nvSpPr>
            <p:spPr>
              <a:xfrm>
                <a:off x="1866815" y="4799922"/>
                <a:ext cx="14418" cy="1121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270" extrusionOk="0">
                    <a:moveTo>
                      <a:pt x="175" y="1"/>
                    </a:moveTo>
                    <a:cubicBezTo>
                      <a:pt x="1" y="1"/>
                      <a:pt x="9" y="262"/>
                      <a:pt x="173" y="262"/>
                    </a:cubicBezTo>
                    <a:cubicBezTo>
                      <a:pt x="189" y="267"/>
                      <a:pt x="203" y="269"/>
                      <a:pt x="216" y="269"/>
                    </a:cubicBezTo>
                    <a:cubicBezTo>
                      <a:pt x="278" y="269"/>
                      <a:pt x="317" y="218"/>
                      <a:pt x="317" y="147"/>
                    </a:cubicBezTo>
                    <a:cubicBezTo>
                      <a:pt x="346" y="60"/>
                      <a:pt x="289" y="3"/>
                      <a:pt x="202" y="3"/>
                    </a:cubicBezTo>
                    <a:cubicBezTo>
                      <a:pt x="193" y="1"/>
                      <a:pt x="183" y="1"/>
                      <a:pt x="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8"/>
              <p:cNvSpPr/>
              <p:nvPr/>
            </p:nvSpPr>
            <p:spPr>
              <a:xfrm>
                <a:off x="1784257" y="3958640"/>
                <a:ext cx="98141" cy="811596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9533" extrusionOk="0">
                    <a:moveTo>
                      <a:pt x="1767" y="0"/>
                    </a:moveTo>
                    <a:cubicBezTo>
                      <a:pt x="1469" y="0"/>
                      <a:pt x="1210" y="249"/>
                      <a:pt x="1210" y="550"/>
                    </a:cubicBezTo>
                    <a:lnTo>
                      <a:pt x="29" y="18926"/>
                    </a:lnTo>
                    <a:cubicBezTo>
                      <a:pt x="0" y="19242"/>
                      <a:pt x="231" y="19502"/>
                      <a:pt x="547" y="19530"/>
                    </a:cubicBezTo>
                    <a:cubicBezTo>
                      <a:pt x="565" y="19532"/>
                      <a:pt x="583" y="19533"/>
                      <a:pt x="601" y="19533"/>
                    </a:cubicBezTo>
                    <a:cubicBezTo>
                      <a:pt x="893" y="19533"/>
                      <a:pt x="1125" y="19311"/>
                      <a:pt x="1152" y="19012"/>
                    </a:cubicBezTo>
                    <a:lnTo>
                      <a:pt x="2333" y="607"/>
                    </a:lnTo>
                    <a:cubicBezTo>
                      <a:pt x="2362" y="290"/>
                      <a:pt x="2132" y="31"/>
                      <a:pt x="1815" y="2"/>
                    </a:cubicBezTo>
                    <a:cubicBezTo>
                      <a:pt x="1799" y="1"/>
                      <a:pt x="1782" y="0"/>
                      <a:pt x="1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6" name="Google Shape;656;p18"/>
          <p:cNvSpPr txBox="1">
            <a:spLocks noGrp="1"/>
          </p:cNvSpPr>
          <p:nvPr>
            <p:ph type="title"/>
          </p:nvPr>
        </p:nvSpPr>
        <p:spPr>
          <a:xfrm>
            <a:off x="2368171" y="1691150"/>
            <a:ext cx="4407600" cy="71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18"/>
          <p:cNvSpPr txBox="1">
            <a:spLocks noGrp="1"/>
          </p:cNvSpPr>
          <p:nvPr>
            <p:ph type="subTitle" idx="1"/>
          </p:nvPr>
        </p:nvSpPr>
        <p:spPr>
          <a:xfrm>
            <a:off x="2368150" y="2409251"/>
            <a:ext cx="44076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23"/>
          <p:cNvSpPr txBox="1">
            <a:spLocks noGrp="1"/>
          </p:cNvSpPr>
          <p:nvPr>
            <p:ph type="subTitle" idx="1"/>
          </p:nvPr>
        </p:nvSpPr>
        <p:spPr>
          <a:xfrm>
            <a:off x="4809513" y="1813975"/>
            <a:ext cx="2971200" cy="18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23"/>
          <p:cNvSpPr txBox="1">
            <a:spLocks noGrp="1"/>
          </p:cNvSpPr>
          <p:nvPr>
            <p:ph type="subTitle" idx="2"/>
          </p:nvPr>
        </p:nvSpPr>
        <p:spPr>
          <a:xfrm>
            <a:off x="1363288" y="1813975"/>
            <a:ext cx="2971200" cy="18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9" name="Google Shape;769;p23"/>
          <p:cNvGrpSpPr/>
          <p:nvPr/>
        </p:nvGrpSpPr>
        <p:grpSpPr>
          <a:xfrm>
            <a:off x="-223439" y="2496111"/>
            <a:ext cx="970990" cy="1808152"/>
            <a:chOff x="8010150" y="-301812"/>
            <a:chExt cx="1235042" cy="2299863"/>
          </a:xfrm>
        </p:grpSpPr>
        <p:sp>
          <p:nvSpPr>
            <p:cNvPr id="770" name="Google Shape;770;p23"/>
            <p:cNvSpPr/>
            <p:nvPr/>
          </p:nvSpPr>
          <p:spPr>
            <a:xfrm flipH="1">
              <a:off x="8627675" y="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3"/>
            <p:cNvSpPr/>
            <p:nvPr/>
          </p:nvSpPr>
          <p:spPr>
            <a:xfrm flipH="1">
              <a:off x="8010150" y="413763"/>
              <a:ext cx="617517" cy="542400"/>
            </a:xfrm>
            <a:prstGeom prst="flowChartPreparation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3"/>
            <p:cNvSpPr/>
            <p:nvPr/>
          </p:nvSpPr>
          <p:spPr>
            <a:xfrm flipH="1">
              <a:off x="8627675" y="727825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3"/>
            <p:cNvSpPr/>
            <p:nvPr/>
          </p:nvSpPr>
          <p:spPr>
            <a:xfrm flipH="1">
              <a:off x="8627675" y="1455650"/>
              <a:ext cx="617517" cy="542400"/>
            </a:xfrm>
            <a:prstGeom prst="flowChartPreparation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3"/>
            <p:cNvSpPr/>
            <p:nvPr/>
          </p:nvSpPr>
          <p:spPr>
            <a:xfrm flipH="1">
              <a:off x="8010150" y="-301812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2592797" y="4727574"/>
            <a:ext cx="3663842" cy="415930"/>
            <a:chOff x="6593831" y="3394406"/>
            <a:chExt cx="1787938" cy="202972"/>
          </a:xfrm>
        </p:grpSpPr>
        <p:sp>
          <p:nvSpPr>
            <p:cNvPr id="776" name="Google Shape;776;p23"/>
            <p:cNvSpPr/>
            <p:nvPr/>
          </p:nvSpPr>
          <p:spPr>
            <a:xfrm>
              <a:off x="8144269" y="3394406"/>
              <a:ext cx="237500" cy="202972"/>
            </a:xfrm>
            <a:custGeom>
              <a:avLst/>
              <a:gdLst/>
              <a:ahLst/>
              <a:cxnLst/>
              <a:rect l="l" t="t" r="r" b="b"/>
              <a:pathLst>
                <a:path w="5716" h="4885" extrusionOk="0">
                  <a:moveTo>
                    <a:pt x="3210" y="362"/>
                  </a:moveTo>
                  <a:cubicBezTo>
                    <a:pt x="4333" y="362"/>
                    <a:pt x="5284" y="1255"/>
                    <a:pt x="5312" y="2407"/>
                  </a:cubicBezTo>
                  <a:cubicBezTo>
                    <a:pt x="5352" y="3675"/>
                    <a:pt x="4315" y="4534"/>
                    <a:pt x="3223" y="4534"/>
                  </a:cubicBezTo>
                  <a:cubicBezTo>
                    <a:pt x="2727" y="4534"/>
                    <a:pt x="2221" y="4358"/>
                    <a:pt x="1798" y="3962"/>
                  </a:cubicBezTo>
                  <a:cubicBezTo>
                    <a:pt x="474" y="2666"/>
                    <a:pt x="1338" y="420"/>
                    <a:pt x="3210" y="362"/>
                  </a:cubicBezTo>
                  <a:close/>
                  <a:moveTo>
                    <a:pt x="3225" y="0"/>
                  </a:moveTo>
                  <a:cubicBezTo>
                    <a:pt x="2608" y="0"/>
                    <a:pt x="1981" y="237"/>
                    <a:pt x="1482" y="765"/>
                  </a:cubicBezTo>
                  <a:cubicBezTo>
                    <a:pt x="0" y="2304"/>
                    <a:pt x="1083" y="4885"/>
                    <a:pt x="3225" y="4885"/>
                  </a:cubicBezTo>
                  <a:cubicBezTo>
                    <a:pt x="3249" y="4885"/>
                    <a:pt x="3272" y="4885"/>
                    <a:pt x="3296" y="4884"/>
                  </a:cubicBezTo>
                  <a:cubicBezTo>
                    <a:pt x="4650" y="4855"/>
                    <a:pt x="5716" y="3732"/>
                    <a:pt x="5687" y="2407"/>
                  </a:cubicBezTo>
                  <a:cubicBezTo>
                    <a:pt x="5648" y="948"/>
                    <a:pt x="4458" y="0"/>
                    <a:pt x="3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6595036" y="3430969"/>
              <a:ext cx="1686265" cy="57464"/>
            </a:xfrm>
            <a:custGeom>
              <a:avLst/>
              <a:gdLst/>
              <a:ahLst/>
              <a:cxnLst/>
              <a:rect l="l" t="t" r="r" b="b"/>
              <a:pathLst>
                <a:path w="40584" h="1383" extrusionOk="0">
                  <a:moveTo>
                    <a:pt x="40324" y="0"/>
                  </a:moveTo>
                  <a:lnTo>
                    <a:pt x="260" y="865"/>
                  </a:lnTo>
                  <a:cubicBezTo>
                    <a:pt x="116" y="865"/>
                    <a:pt x="0" y="980"/>
                    <a:pt x="29" y="1153"/>
                  </a:cubicBezTo>
                  <a:cubicBezTo>
                    <a:pt x="29" y="1268"/>
                    <a:pt x="144" y="1383"/>
                    <a:pt x="288" y="1383"/>
                  </a:cubicBezTo>
                  <a:lnTo>
                    <a:pt x="40324" y="548"/>
                  </a:lnTo>
                  <a:cubicBezTo>
                    <a:pt x="40468" y="519"/>
                    <a:pt x="40583" y="404"/>
                    <a:pt x="40583" y="260"/>
                  </a:cubicBezTo>
                  <a:cubicBezTo>
                    <a:pt x="40583" y="116"/>
                    <a:pt x="40468" y="0"/>
                    <a:pt x="40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6593831" y="3539869"/>
              <a:ext cx="1686265" cy="57505"/>
            </a:xfrm>
            <a:custGeom>
              <a:avLst/>
              <a:gdLst/>
              <a:ahLst/>
              <a:cxnLst/>
              <a:rect l="l" t="t" r="r" b="b"/>
              <a:pathLst>
                <a:path w="40584" h="1384" extrusionOk="0">
                  <a:moveTo>
                    <a:pt x="40324" y="0"/>
                  </a:moveTo>
                  <a:lnTo>
                    <a:pt x="260" y="865"/>
                  </a:lnTo>
                  <a:cubicBezTo>
                    <a:pt x="116" y="865"/>
                    <a:pt x="1" y="980"/>
                    <a:pt x="1" y="1153"/>
                  </a:cubicBezTo>
                  <a:cubicBezTo>
                    <a:pt x="1" y="1268"/>
                    <a:pt x="145" y="1383"/>
                    <a:pt x="289" y="1383"/>
                  </a:cubicBezTo>
                  <a:lnTo>
                    <a:pt x="40324" y="519"/>
                  </a:lnTo>
                  <a:cubicBezTo>
                    <a:pt x="40468" y="519"/>
                    <a:pt x="40583" y="404"/>
                    <a:pt x="40583" y="260"/>
                  </a:cubicBezTo>
                  <a:cubicBezTo>
                    <a:pt x="40583" y="116"/>
                    <a:pt x="40468" y="0"/>
                    <a:pt x="40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6607002" y="3453696"/>
              <a:ext cx="1665906" cy="123320"/>
            </a:xfrm>
            <a:custGeom>
              <a:avLst/>
              <a:gdLst/>
              <a:ahLst/>
              <a:cxnLst/>
              <a:rect l="l" t="t" r="r" b="b"/>
              <a:pathLst>
                <a:path w="40094" h="2968" extrusionOk="0">
                  <a:moveTo>
                    <a:pt x="40036" y="1"/>
                  </a:moveTo>
                  <a:lnTo>
                    <a:pt x="0" y="865"/>
                  </a:lnTo>
                  <a:lnTo>
                    <a:pt x="29" y="2967"/>
                  </a:lnTo>
                  <a:lnTo>
                    <a:pt x="40094" y="2074"/>
                  </a:lnTo>
                  <a:lnTo>
                    <a:pt x="40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6617763" y="3452491"/>
              <a:ext cx="842551" cy="26384"/>
            </a:xfrm>
            <a:custGeom>
              <a:avLst/>
              <a:gdLst/>
              <a:ahLst/>
              <a:cxnLst/>
              <a:rect l="l" t="t" r="r" b="b"/>
              <a:pathLst>
                <a:path w="20278" h="635" extrusionOk="0">
                  <a:moveTo>
                    <a:pt x="20162" y="1"/>
                  </a:moveTo>
                  <a:lnTo>
                    <a:pt x="116" y="433"/>
                  </a:lnTo>
                  <a:cubicBezTo>
                    <a:pt x="105" y="428"/>
                    <a:pt x="95" y="425"/>
                    <a:pt x="85" y="425"/>
                  </a:cubicBezTo>
                  <a:cubicBezTo>
                    <a:pt x="39" y="425"/>
                    <a:pt x="1" y="472"/>
                    <a:pt x="1" y="519"/>
                  </a:cubicBezTo>
                  <a:cubicBezTo>
                    <a:pt x="1" y="577"/>
                    <a:pt x="58" y="635"/>
                    <a:pt x="116" y="635"/>
                  </a:cubicBezTo>
                  <a:lnTo>
                    <a:pt x="20162" y="203"/>
                  </a:lnTo>
                  <a:cubicBezTo>
                    <a:pt x="20278" y="174"/>
                    <a:pt x="20278" y="1"/>
                    <a:pt x="20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6608207" y="3541073"/>
              <a:ext cx="593625" cy="14376"/>
            </a:xfrm>
            <a:custGeom>
              <a:avLst/>
              <a:gdLst/>
              <a:ahLst/>
              <a:cxnLst/>
              <a:rect l="l" t="t" r="r" b="b"/>
              <a:pathLst>
                <a:path w="14287" h="346" extrusionOk="0">
                  <a:moveTo>
                    <a:pt x="14286" y="0"/>
                  </a:moveTo>
                  <a:lnTo>
                    <a:pt x="0" y="317"/>
                  </a:lnTo>
                  <a:lnTo>
                    <a:pt x="0" y="346"/>
                  </a:lnTo>
                  <a:lnTo>
                    <a:pt x="14286" y="29"/>
                  </a:lnTo>
                  <a:lnTo>
                    <a:pt x="1428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7455472" y="3518346"/>
              <a:ext cx="816208" cy="19155"/>
            </a:xfrm>
            <a:custGeom>
              <a:avLst/>
              <a:gdLst/>
              <a:ahLst/>
              <a:cxnLst/>
              <a:rect l="l" t="t" r="r" b="b"/>
              <a:pathLst>
                <a:path w="19644" h="461" extrusionOk="0">
                  <a:moveTo>
                    <a:pt x="19644" y="0"/>
                  </a:moveTo>
                  <a:lnTo>
                    <a:pt x="0" y="403"/>
                  </a:lnTo>
                  <a:lnTo>
                    <a:pt x="29" y="461"/>
                  </a:lnTo>
                  <a:lnTo>
                    <a:pt x="19644" y="29"/>
                  </a:lnTo>
                  <a:lnTo>
                    <a:pt x="1964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7047379" y="3508748"/>
              <a:ext cx="634344" cy="15623"/>
            </a:xfrm>
            <a:custGeom>
              <a:avLst/>
              <a:gdLst/>
              <a:ahLst/>
              <a:cxnLst/>
              <a:rect l="l" t="t" r="r" b="b"/>
              <a:pathLst>
                <a:path w="15267" h="376" extrusionOk="0">
                  <a:moveTo>
                    <a:pt x="15266" y="1"/>
                  </a:moveTo>
                  <a:lnTo>
                    <a:pt x="1" y="346"/>
                  </a:lnTo>
                  <a:lnTo>
                    <a:pt x="1" y="375"/>
                  </a:lnTo>
                  <a:lnTo>
                    <a:pt x="15266" y="58"/>
                  </a:lnTo>
                  <a:lnTo>
                    <a:pt x="1526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6607002" y="3526698"/>
              <a:ext cx="277679" cy="7230"/>
            </a:xfrm>
            <a:custGeom>
              <a:avLst/>
              <a:gdLst/>
              <a:ahLst/>
              <a:cxnLst/>
              <a:rect l="l" t="t" r="r" b="b"/>
              <a:pathLst>
                <a:path w="6683" h="174" extrusionOk="0">
                  <a:moveTo>
                    <a:pt x="6683" y="1"/>
                  </a:moveTo>
                  <a:lnTo>
                    <a:pt x="0" y="145"/>
                  </a:lnTo>
                  <a:lnTo>
                    <a:pt x="0" y="173"/>
                  </a:lnTo>
                  <a:lnTo>
                    <a:pt x="6683" y="29"/>
                  </a:lnTo>
                  <a:lnTo>
                    <a:pt x="668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8038278" y="3495577"/>
              <a:ext cx="233386" cy="7230"/>
            </a:xfrm>
            <a:custGeom>
              <a:avLst/>
              <a:gdLst/>
              <a:ahLst/>
              <a:cxnLst/>
              <a:rect l="l" t="t" r="r" b="b"/>
              <a:pathLst>
                <a:path w="5617" h="174" extrusionOk="0">
                  <a:moveTo>
                    <a:pt x="5617" y="1"/>
                  </a:moveTo>
                  <a:lnTo>
                    <a:pt x="0" y="145"/>
                  </a:lnTo>
                  <a:lnTo>
                    <a:pt x="0" y="174"/>
                  </a:lnTo>
                  <a:lnTo>
                    <a:pt x="5617" y="58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7727118" y="3505175"/>
              <a:ext cx="155605" cy="4820"/>
            </a:xfrm>
            <a:custGeom>
              <a:avLst/>
              <a:gdLst/>
              <a:ahLst/>
              <a:cxnLst/>
              <a:rect l="l" t="t" r="r" b="b"/>
              <a:pathLst>
                <a:path w="3745" h="116" extrusionOk="0">
                  <a:moveTo>
                    <a:pt x="3745" y="0"/>
                  </a:moveTo>
                  <a:lnTo>
                    <a:pt x="1" y="58"/>
                  </a:lnTo>
                  <a:lnTo>
                    <a:pt x="1" y="115"/>
                  </a:lnTo>
                  <a:lnTo>
                    <a:pt x="3745" y="29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6717107" y="3486021"/>
              <a:ext cx="1035218" cy="23974"/>
            </a:xfrm>
            <a:custGeom>
              <a:avLst/>
              <a:gdLst/>
              <a:ahLst/>
              <a:cxnLst/>
              <a:rect l="l" t="t" r="r" b="b"/>
              <a:pathLst>
                <a:path w="24915" h="577" extrusionOk="0">
                  <a:moveTo>
                    <a:pt x="24914" y="0"/>
                  </a:moveTo>
                  <a:lnTo>
                    <a:pt x="0" y="519"/>
                  </a:lnTo>
                  <a:lnTo>
                    <a:pt x="0" y="576"/>
                  </a:lnTo>
                  <a:lnTo>
                    <a:pt x="24914" y="29"/>
                  </a:lnTo>
                  <a:lnTo>
                    <a:pt x="2491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7846779" y="3475260"/>
              <a:ext cx="372246" cy="9598"/>
            </a:xfrm>
            <a:custGeom>
              <a:avLst/>
              <a:gdLst/>
              <a:ahLst/>
              <a:cxnLst/>
              <a:rect l="l" t="t" r="r" b="b"/>
              <a:pathLst>
                <a:path w="8959" h="231" extrusionOk="0">
                  <a:moveTo>
                    <a:pt x="8930" y="0"/>
                  </a:moveTo>
                  <a:lnTo>
                    <a:pt x="1" y="202"/>
                  </a:lnTo>
                  <a:lnTo>
                    <a:pt x="1" y="231"/>
                  </a:lnTo>
                  <a:lnTo>
                    <a:pt x="8958" y="58"/>
                  </a:lnTo>
                  <a:lnTo>
                    <a:pt x="893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23"/>
          <p:cNvGrpSpPr/>
          <p:nvPr/>
        </p:nvGrpSpPr>
        <p:grpSpPr>
          <a:xfrm>
            <a:off x="6602611" y="1184423"/>
            <a:ext cx="2378630" cy="3615345"/>
            <a:chOff x="6602611" y="1184423"/>
            <a:chExt cx="2378630" cy="3615345"/>
          </a:xfrm>
        </p:grpSpPr>
        <p:grpSp>
          <p:nvGrpSpPr>
            <p:cNvPr id="790" name="Google Shape;790;p23"/>
            <p:cNvGrpSpPr/>
            <p:nvPr/>
          </p:nvGrpSpPr>
          <p:grpSpPr>
            <a:xfrm>
              <a:off x="6602611" y="4408233"/>
              <a:ext cx="391535" cy="391535"/>
              <a:chOff x="527450" y="1076100"/>
              <a:chExt cx="570750" cy="570750"/>
            </a:xfrm>
          </p:grpSpPr>
          <p:cxnSp>
            <p:nvCxnSpPr>
              <p:cNvPr id="791" name="Google Shape;791;p23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23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23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3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3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3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23"/>
            <p:cNvGrpSpPr/>
            <p:nvPr/>
          </p:nvGrpSpPr>
          <p:grpSpPr>
            <a:xfrm>
              <a:off x="8198267" y="1184423"/>
              <a:ext cx="782974" cy="801673"/>
              <a:chOff x="7563142" y="1165198"/>
              <a:chExt cx="782974" cy="801673"/>
            </a:xfrm>
          </p:grpSpPr>
          <p:grpSp>
            <p:nvGrpSpPr>
              <p:cNvPr id="798" name="Google Shape;798;p23"/>
              <p:cNvGrpSpPr/>
              <p:nvPr/>
            </p:nvGrpSpPr>
            <p:grpSpPr>
              <a:xfrm>
                <a:off x="8121507" y="1742262"/>
                <a:ext cx="224609" cy="224609"/>
                <a:chOff x="6256132" y="600637"/>
                <a:chExt cx="224609" cy="224609"/>
              </a:xfrm>
            </p:grpSpPr>
            <p:cxnSp>
              <p:nvCxnSpPr>
                <p:cNvPr id="799" name="Google Shape;799;p23"/>
                <p:cNvCxnSpPr/>
                <p:nvPr/>
              </p:nvCxnSpPr>
              <p:spPr>
                <a:xfrm>
                  <a:off x="6368522" y="624295"/>
                  <a:ext cx="0" cy="17734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0" name="Google Shape;800;p23"/>
                <p:cNvCxnSpPr/>
                <p:nvPr/>
              </p:nvCxnSpPr>
              <p:spPr>
                <a:xfrm rot="2700000">
                  <a:off x="6279744" y="713012"/>
                  <a:ext cx="177342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01" name="Google Shape;801;p23"/>
                <p:cNvSpPr/>
                <p:nvPr/>
              </p:nvSpPr>
              <p:spPr>
                <a:xfrm rot="2700000">
                  <a:off x="6454110" y="605206"/>
                  <a:ext cx="22062" cy="22062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23"/>
                <p:cNvSpPr/>
                <p:nvPr/>
              </p:nvSpPr>
              <p:spPr>
                <a:xfrm rot="2700000">
                  <a:off x="6260811" y="798504"/>
                  <a:ext cx="22062" cy="22062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23"/>
                <p:cNvSpPr/>
                <p:nvPr/>
              </p:nvSpPr>
              <p:spPr>
                <a:xfrm rot="-2700000">
                  <a:off x="6260701" y="605316"/>
                  <a:ext cx="22062" cy="22062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23"/>
                <p:cNvSpPr/>
                <p:nvPr/>
              </p:nvSpPr>
              <p:spPr>
                <a:xfrm rot="-2700000">
                  <a:off x="6454000" y="798614"/>
                  <a:ext cx="22062" cy="22062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5" name="Google Shape;805;p23"/>
              <p:cNvGrpSpPr/>
              <p:nvPr/>
            </p:nvGrpSpPr>
            <p:grpSpPr>
              <a:xfrm>
                <a:off x="7563142" y="1165198"/>
                <a:ext cx="481256" cy="481199"/>
                <a:chOff x="527450" y="1076100"/>
                <a:chExt cx="570750" cy="570750"/>
              </a:xfrm>
            </p:grpSpPr>
            <p:cxnSp>
              <p:nvCxnSpPr>
                <p:cNvPr id="806" name="Google Shape;806;p23"/>
                <p:cNvCxnSpPr/>
                <p:nvPr/>
              </p:nvCxnSpPr>
              <p:spPr>
                <a:xfrm>
                  <a:off x="812825" y="1190175"/>
                  <a:ext cx="0" cy="34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7" name="Google Shape;807;p23"/>
                <p:cNvCxnSpPr/>
                <p:nvPr/>
              </p:nvCxnSpPr>
              <p:spPr>
                <a:xfrm>
                  <a:off x="641525" y="1361600"/>
                  <a:ext cx="342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08" name="Google Shape;808;p23"/>
                <p:cNvSpPr/>
                <p:nvPr/>
              </p:nvSpPr>
              <p:spPr>
                <a:xfrm>
                  <a:off x="791375" y="1076100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23"/>
                <p:cNvSpPr/>
                <p:nvPr/>
              </p:nvSpPr>
              <p:spPr>
                <a:xfrm>
                  <a:off x="791375" y="1603950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23"/>
                <p:cNvSpPr/>
                <p:nvPr/>
              </p:nvSpPr>
              <p:spPr>
                <a:xfrm rot="-5400000">
                  <a:off x="527450" y="1340025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23"/>
                <p:cNvSpPr/>
                <p:nvPr/>
              </p:nvSpPr>
              <p:spPr>
                <a:xfrm rot="-5400000">
                  <a:off x="1055300" y="1340025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2"/>
        </a:solidFill>
        <a:effectLst/>
      </p:bgPr>
    </p:bg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" name="Google Shape;1108;p31"/>
          <p:cNvGrpSpPr/>
          <p:nvPr/>
        </p:nvGrpSpPr>
        <p:grpSpPr>
          <a:xfrm>
            <a:off x="-223439" y="2496111"/>
            <a:ext cx="970990" cy="1808152"/>
            <a:chOff x="8010150" y="-301812"/>
            <a:chExt cx="1235042" cy="2299863"/>
          </a:xfrm>
        </p:grpSpPr>
        <p:sp>
          <p:nvSpPr>
            <p:cNvPr id="1109" name="Google Shape;1109;p31"/>
            <p:cNvSpPr/>
            <p:nvPr/>
          </p:nvSpPr>
          <p:spPr>
            <a:xfrm flipH="1">
              <a:off x="8627675" y="0"/>
              <a:ext cx="617517" cy="542400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 flipH="1">
              <a:off x="8010150" y="413763"/>
              <a:ext cx="617517" cy="542400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 flipH="1">
              <a:off x="8627675" y="727825"/>
              <a:ext cx="617517" cy="542400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 flipH="1">
              <a:off x="8627675" y="1455650"/>
              <a:ext cx="617517" cy="542400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 flipH="1">
              <a:off x="8010150" y="-301812"/>
              <a:ext cx="617517" cy="542400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31"/>
          <p:cNvGrpSpPr/>
          <p:nvPr/>
        </p:nvGrpSpPr>
        <p:grpSpPr>
          <a:xfrm>
            <a:off x="6602611" y="1184423"/>
            <a:ext cx="2378630" cy="3615345"/>
            <a:chOff x="6602611" y="1184423"/>
            <a:chExt cx="2378630" cy="3615345"/>
          </a:xfrm>
        </p:grpSpPr>
        <p:grpSp>
          <p:nvGrpSpPr>
            <p:cNvPr id="1115" name="Google Shape;1115;p31"/>
            <p:cNvGrpSpPr/>
            <p:nvPr/>
          </p:nvGrpSpPr>
          <p:grpSpPr>
            <a:xfrm>
              <a:off x="6602611" y="4408233"/>
              <a:ext cx="391535" cy="391535"/>
              <a:chOff x="527450" y="1076100"/>
              <a:chExt cx="570750" cy="570750"/>
            </a:xfrm>
          </p:grpSpPr>
          <p:cxnSp>
            <p:nvCxnSpPr>
              <p:cNvPr id="1116" name="Google Shape;1116;p31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31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8" name="Google Shape;1118;p31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2" name="Google Shape;1122;p31"/>
            <p:cNvGrpSpPr/>
            <p:nvPr/>
          </p:nvGrpSpPr>
          <p:grpSpPr>
            <a:xfrm>
              <a:off x="8198267" y="1184423"/>
              <a:ext cx="782974" cy="801673"/>
              <a:chOff x="7563142" y="1165198"/>
              <a:chExt cx="782974" cy="801673"/>
            </a:xfrm>
          </p:grpSpPr>
          <p:grpSp>
            <p:nvGrpSpPr>
              <p:cNvPr id="1123" name="Google Shape;1123;p31"/>
              <p:cNvGrpSpPr/>
              <p:nvPr/>
            </p:nvGrpSpPr>
            <p:grpSpPr>
              <a:xfrm>
                <a:off x="8121507" y="1742262"/>
                <a:ext cx="224609" cy="224609"/>
                <a:chOff x="6256132" y="600637"/>
                <a:chExt cx="224609" cy="224609"/>
              </a:xfrm>
            </p:grpSpPr>
            <p:cxnSp>
              <p:nvCxnSpPr>
                <p:cNvPr id="1124" name="Google Shape;1124;p31"/>
                <p:cNvCxnSpPr/>
                <p:nvPr/>
              </p:nvCxnSpPr>
              <p:spPr>
                <a:xfrm>
                  <a:off x="6368522" y="624295"/>
                  <a:ext cx="0" cy="17734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25" name="Google Shape;1125;p31"/>
                <p:cNvCxnSpPr/>
                <p:nvPr/>
              </p:nvCxnSpPr>
              <p:spPr>
                <a:xfrm rot="2700000">
                  <a:off x="6279744" y="713012"/>
                  <a:ext cx="177342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126" name="Google Shape;1126;p31"/>
                <p:cNvSpPr/>
                <p:nvPr/>
              </p:nvSpPr>
              <p:spPr>
                <a:xfrm rot="2700000">
                  <a:off x="6454110" y="605206"/>
                  <a:ext cx="22062" cy="22062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31"/>
                <p:cNvSpPr/>
                <p:nvPr/>
              </p:nvSpPr>
              <p:spPr>
                <a:xfrm rot="2700000">
                  <a:off x="6260811" y="798504"/>
                  <a:ext cx="22062" cy="22062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31"/>
                <p:cNvSpPr/>
                <p:nvPr/>
              </p:nvSpPr>
              <p:spPr>
                <a:xfrm rot="-2700000">
                  <a:off x="6260701" y="605316"/>
                  <a:ext cx="22062" cy="22062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31"/>
                <p:cNvSpPr/>
                <p:nvPr/>
              </p:nvSpPr>
              <p:spPr>
                <a:xfrm rot="-2700000">
                  <a:off x="6454000" y="798614"/>
                  <a:ext cx="22062" cy="22062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0" name="Google Shape;1130;p31"/>
              <p:cNvGrpSpPr/>
              <p:nvPr/>
            </p:nvGrpSpPr>
            <p:grpSpPr>
              <a:xfrm>
                <a:off x="7563142" y="1165198"/>
                <a:ext cx="481256" cy="481199"/>
                <a:chOff x="527450" y="1076100"/>
                <a:chExt cx="570750" cy="570750"/>
              </a:xfrm>
            </p:grpSpPr>
            <p:cxnSp>
              <p:nvCxnSpPr>
                <p:cNvPr id="1131" name="Google Shape;1131;p31"/>
                <p:cNvCxnSpPr/>
                <p:nvPr/>
              </p:nvCxnSpPr>
              <p:spPr>
                <a:xfrm>
                  <a:off x="812825" y="1190175"/>
                  <a:ext cx="0" cy="34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2" name="Google Shape;1132;p31"/>
                <p:cNvCxnSpPr/>
                <p:nvPr/>
              </p:nvCxnSpPr>
              <p:spPr>
                <a:xfrm>
                  <a:off x="641525" y="1361600"/>
                  <a:ext cx="342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133" name="Google Shape;1133;p31"/>
                <p:cNvSpPr/>
                <p:nvPr/>
              </p:nvSpPr>
              <p:spPr>
                <a:xfrm>
                  <a:off x="791375" y="1076100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31"/>
                <p:cNvSpPr/>
                <p:nvPr/>
              </p:nvSpPr>
              <p:spPr>
                <a:xfrm>
                  <a:off x="791375" y="1603950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31"/>
                <p:cNvSpPr/>
                <p:nvPr/>
              </p:nvSpPr>
              <p:spPr>
                <a:xfrm rot="-5400000">
                  <a:off x="527450" y="1340025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31"/>
                <p:cNvSpPr/>
                <p:nvPr/>
              </p:nvSpPr>
              <p:spPr>
                <a:xfrm rot="-5400000">
                  <a:off x="1055300" y="1340025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 Medium"/>
              <a:buChar char="●"/>
              <a:defRPr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 Medium"/>
              <a:buChar char="○"/>
              <a:defRPr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 Medium"/>
              <a:buChar char="■"/>
              <a:defRPr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 Medium"/>
              <a:buChar char="●"/>
              <a:defRPr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 Medium"/>
              <a:buChar char="○"/>
              <a:defRPr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 Medium"/>
              <a:buChar char="■"/>
              <a:defRPr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 Medium"/>
              <a:buChar char="●"/>
              <a:defRPr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 Medium"/>
              <a:buChar char="○"/>
              <a:defRPr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 Medium"/>
              <a:buChar char="■"/>
              <a:defRPr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4" r:id="rId7"/>
    <p:sldLayoutId id="2147483669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36"/>
          <p:cNvSpPr txBox="1">
            <a:spLocks noGrp="1"/>
          </p:cNvSpPr>
          <p:nvPr>
            <p:ph type="ctrTitle"/>
          </p:nvPr>
        </p:nvSpPr>
        <p:spPr>
          <a:xfrm>
            <a:off x="2139315" y="1515046"/>
            <a:ext cx="4865369" cy="18044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TEAM</a:t>
            </a:r>
            <a:br>
              <a:rPr lang="en-US" sz="4400" dirty="0"/>
            </a:br>
            <a:r>
              <a:rPr lang="en-US" sz="4400" b="0" dirty="0"/>
              <a:t> 	GREEN CODE</a:t>
            </a:r>
            <a:endParaRPr sz="4400" b="0" dirty="0"/>
          </a:p>
        </p:txBody>
      </p:sp>
      <p:grpSp>
        <p:nvGrpSpPr>
          <p:cNvPr id="1199" name="Google Shape;1199;p36"/>
          <p:cNvGrpSpPr/>
          <p:nvPr/>
        </p:nvGrpSpPr>
        <p:grpSpPr>
          <a:xfrm>
            <a:off x="6256132" y="600637"/>
            <a:ext cx="224719" cy="224719"/>
            <a:chOff x="6256132" y="600637"/>
            <a:chExt cx="224719" cy="224719"/>
          </a:xfrm>
        </p:grpSpPr>
        <p:cxnSp>
          <p:nvCxnSpPr>
            <p:cNvPr id="1200" name="Google Shape;1200;p36"/>
            <p:cNvCxnSpPr/>
            <p:nvPr/>
          </p:nvCxnSpPr>
          <p:spPr>
            <a:xfrm>
              <a:off x="6368491" y="624282"/>
              <a:ext cx="0" cy="17742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1" name="Google Shape;1201;p36"/>
            <p:cNvCxnSpPr/>
            <p:nvPr/>
          </p:nvCxnSpPr>
          <p:spPr>
            <a:xfrm rot="2700000">
              <a:off x="6279732" y="713042"/>
              <a:ext cx="177427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02" name="Google Shape;1202;p36"/>
            <p:cNvSpPr/>
            <p:nvPr/>
          </p:nvSpPr>
          <p:spPr>
            <a:xfrm rot="2700000">
              <a:off x="6454032" y="605238"/>
              <a:ext cx="22217" cy="222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6"/>
            <p:cNvSpPr/>
            <p:nvPr/>
          </p:nvSpPr>
          <p:spPr>
            <a:xfrm rot="2700000">
              <a:off x="6260733" y="798537"/>
              <a:ext cx="22217" cy="222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6"/>
            <p:cNvSpPr/>
            <p:nvPr/>
          </p:nvSpPr>
          <p:spPr>
            <a:xfrm rot="-2700000">
              <a:off x="6260733" y="605238"/>
              <a:ext cx="22217" cy="222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6"/>
            <p:cNvSpPr/>
            <p:nvPr/>
          </p:nvSpPr>
          <p:spPr>
            <a:xfrm rot="-2700000">
              <a:off x="6454032" y="798537"/>
              <a:ext cx="22217" cy="222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6" name="Google Shape;1206;p36"/>
          <p:cNvGrpSpPr/>
          <p:nvPr/>
        </p:nvGrpSpPr>
        <p:grpSpPr>
          <a:xfrm>
            <a:off x="7789786" y="1316608"/>
            <a:ext cx="391535" cy="391535"/>
            <a:chOff x="527450" y="1076100"/>
            <a:chExt cx="570750" cy="570750"/>
          </a:xfrm>
        </p:grpSpPr>
        <p:cxnSp>
          <p:nvCxnSpPr>
            <p:cNvPr id="1207" name="Google Shape;1207;p36"/>
            <p:cNvCxnSpPr/>
            <p:nvPr/>
          </p:nvCxnSpPr>
          <p:spPr>
            <a:xfrm>
              <a:off x="812825" y="1190175"/>
              <a:ext cx="0" cy="342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8" name="Google Shape;1208;p36"/>
            <p:cNvCxnSpPr/>
            <p:nvPr/>
          </p:nvCxnSpPr>
          <p:spPr>
            <a:xfrm>
              <a:off x="641525" y="1361600"/>
              <a:ext cx="342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09" name="Google Shape;1209;p36"/>
            <p:cNvSpPr/>
            <p:nvPr/>
          </p:nvSpPr>
          <p:spPr>
            <a:xfrm>
              <a:off x="791375" y="107610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791375" y="160395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6"/>
            <p:cNvSpPr/>
            <p:nvPr/>
          </p:nvSpPr>
          <p:spPr>
            <a:xfrm rot="-5400000">
              <a:off x="52745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6"/>
            <p:cNvSpPr/>
            <p:nvPr/>
          </p:nvSpPr>
          <p:spPr>
            <a:xfrm rot="-5400000">
              <a:off x="105530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36"/>
          <p:cNvGrpSpPr/>
          <p:nvPr/>
        </p:nvGrpSpPr>
        <p:grpSpPr>
          <a:xfrm>
            <a:off x="908992" y="1954173"/>
            <a:ext cx="481256" cy="481199"/>
            <a:chOff x="527450" y="1076100"/>
            <a:chExt cx="570750" cy="570750"/>
          </a:xfrm>
        </p:grpSpPr>
        <p:cxnSp>
          <p:nvCxnSpPr>
            <p:cNvPr id="1216" name="Google Shape;1216;p36"/>
            <p:cNvCxnSpPr/>
            <p:nvPr/>
          </p:nvCxnSpPr>
          <p:spPr>
            <a:xfrm>
              <a:off x="812825" y="1190175"/>
              <a:ext cx="0" cy="342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7" name="Google Shape;1217;p36"/>
            <p:cNvCxnSpPr/>
            <p:nvPr/>
          </p:nvCxnSpPr>
          <p:spPr>
            <a:xfrm>
              <a:off x="641525" y="1361600"/>
              <a:ext cx="34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8" name="Google Shape;1218;p36"/>
            <p:cNvSpPr/>
            <p:nvPr/>
          </p:nvSpPr>
          <p:spPr>
            <a:xfrm>
              <a:off x="791375" y="1076100"/>
              <a:ext cx="42900" cy="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791375" y="1603950"/>
              <a:ext cx="42900" cy="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6"/>
            <p:cNvSpPr/>
            <p:nvPr/>
          </p:nvSpPr>
          <p:spPr>
            <a:xfrm rot="-5400000">
              <a:off x="527450" y="1340025"/>
              <a:ext cx="42900" cy="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6"/>
            <p:cNvSpPr/>
            <p:nvPr/>
          </p:nvSpPr>
          <p:spPr>
            <a:xfrm rot="-5400000">
              <a:off x="1055300" y="1340025"/>
              <a:ext cx="42900" cy="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36"/>
          <p:cNvGrpSpPr/>
          <p:nvPr/>
        </p:nvGrpSpPr>
        <p:grpSpPr>
          <a:xfrm>
            <a:off x="1762035" y="881190"/>
            <a:ext cx="642685" cy="671558"/>
            <a:chOff x="4079542" y="908618"/>
            <a:chExt cx="529918" cy="553725"/>
          </a:xfrm>
        </p:grpSpPr>
        <p:sp>
          <p:nvSpPr>
            <p:cNvPr id="1223" name="Google Shape;1223;p36"/>
            <p:cNvSpPr/>
            <p:nvPr/>
          </p:nvSpPr>
          <p:spPr>
            <a:xfrm>
              <a:off x="4079542" y="908618"/>
              <a:ext cx="144552" cy="113681"/>
            </a:xfrm>
            <a:custGeom>
              <a:avLst/>
              <a:gdLst/>
              <a:ahLst/>
              <a:cxnLst/>
              <a:rect l="l" t="t" r="r" b="b"/>
              <a:pathLst>
                <a:path w="3479" h="2736" extrusionOk="0">
                  <a:moveTo>
                    <a:pt x="1752" y="1"/>
                  </a:moveTo>
                  <a:cubicBezTo>
                    <a:pt x="1632" y="1"/>
                    <a:pt x="1509" y="17"/>
                    <a:pt x="1383" y="50"/>
                  </a:cubicBezTo>
                  <a:cubicBezTo>
                    <a:pt x="202" y="367"/>
                    <a:pt x="0" y="1951"/>
                    <a:pt x="1066" y="2556"/>
                  </a:cubicBezTo>
                  <a:cubicBezTo>
                    <a:pt x="1281" y="2678"/>
                    <a:pt x="1514" y="2736"/>
                    <a:pt x="1744" y="2736"/>
                  </a:cubicBezTo>
                  <a:cubicBezTo>
                    <a:pt x="2222" y="2736"/>
                    <a:pt x="2685" y="2485"/>
                    <a:pt x="2938" y="2038"/>
                  </a:cubicBezTo>
                  <a:cubicBezTo>
                    <a:pt x="3479" y="1111"/>
                    <a:pt x="2755" y="1"/>
                    <a:pt x="1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4113030" y="914019"/>
              <a:ext cx="90994" cy="51771"/>
            </a:xfrm>
            <a:custGeom>
              <a:avLst/>
              <a:gdLst/>
              <a:ahLst/>
              <a:cxnLst/>
              <a:rect l="l" t="t" r="r" b="b"/>
              <a:pathLst>
                <a:path w="2190" h="1246" extrusionOk="0">
                  <a:moveTo>
                    <a:pt x="939" y="0"/>
                  </a:moveTo>
                  <a:cubicBezTo>
                    <a:pt x="617" y="0"/>
                    <a:pt x="289" y="122"/>
                    <a:pt x="30" y="381"/>
                  </a:cubicBezTo>
                  <a:cubicBezTo>
                    <a:pt x="1" y="410"/>
                    <a:pt x="1" y="496"/>
                    <a:pt x="30" y="554"/>
                  </a:cubicBezTo>
                  <a:lnTo>
                    <a:pt x="59" y="554"/>
                  </a:lnTo>
                  <a:cubicBezTo>
                    <a:pt x="87" y="568"/>
                    <a:pt x="116" y="576"/>
                    <a:pt x="145" y="576"/>
                  </a:cubicBezTo>
                  <a:cubicBezTo>
                    <a:pt x="174" y="576"/>
                    <a:pt x="203" y="568"/>
                    <a:pt x="231" y="554"/>
                  </a:cubicBezTo>
                  <a:cubicBezTo>
                    <a:pt x="421" y="347"/>
                    <a:pt x="674" y="243"/>
                    <a:pt x="932" y="243"/>
                  </a:cubicBezTo>
                  <a:cubicBezTo>
                    <a:pt x="1105" y="243"/>
                    <a:pt x="1280" y="289"/>
                    <a:pt x="1441" y="381"/>
                  </a:cubicBezTo>
                  <a:cubicBezTo>
                    <a:pt x="1585" y="468"/>
                    <a:pt x="1729" y="583"/>
                    <a:pt x="1815" y="727"/>
                  </a:cubicBezTo>
                  <a:cubicBezTo>
                    <a:pt x="1873" y="871"/>
                    <a:pt x="1931" y="1015"/>
                    <a:pt x="1931" y="1130"/>
                  </a:cubicBezTo>
                  <a:cubicBezTo>
                    <a:pt x="1960" y="1216"/>
                    <a:pt x="2017" y="1245"/>
                    <a:pt x="2075" y="1245"/>
                  </a:cubicBezTo>
                  <a:cubicBezTo>
                    <a:pt x="2132" y="1245"/>
                    <a:pt x="2190" y="1188"/>
                    <a:pt x="2190" y="1101"/>
                  </a:cubicBezTo>
                  <a:cubicBezTo>
                    <a:pt x="2161" y="928"/>
                    <a:pt x="2104" y="784"/>
                    <a:pt x="2017" y="612"/>
                  </a:cubicBezTo>
                  <a:cubicBezTo>
                    <a:pt x="1787" y="217"/>
                    <a:pt x="1368" y="0"/>
                    <a:pt x="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4085525" y="1347831"/>
              <a:ext cx="144552" cy="114512"/>
            </a:xfrm>
            <a:custGeom>
              <a:avLst/>
              <a:gdLst/>
              <a:ahLst/>
              <a:cxnLst/>
              <a:rect l="l" t="t" r="r" b="b"/>
              <a:pathLst>
                <a:path w="3479" h="2756" extrusionOk="0">
                  <a:moveTo>
                    <a:pt x="1751" y="0"/>
                  </a:moveTo>
                  <a:cubicBezTo>
                    <a:pt x="1632" y="0"/>
                    <a:pt x="1509" y="16"/>
                    <a:pt x="1383" y="50"/>
                  </a:cubicBezTo>
                  <a:cubicBezTo>
                    <a:pt x="202" y="367"/>
                    <a:pt x="0" y="1951"/>
                    <a:pt x="1066" y="2556"/>
                  </a:cubicBezTo>
                  <a:cubicBezTo>
                    <a:pt x="1279" y="2691"/>
                    <a:pt x="1515" y="2755"/>
                    <a:pt x="1749" y="2755"/>
                  </a:cubicBezTo>
                  <a:cubicBezTo>
                    <a:pt x="2213" y="2755"/>
                    <a:pt x="2671" y="2506"/>
                    <a:pt x="2938" y="2066"/>
                  </a:cubicBezTo>
                  <a:cubicBezTo>
                    <a:pt x="3479" y="1114"/>
                    <a:pt x="2754" y="0"/>
                    <a:pt x="1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4119013" y="1353607"/>
              <a:ext cx="90994" cy="51730"/>
            </a:xfrm>
            <a:custGeom>
              <a:avLst/>
              <a:gdLst/>
              <a:ahLst/>
              <a:cxnLst/>
              <a:rect l="l" t="t" r="r" b="b"/>
              <a:pathLst>
                <a:path w="2190" h="1245" extrusionOk="0">
                  <a:moveTo>
                    <a:pt x="929" y="0"/>
                  </a:moveTo>
                  <a:cubicBezTo>
                    <a:pt x="600" y="0"/>
                    <a:pt x="273" y="128"/>
                    <a:pt x="30" y="372"/>
                  </a:cubicBezTo>
                  <a:cubicBezTo>
                    <a:pt x="1" y="429"/>
                    <a:pt x="1" y="487"/>
                    <a:pt x="30" y="545"/>
                  </a:cubicBezTo>
                  <a:lnTo>
                    <a:pt x="59" y="573"/>
                  </a:lnTo>
                  <a:cubicBezTo>
                    <a:pt x="82" y="585"/>
                    <a:pt x="106" y="592"/>
                    <a:pt x="130" y="592"/>
                  </a:cubicBezTo>
                  <a:cubicBezTo>
                    <a:pt x="164" y="592"/>
                    <a:pt x="198" y="578"/>
                    <a:pt x="231" y="545"/>
                  </a:cubicBezTo>
                  <a:cubicBezTo>
                    <a:pt x="427" y="349"/>
                    <a:pt x="688" y="242"/>
                    <a:pt x="953" y="242"/>
                  </a:cubicBezTo>
                  <a:cubicBezTo>
                    <a:pt x="1119" y="242"/>
                    <a:pt x="1286" y="283"/>
                    <a:pt x="1441" y="372"/>
                  </a:cubicBezTo>
                  <a:cubicBezTo>
                    <a:pt x="1585" y="487"/>
                    <a:pt x="1729" y="602"/>
                    <a:pt x="1816" y="746"/>
                  </a:cubicBezTo>
                  <a:cubicBezTo>
                    <a:pt x="1873" y="861"/>
                    <a:pt x="1931" y="1005"/>
                    <a:pt x="1931" y="1149"/>
                  </a:cubicBezTo>
                  <a:cubicBezTo>
                    <a:pt x="1944" y="1214"/>
                    <a:pt x="1992" y="1244"/>
                    <a:pt x="2043" y="1244"/>
                  </a:cubicBezTo>
                  <a:cubicBezTo>
                    <a:pt x="2106" y="1244"/>
                    <a:pt x="2174" y="1200"/>
                    <a:pt x="2190" y="1121"/>
                  </a:cubicBezTo>
                  <a:cubicBezTo>
                    <a:pt x="2132" y="717"/>
                    <a:pt x="1902" y="372"/>
                    <a:pt x="1556" y="170"/>
                  </a:cubicBezTo>
                  <a:cubicBezTo>
                    <a:pt x="1362" y="56"/>
                    <a:pt x="1145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4169287" y="1221731"/>
              <a:ext cx="104166" cy="151034"/>
            </a:xfrm>
            <a:custGeom>
              <a:avLst/>
              <a:gdLst/>
              <a:ahLst/>
              <a:cxnLst/>
              <a:rect l="l" t="t" r="r" b="b"/>
              <a:pathLst>
                <a:path w="2507" h="3635" extrusionOk="0">
                  <a:moveTo>
                    <a:pt x="2078" y="1"/>
                  </a:moveTo>
                  <a:cubicBezTo>
                    <a:pt x="1954" y="1"/>
                    <a:pt x="1832" y="64"/>
                    <a:pt x="1758" y="176"/>
                  </a:cubicBezTo>
                  <a:lnTo>
                    <a:pt x="116" y="3085"/>
                  </a:lnTo>
                  <a:cubicBezTo>
                    <a:pt x="1" y="3258"/>
                    <a:pt x="87" y="3488"/>
                    <a:pt x="260" y="3575"/>
                  </a:cubicBezTo>
                  <a:cubicBezTo>
                    <a:pt x="321" y="3615"/>
                    <a:pt x="386" y="3634"/>
                    <a:pt x="449" y="3634"/>
                  </a:cubicBezTo>
                  <a:cubicBezTo>
                    <a:pt x="565" y="3634"/>
                    <a:pt x="675" y="3571"/>
                    <a:pt x="750" y="3459"/>
                  </a:cubicBezTo>
                  <a:lnTo>
                    <a:pt x="2391" y="550"/>
                  </a:lnTo>
                  <a:cubicBezTo>
                    <a:pt x="2506" y="377"/>
                    <a:pt x="2449" y="147"/>
                    <a:pt x="2276" y="61"/>
                  </a:cubicBezTo>
                  <a:cubicBezTo>
                    <a:pt x="2215" y="20"/>
                    <a:pt x="2146" y="1"/>
                    <a:pt x="2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4162099" y="996743"/>
              <a:ext cx="105371" cy="150328"/>
            </a:xfrm>
            <a:custGeom>
              <a:avLst/>
              <a:gdLst/>
              <a:ahLst/>
              <a:cxnLst/>
              <a:rect l="l" t="t" r="r" b="b"/>
              <a:pathLst>
                <a:path w="2536" h="3618" extrusionOk="0">
                  <a:moveTo>
                    <a:pt x="449" y="1"/>
                  </a:moveTo>
                  <a:cubicBezTo>
                    <a:pt x="386" y="1"/>
                    <a:pt x="321" y="20"/>
                    <a:pt x="260" y="61"/>
                  </a:cubicBezTo>
                  <a:cubicBezTo>
                    <a:pt x="58" y="147"/>
                    <a:pt x="1" y="378"/>
                    <a:pt x="116" y="550"/>
                  </a:cubicBezTo>
                  <a:lnTo>
                    <a:pt x="1815" y="3431"/>
                  </a:lnTo>
                  <a:cubicBezTo>
                    <a:pt x="1844" y="3488"/>
                    <a:pt x="1873" y="3517"/>
                    <a:pt x="1931" y="3575"/>
                  </a:cubicBezTo>
                  <a:cubicBezTo>
                    <a:pt x="1988" y="3603"/>
                    <a:pt x="2053" y="3618"/>
                    <a:pt x="2118" y="3618"/>
                  </a:cubicBezTo>
                  <a:cubicBezTo>
                    <a:pt x="2183" y="3618"/>
                    <a:pt x="2247" y="3603"/>
                    <a:pt x="2305" y="3575"/>
                  </a:cubicBezTo>
                  <a:cubicBezTo>
                    <a:pt x="2478" y="3459"/>
                    <a:pt x="2535" y="3229"/>
                    <a:pt x="2449" y="3056"/>
                  </a:cubicBezTo>
                  <a:lnTo>
                    <a:pt x="750" y="176"/>
                  </a:lnTo>
                  <a:cubicBezTo>
                    <a:pt x="675" y="64"/>
                    <a:pt x="565" y="1"/>
                    <a:pt x="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4359955" y="1171581"/>
              <a:ext cx="180369" cy="31163"/>
            </a:xfrm>
            <a:custGeom>
              <a:avLst/>
              <a:gdLst/>
              <a:ahLst/>
              <a:cxnLst/>
              <a:rect l="l" t="t" r="r" b="b"/>
              <a:pathLst>
                <a:path w="4341" h="750" extrusionOk="0">
                  <a:moveTo>
                    <a:pt x="3851" y="0"/>
                  </a:moveTo>
                  <a:lnTo>
                    <a:pt x="510" y="29"/>
                  </a:lnTo>
                  <a:cubicBezTo>
                    <a:pt x="499" y="28"/>
                    <a:pt x="488" y="28"/>
                    <a:pt x="478" y="28"/>
                  </a:cubicBezTo>
                  <a:cubicBezTo>
                    <a:pt x="101" y="28"/>
                    <a:pt x="1" y="523"/>
                    <a:pt x="337" y="692"/>
                  </a:cubicBezTo>
                  <a:cubicBezTo>
                    <a:pt x="394" y="720"/>
                    <a:pt x="452" y="749"/>
                    <a:pt x="510" y="749"/>
                  </a:cubicBezTo>
                  <a:lnTo>
                    <a:pt x="3851" y="720"/>
                  </a:lnTo>
                  <a:cubicBezTo>
                    <a:pt x="4340" y="720"/>
                    <a:pt x="4340" y="0"/>
                    <a:pt x="3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4138167" y="1074107"/>
              <a:ext cx="287900" cy="227362"/>
            </a:xfrm>
            <a:custGeom>
              <a:avLst/>
              <a:gdLst/>
              <a:ahLst/>
              <a:cxnLst/>
              <a:rect l="l" t="t" r="r" b="b"/>
              <a:pathLst>
                <a:path w="6929" h="5472" extrusionOk="0">
                  <a:moveTo>
                    <a:pt x="3502" y="1"/>
                  </a:moveTo>
                  <a:cubicBezTo>
                    <a:pt x="3264" y="1"/>
                    <a:pt x="3017" y="32"/>
                    <a:pt x="2766" y="100"/>
                  </a:cubicBezTo>
                  <a:cubicBezTo>
                    <a:pt x="433" y="733"/>
                    <a:pt x="1" y="3902"/>
                    <a:pt x="2132" y="5111"/>
                  </a:cubicBezTo>
                  <a:cubicBezTo>
                    <a:pt x="2555" y="5355"/>
                    <a:pt x="3017" y="5471"/>
                    <a:pt x="3474" y="5471"/>
                  </a:cubicBezTo>
                  <a:cubicBezTo>
                    <a:pt x="4419" y="5471"/>
                    <a:pt x="5343" y="4977"/>
                    <a:pt x="5848" y="4103"/>
                  </a:cubicBezTo>
                  <a:cubicBezTo>
                    <a:pt x="6929" y="2224"/>
                    <a:pt x="5503" y="1"/>
                    <a:pt x="3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4205186" y="1083082"/>
              <a:ext cx="181947" cy="104332"/>
            </a:xfrm>
            <a:custGeom>
              <a:avLst/>
              <a:gdLst/>
              <a:ahLst/>
              <a:cxnLst/>
              <a:rect l="l" t="t" r="r" b="b"/>
              <a:pathLst>
                <a:path w="4379" h="2511" extrusionOk="0">
                  <a:moveTo>
                    <a:pt x="1886" y="0"/>
                  </a:moveTo>
                  <a:cubicBezTo>
                    <a:pt x="1251" y="0"/>
                    <a:pt x="609" y="242"/>
                    <a:pt x="116" y="748"/>
                  </a:cubicBezTo>
                  <a:cubicBezTo>
                    <a:pt x="1" y="834"/>
                    <a:pt x="1" y="1007"/>
                    <a:pt x="116" y="1122"/>
                  </a:cubicBezTo>
                  <a:cubicBezTo>
                    <a:pt x="116" y="1122"/>
                    <a:pt x="145" y="1151"/>
                    <a:pt x="145" y="1151"/>
                  </a:cubicBezTo>
                  <a:cubicBezTo>
                    <a:pt x="189" y="1173"/>
                    <a:pt x="233" y="1182"/>
                    <a:pt x="275" y="1182"/>
                  </a:cubicBezTo>
                  <a:cubicBezTo>
                    <a:pt x="344" y="1182"/>
                    <a:pt x="408" y="1158"/>
                    <a:pt x="462" y="1122"/>
                  </a:cubicBezTo>
                  <a:cubicBezTo>
                    <a:pt x="839" y="727"/>
                    <a:pt x="1350" y="527"/>
                    <a:pt x="1865" y="527"/>
                  </a:cubicBezTo>
                  <a:cubicBezTo>
                    <a:pt x="2215" y="527"/>
                    <a:pt x="2567" y="619"/>
                    <a:pt x="2881" y="805"/>
                  </a:cubicBezTo>
                  <a:cubicBezTo>
                    <a:pt x="3428" y="1122"/>
                    <a:pt x="3803" y="1669"/>
                    <a:pt x="3889" y="2332"/>
                  </a:cubicBezTo>
                  <a:cubicBezTo>
                    <a:pt x="3889" y="2432"/>
                    <a:pt x="3998" y="2510"/>
                    <a:pt x="4102" y="2510"/>
                  </a:cubicBezTo>
                  <a:cubicBezTo>
                    <a:pt x="4118" y="2510"/>
                    <a:pt x="4133" y="2509"/>
                    <a:pt x="4148" y="2505"/>
                  </a:cubicBezTo>
                  <a:cubicBezTo>
                    <a:pt x="4292" y="2476"/>
                    <a:pt x="4379" y="2361"/>
                    <a:pt x="4379" y="2246"/>
                  </a:cubicBezTo>
                  <a:cubicBezTo>
                    <a:pt x="4321" y="1900"/>
                    <a:pt x="4235" y="1554"/>
                    <a:pt x="4033" y="1237"/>
                  </a:cubicBezTo>
                  <a:cubicBezTo>
                    <a:pt x="3572" y="431"/>
                    <a:pt x="2735" y="0"/>
                    <a:pt x="1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4464866" y="1131237"/>
              <a:ext cx="144594" cy="113681"/>
            </a:xfrm>
            <a:custGeom>
              <a:avLst/>
              <a:gdLst/>
              <a:ahLst/>
              <a:cxnLst/>
              <a:rect l="l" t="t" r="r" b="b"/>
              <a:pathLst>
                <a:path w="3480" h="2736" extrusionOk="0">
                  <a:moveTo>
                    <a:pt x="1759" y="0"/>
                  </a:moveTo>
                  <a:cubicBezTo>
                    <a:pt x="1638" y="0"/>
                    <a:pt x="1512" y="16"/>
                    <a:pt x="1383" y="50"/>
                  </a:cubicBezTo>
                  <a:cubicBezTo>
                    <a:pt x="203" y="366"/>
                    <a:pt x="1" y="1951"/>
                    <a:pt x="1067" y="2555"/>
                  </a:cubicBezTo>
                  <a:cubicBezTo>
                    <a:pt x="1283" y="2678"/>
                    <a:pt x="1519" y="2736"/>
                    <a:pt x="1751" y="2736"/>
                  </a:cubicBezTo>
                  <a:cubicBezTo>
                    <a:pt x="2227" y="2736"/>
                    <a:pt x="2687" y="2492"/>
                    <a:pt x="2939" y="2066"/>
                  </a:cubicBezTo>
                  <a:cubicBezTo>
                    <a:pt x="3479" y="1113"/>
                    <a:pt x="2778" y="0"/>
                    <a:pt x="1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4498396" y="1136680"/>
              <a:ext cx="90994" cy="52021"/>
            </a:xfrm>
            <a:custGeom>
              <a:avLst/>
              <a:gdLst/>
              <a:ahLst/>
              <a:cxnLst/>
              <a:rect l="l" t="t" r="r" b="b"/>
              <a:pathLst>
                <a:path w="2190" h="1252" extrusionOk="0">
                  <a:moveTo>
                    <a:pt x="935" y="1"/>
                  </a:moveTo>
                  <a:cubicBezTo>
                    <a:pt x="620" y="1"/>
                    <a:pt x="303" y="123"/>
                    <a:pt x="58" y="379"/>
                  </a:cubicBezTo>
                  <a:cubicBezTo>
                    <a:pt x="0" y="408"/>
                    <a:pt x="0" y="495"/>
                    <a:pt x="58" y="552"/>
                  </a:cubicBezTo>
                  <a:lnTo>
                    <a:pt x="87" y="552"/>
                  </a:lnTo>
                  <a:cubicBezTo>
                    <a:pt x="101" y="567"/>
                    <a:pt x="130" y="574"/>
                    <a:pt x="159" y="574"/>
                  </a:cubicBezTo>
                  <a:cubicBezTo>
                    <a:pt x="188" y="574"/>
                    <a:pt x="216" y="567"/>
                    <a:pt x="231" y="552"/>
                  </a:cubicBezTo>
                  <a:cubicBezTo>
                    <a:pt x="426" y="357"/>
                    <a:pt x="698" y="249"/>
                    <a:pt x="972" y="249"/>
                  </a:cubicBezTo>
                  <a:cubicBezTo>
                    <a:pt x="1143" y="249"/>
                    <a:pt x="1315" y="291"/>
                    <a:pt x="1469" y="379"/>
                  </a:cubicBezTo>
                  <a:cubicBezTo>
                    <a:pt x="1613" y="466"/>
                    <a:pt x="1729" y="610"/>
                    <a:pt x="1815" y="754"/>
                  </a:cubicBezTo>
                  <a:cubicBezTo>
                    <a:pt x="1901" y="869"/>
                    <a:pt x="1930" y="1013"/>
                    <a:pt x="1959" y="1157"/>
                  </a:cubicBezTo>
                  <a:cubicBezTo>
                    <a:pt x="1959" y="1204"/>
                    <a:pt x="1997" y="1251"/>
                    <a:pt x="2058" y="1251"/>
                  </a:cubicBezTo>
                  <a:cubicBezTo>
                    <a:pt x="2072" y="1251"/>
                    <a:pt x="2087" y="1249"/>
                    <a:pt x="2103" y="1244"/>
                  </a:cubicBezTo>
                  <a:cubicBezTo>
                    <a:pt x="2161" y="1244"/>
                    <a:pt x="2189" y="1186"/>
                    <a:pt x="2189" y="1128"/>
                  </a:cubicBezTo>
                  <a:cubicBezTo>
                    <a:pt x="2189" y="956"/>
                    <a:pt x="2132" y="783"/>
                    <a:pt x="2017" y="639"/>
                  </a:cubicBezTo>
                  <a:cubicBezTo>
                    <a:pt x="1785" y="224"/>
                    <a:pt x="1362" y="1"/>
                    <a:pt x="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38"/>
          <p:cNvSpPr txBox="1">
            <a:spLocks noGrp="1"/>
          </p:cNvSpPr>
          <p:nvPr>
            <p:ph type="title"/>
          </p:nvPr>
        </p:nvSpPr>
        <p:spPr>
          <a:xfrm>
            <a:off x="2816760" y="201335"/>
            <a:ext cx="35104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254" name="Google Shape;1254;p38"/>
          <p:cNvSpPr txBox="1">
            <a:spLocks noGrp="1"/>
          </p:cNvSpPr>
          <p:nvPr>
            <p:ph type="title" idx="7"/>
          </p:nvPr>
        </p:nvSpPr>
        <p:spPr>
          <a:xfrm>
            <a:off x="2529895" y="129256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dirty="0"/>
          </a:p>
        </p:txBody>
      </p:sp>
      <p:sp>
        <p:nvSpPr>
          <p:cNvPr id="1255" name="Google Shape;1255;p38"/>
          <p:cNvSpPr txBox="1">
            <a:spLocks noGrp="1"/>
          </p:cNvSpPr>
          <p:nvPr>
            <p:ph type="title" idx="8"/>
          </p:nvPr>
        </p:nvSpPr>
        <p:spPr>
          <a:xfrm>
            <a:off x="2529895" y="302516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03</a:t>
            </a:r>
            <a:endParaRPr dirty="0"/>
          </a:p>
        </p:txBody>
      </p:sp>
      <p:sp>
        <p:nvSpPr>
          <p:cNvPr id="1256" name="Google Shape;1256;p38"/>
          <p:cNvSpPr txBox="1">
            <a:spLocks noGrp="1"/>
          </p:cNvSpPr>
          <p:nvPr>
            <p:ph type="title" idx="9"/>
          </p:nvPr>
        </p:nvSpPr>
        <p:spPr>
          <a:xfrm>
            <a:off x="5673025" y="129256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02</a:t>
            </a:r>
            <a:endParaRPr dirty="0"/>
          </a:p>
        </p:txBody>
      </p:sp>
      <p:sp>
        <p:nvSpPr>
          <p:cNvPr id="1257" name="Google Shape;1257;p38"/>
          <p:cNvSpPr txBox="1">
            <a:spLocks noGrp="1"/>
          </p:cNvSpPr>
          <p:nvPr>
            <p:ph type="title" idx="13"/>
          </p:nvPr>
        </p:nvSpPr>
        <p:spPr>
          <a:xfrm>
            <a:off x="5673025" y="302516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04</a:t>
            </a:r>
            <a:endParaRPr dirty="0"/>
          </a:p>
        </p:txBody>
      </p:sp>
      <p:sp>
        <p:nvSpPr>
          <p:cNvPr id="1260" name="Google Shape;1260;p38"/>
          <p:cNvSpPr txBox="1">
            <a:spLocks noGrp="1"/>
          </p:cNvSpPr>
          <p:nvPr>
            <p:ph type="subTitle" idx="16"/>
          </p:nvPr>
        </p:nvSpPr>
        <p:spPr>
          <a:xfrm>
            <a:off x="1744495" y="215886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The project</a:t>
            </a:r>
            <a:endParaRPr sz="2800" dirty="0"/>
          </a:p>
        </p:txBody>
      </p:sp>
      <p:sp>
        <p:nvSpPr>
          <p:cNvPr id="1261" name="Google Shape;1261;p38"/>
          <p:cNvSpPr txBox="1">
            <a:spLocks noGrp="1"/>
          </p:cNvSpPr>
          <p:nvPr>
            <p:ph type="subTitle" idx="17"/>
          </p:nvPr>
        </p:nvSpPr>
        <p:spPr>
          <a:xfrm>
            <a:off x="4725905" y="2086950"/>
            <a:ext cx="253932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Project goals</a:t>
            </a:r>
            <a:endParaRPr sz="2800" dirty="0"/>
          </a:p>
        </p:txBody>
      </p:sp>
      <p:sp>
        <p:nvSpPr>
          <p:cNvPr id="1263" name="Google Shape;1263;p38"/>
          <p:cNvSpPr txBox="1">
            <a:spLocks noGrp="1"/>
          </p:cNvSpPr>
          <p:nvPr>
            <p:ph type="subTitle" idx="19"/>
          </p:nvPr>
        </p:nvSpPr>
        <p:spPr>
          <a:xfrm>
            <a:off x="1744495" y="380023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Our team</a:t>
            </a:r>
            <a:endParaRPr sz="2800" dirty="0"/>
          </a:p>
        </p:txBody>
      </p:sp>
      <p:sp>
        <p:nvSpPr>
          <p:cNvPr id="1264" name="Google Shape;1264;p38"/>
          <p:cNvSpPr txBox="1">
            <a:spLocks noGrp="1"/>
          </p:cNvSpPr>
          <p:nvPr>
            <p:ph type="subTitle" idx="20"/>
          </p:nvPr>
        </p:nvSpPr>
        <p:spPr>
          <a:xfrm>
            <a:off x="4883484" y="379554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Stages</a:t>
            </a:r>
            <a:endParaRPr sz="2400" dirty="0"/>
          </a:p>
        </p:txBody>
      </p:sp>
      <p:grpSp>
        <p:nvGrpSpPr>
          <p:cNvPr id="41" name="Google Shape;1222;p36">
            <a:extLst>
              <a:ext uri="{FF2B5EF4-FFF2-40B4-BE49-F238E27FC236}">
                <a16:creationId xmlns:a16="http://schemas.microsoft.com/office/drawing/2014/main" id="{12F31F3F-84FF-4822-B454-3B308273E18D}"/>
              </a:ext>
            </a:extLst>
          </p:cNvPr>
          <p:cNvGrpSpPr/>
          <p:nvPr/>
        </p:nvGrpSpPr>
        <p:grpSpPr>
          <a:xfrm>
            <a:off x="807588" y="1412001"/>
            <a:ext cx="642685" cy="671558"/>
            <a:chOff x="4079542" y="908618"/>
            <a:chExt cx="529918" cy="553725"/>
          </a:xfrm>
        </p:grpSpPr>
        <p:sp>
          <p:nvSpPr>
            <p:cNvPr id="42" name="Google Shape;1223;p36">
              <a:extLst>
                <a:ext uri="{FF2B5EF4-FFF2-40B4-BE49-F238E27FC236}">
                  <a16:creationId xmlns:a16="http://schemas.microsoft.com/office/drawing/2014/main" id="{FE5D9C86-3C4C-4013-B11D-0346FA1B8B2A}"/>
                </a:ext>
              </a:extLst>
            </p:cNvPr>
            <p:cNvSpPr/>
            <p:nvPr/>
          </p:nvSpPr>
          <p:spPr>
            <a:xfrm>
              <a:off x="4079542" y="908618"/>
              <a:ext cx="144552" cy="113681"/>
            </a:xfrm>
            <a:custGeom>
              <a:avLst/>
              <a:gdLst/>
              <a:ahLst/>
              <a:cxnLst/>
              <a:rect l="l" t="t" r="r" b="b"/>
              <a:pathLst>
                <a:path w="3479" h="2736" extrusionOk="0">
                  <a:moveTo>
                    <a:pt x="1752" y="1"/>
                  </a:moveTo>
                  <a:cubicBezTo>
                    <a:pt x="1632" y="1"/>
                    <a:pt x="1509" y="17"/>
                    <a:pt x="1383" y="50"/>
                  </a:cubicBezTo>
                  <a:cubicBezTo>
                    <a:pt x="202" y="367"/>
                    <a:pt x="0" y="1951"/>
                    <a:pt x="1066" y="2556"/>
                  </a:cubicBezTo>
                  <a:cubicBezTo>
                    <a:pt x="1281" y="2678"/>
                    <a:pt x="1514" y="2736"/>
                    <a:pt x="1744" y="2736"/>
                  </a:cubicBezTo>
                  <a:cubicBezTo>
                    <a:pt x="2222" y="2736"/>
                    <a:pt x="2685" y="2485"/>
                    <a:pt x="2938" y="2038"/>
                  </a:cubicBezTo>
                  <a:cubicBezTo>
                    <a:pt x="3479" y="1111"/>
                    <a:pt x="2755" y="1"/>
                    <a:pt x="1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24;p36">
              <a:extLst>
                <a:ext uri="{FF2B5EF4-FFF2-40B4-BE49-F238E27FC236}">
                  <a16:creationId xmlns:a16="http://schemas.microsoft.com/office/drawing/2014/main" id="{D086B487-3F5B-41EF-BBE3-3C8629E2C1C7}"/>
                </a:ext>
              </a:extLst>
            </p:cNvPr>
            <p:cNvSpPr/>
            <p:nvPr/>
          </p:nvSpPr>
          <p:spPr>
            <a:xfrm>
              <a:off x="4113030" y="914019"/>
              <a:ext cx="90994" cy="51771"/>
            </a:xfrm>
            <a:custGeom>
              <a:avLst/>
              <a:gdLst/>
              <a:ahLst/>
              <a:cxnLst/>
              <a:rect l="l" t="t" r="r" b="b"/>
              <a:pathLst>
                <a:path w="2190" h="1246" extrusionOk="0">
                  <a:moveTo>
                    <a:pt x="939" y="0"/>
                  </a:moveTo>
                  <a:cubicBezTo>
                    <a:pt x="617" y="0"/>
                    <a:pt x="289" y="122"/>
                    <a:pt x="30" y="381"/>
                  </a:cubicBezTo>
                  <a:cubicBezTo>
                    <a:pt x="1" y="410"/>
                    <a:pt x="1" y="496"/>
                    <a:pt x="30" y="554"/>
                  </a:cubicBezTo>
                  <a:lnTo>
                    <a:pt x="59" y="554"/>
                  </a:lnTo>
                  <a:cubicBezTo>
                    <a:pt x="87" y="568"/>
                    <a:pt x="116" y="576"/>
                    <a:pt x="145" y="576"/>
                  </a:cubicBezTo>
                  <a:cubicBezTo>
                    <a:pt x="174" y="576"/>
                    <a:pt x="203" y="568"/>
                    <a:pt x="231" y="554"/>
                  </a:cubicBezTo>
                  <a:cubicBezTo>
                    <a:pt x="421" y="347"/>
                    <a:pt x="674" y="243"/>
                    <a:pt x="932" y="243"/>
                  </a:cubicBezTo>
                  <a:cubicBezTo>
                    <a:pt x="1105" y="243"/>
                    <a:pt x="1280" y="289"/>
                    <a:pt x="1441" y="381"/>
                  </a:cubicBezTo>
                  <a:cubicBezTo>
                    <a:pt x="1585" y="468"/>
                    <a:pt x="1729" y="583"/>
                    <a:pt x="1815" y="727"/>
                  </a:cubicBezTo>
                  <a:cubicBezTo>
                    <a:pt x="1873" y="871"/>
                    <a:pt x="1931" y="1015"/>
                    <a:pt x="1931" y="1130"/>
                  </a:cubicBezTo>
                  <a:cubicBezTo>
                    <a:pt x="1960" y="1216"/>
                    <a:pt x="2017" y="1245"/>
                    <a:pt x="2075" y="1245"/>
                  </a:cubicBezTo>
                  <a:cubicBezTo>
                    <a:pt x="2132" y="1245"/>
                    <a:pt x="2190" y="1188"/>
                    <a:pt x="2190" y="1101"/>
                  </a:cubicBezTo>
                  <a:cubicBezTo>
                    <a:pt x="2161" y="928"/>
                    <a:pt x="2104" y="784"/>
                    <a:pt x="2017" y="612"/>
                  </a:cubicBezTo>
                  <a:cubicBezTo>
                    <a:pt x="1787" y="217"/>
                    <a:pt x="1368" y="0"/>
                    <a:pt x="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25;p36">
              <a:extLst>
                <a:ext uri="{FF2B5EF4-FFF2-40B4-BE49-F238E27FC236}">
                  <a16:creationId xmlns:a16="http://schemas.microsoft.com/office/drawing/2014/main" id="{8B9A3C76-5FFC-4535-9ED5-9001F75ECB5E}"/>
                </a:ext>
              </a:extLst>
            </p:cNvPr>
            <p:cNvSpPr/>
            <p:nvPr/>
          </p:nvSpPr>
          <p:spPr>
            <a:xfrm>
              <a:off x="4085525" y="1347831"/>
              <a:ext cx="144552" cy="114512"/>
            </a:xfrm>
            <a:custGeom>
              <a:avLst/>
              <a:gdLst/>
              <a:ahLst/>
              <a:cxnLst/>
              <a:rect l="l" t="t" r="r" b="b"/>
              <a:pathLst>
                <a:path w="3479" h="2756" extrusionOk="0">
                  <a:moveTo>
                    <a:pt x="1751" y="0"/>
                  </a:moveTo>
                  <a:cubicBezTo>
                    <a:pt x="1632" y="0"/>
                    <a:pt x="1509" y="16"/>
                    <a:pt x="1383" y="50"/>
                  </a:cubicBezTo>
                  <a:cubicBezTo>
                    <a:pt x="202" y="367"/>
                    <a:pt x="0" y="1951"/>
                    <a:pt x="1066" y="2556"/>
                  </a:cubicBezTo>
                  <a:cubicBezTo>
                    <a:pt x="1279" y="2691"/>
                    <a:pt x="1515" y="2755"/>
                    <a:pt x="1749" y="2755"/>
                  </a:cubicBezTo>
                  <a:cubicBezTo>
                    <a:pt x="2213" y="2755"/>
                    <a:pt x="2671" y="2506"/>
                    <a:pt x="2938" y="2066"/>
                  </a:cubicBezTo>
                  <a:cubicBezTo>
                    <a:pt x="3479" y="1114"/>
                    <a:pt x="2754" y="0"/>
                    <a:pt x="1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26;p36">
              <a:extLst>
                <a:ext uri="{FF2B5EF4-FFF2-40B4-BE49-F238E27FC236}">
                  <a16:creationId xmlns:a16="http://schemas.microsoft.com/office/drawing/2014/main" id="{6FA8540A-5289-4575-82CE-8F4463DCA858}"/>
                </a:ext>
              </a:extLst>
            </p:cNvPr>
            <p:cNvSpPr/>
            <p:nvPr/>
          </p:nvSpPr>
          <p:spPr>
            <a:xfrm>
              <a:off x="4119013" y="1353607"/>
              <a:ext cx="90994" cy="51730"/>
            </a:xfrm>
            <a:custGeom>
              <a:avLst/>
              <a:gdLst/>
              <a:ahLst/>
              <a:cxnLst/>
              <a:rect l="l" t="t" r="r" b="b"/>
              <a:pathLst>
                <a:path w="2190" h="1245" extrusionOk="0">
                  <a:moveTo>
                    <a:pt x="929" y="0"/>
                  </a:moveTo>
                  <a:cubicBezTo>
                    <a:pt x="600" y="0"/>
                    <a:pt x="273" y="128"/>
                    <a:pt x="30" y="372"/>
                  </a:cubicBezTo>
                  <a:cubicBezTo>
                    <a:pt x="1" y="429"/>
                    <a:pt x="1" y="487"/>
                    <a:pt x="30" y="545"/>
                  </a:cubicBezTo>
                  <a:lnTo>
                    <a:pt x="59" y="573"/>
                  </a:lnTo>
                  <a:cubicBezTo>
                    <a:pt x="82" y="585"/>
                    <a:pt x="106" y="592"/>
                    <a:pt x="130" y="592"/>
                  </a:cubicBezTo>
                  <a:cubicBezTo>
                    <a:pt x="164" y="592"/>
                    <a:pt x="198" y="578"/>
                    <a:pt x="231" y="545"/>
                  </a:cubicBezTo>
                  <a:cubicBezTo>
                    <a:pt x="427" y="349"/>
                    <a:pt x="688" y="242"/>
                    <a:pt x="953" y="242"/>
                  </a:cubicBezTo>
                  <a:cubicBezTo>
                    <a:pt x="1119" y="242"/>
                    <a:pt x="1286" y="283"/>
                    <a:pt x="1441" y="372"/>
                  </a:cubicBezTo>
                  <a:cubicBezTo>
                    <a:pt x="1585" y="487"/>
                    <a:pt x="1729" y="602"/>
                    <a:pt x="1816" y="746"/>
                  </a:cubicBezTo>
                  <a:cubicBezTo>
                    <a:pt x="1873" y="861"/>
                    <a:pt x="1931" y="1005"/>
                    <a:pt x="1931" y="1149"/>
                  </a:cubicBezTo>
                  <a:cubicBezTo>
                    <a:pt x="1944" y="1214"/>
                    <a:pt x="1992" y="1244"/>
                    <a:pt x="2043" y="1244"/>
                  </a:cubicBezTo>
                  <a:cubicBezTo>
                    <a:pt x="2106" y="1244"/>
                    <a:pt x="2174" y="1200"/>
                    <a:pt x="2190" y="1121"/>
                  </a:cubicBezTo>
                  <a:cubicBezTo>
                    <a:pt x="2132" y="717"/>
                    <a:pt x="1902" y="372"/>
                    <a:pt x="1556" y="170"/>
                  </a:cubicBezTo>
                  <a:cubicBezTo>
                    <a:pt x="1362" y="56"/>
                    <a:pt x="1145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27;p36">
              <a:extLst>
                <a:ext uri="{FF2B5EF4-FFF2-40B4-BE49-F238E27FC236}">
                  <a16:creationId xmlns:a16="http://schemas.microsoft.com/office/drawing/2014/main" id="{FCF7F731-908C-467A-9789-3DC2290A194E}"/>
                </a:ext>
              </a:extLst>
            </p:cNvPr>
            <p:cNvSpPr/>
            <p:nvPr/>
          </p:nvSpPr>
          <p:spPr>
            <a:xfrm>
              <a:off x="4169287" y="1221731"/>
              <a:ext cx="104166" cy="151034"/>
            </a:xfrm>
            <a:custGeom>
              <a:avLst/>
              <a:gdLst/>
              <a:ahLst/>
              <a:cxnLst/>
              <a:rect l="l" t="t" r="r" b="b"/>
              <a:pathLst>
                <a:path w="2507" h="3635" extrusionOk="0">
                  <a:moveTo>
                    <a:pt x="2078" y="1"/>
                  </a:moveTo>
                  <a:cubicBezTo>
                    <a:pt x="1954" y="1"/>
                    <a:pt x="1832" y="64"/>
                    <a:pt x="1758" y="176"/>
                  </a:cubicBezTo>
                  <a:lnTo>
                    <a:pt x="116" y="3085"/>
                  </a:lnTo>
                  <a:cubicBezTo>
                    <a:pt x="1" y="3258"/>
                    <a:pt x="87" y="3488"/>
                    <a:pt x="260" y="3575"/>
                  </a:cubicBezTo>
                  <a:cubicBezTo>
                    <a:pt x="321" y="3615"/>
                    <a:pt x="386" y="3634"/>
                    <a:pt x="449" y="3634"/>
                  </a:cubicBezTo>
                  <a:cubicBezTo>
                    <a:pt x="565" y="3634"/>
                    <a:pt x="675" y="3571"/>
                    <a:pt x="750" y="3459"/>
                  </a:cubicBezTo>
                  <a:lnTo>
                    <a:pt x="2391" y="550"/>
                  </a:lnTo>
                  <a:cubicBezTo>
                    <a:pt x="2506" y="377"/>
                    <a:pt x="2449" y="147"/>
                    <a:pt x="2276" y="61"/>
                  </a:cubicBezTo>
                  <a:cubicBezTo>
                    <a:pt x="2215" y="20"/>
                    <a:pt x="2146" y="1"/>
                    <a:pt x="2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28;p36">
              <a:extLst>
                <a:ext uri="{FF2B5EF4-FFF2-40B4-BE49-F238E27FC236}">
                  <a16:creationId xmlns:a16="http://schemas.microsoft.com/office/drawing/2014/main" id="{92D3FE9A-8778-4AB9-A3C2-C8363ABDD85A}"/>
                </a:ext>
              </a:extLst>
            </p:cNvPr>
            <p:cNvSpPr/>
            <p:nvPr/>
          </p:nvSpPr>
          <p:spPr>
            <a:xfrm>
              <a:off x="4162099" y="996743"/>
              <a:ext cx="105371" cy="150328"/>
            </a:xfrm>
            <a:custGeom>
              <a:avLst/>
              <a:gdLst/>
              <a:ahLst/>
              <a:cxnLst/>
              <a:rect l="l" t="t" r="r" b="b"/>
              <a:pathLst>
                <a:path w="2536" h="3618" extrusionOk="0">
                  <a:moveTo>
                    <a:pt x="449" y="1"/>
                  </a:moveTo>
                  <a:cubicBezTo>
                    <a:pt x="386" y="1"/>
                    <a:pt x="321" y="20"/>
                    <a:pt x="260" y="61"/>
                  </a:cubicBezTo>
                  <a:cubicBezTo>
                    <a:pt x="58" y="147"/>
                    <a:pt x="1" y="378"/>
                    <a:pt x="116" y="550"/>
                  </a:cubicBezTo>
                  <a:lnTo>
                    <a:pt x="1815" y="3431"/>
                  </a:lnTo>
                  <a:cubicBezTo>
                    <a:pt x="1844" y="3488"/>
                    <a:pt x="1873" y="3517"/>
                    <a:pt x="1931" y="3575"/>
                  </a:cubicBezTo>
                  <a:cubicBezTo>
                    <a:pt x="1988" y="3603"/>
                    <a:pt x="2053" y="3618"/>
                    <a:pt x="2118" y="3618"/>
                  </a:cubicBezTo>
                  <a:cubicBezTo>
                    <a:pt x="2183" y="3618"/>
                    <a:pt x="2247" y="3603"/>
                    <a:pt x="2305" y="3575"/>
                  </a:cubicBezTo>
                  <a:cubicBezTo>
                    <a:pt x="2478" y="3459"/>
                    <a:pt x="2535" y="3229"/>
                    <a:pt x="2449" y="3056"/>
                  </a:cubicBezTo>
                  <a:lnTo>
                    <a:pt x="750" y="176"/>
                  </a:lnTo>
                  <a:cubicBezTo>
                    <a:pt x="675" y="64"/>
                    <a:pt x="565" y="1"/>
                    <a:pt x="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29;p36">
              <a:extLst>
                <a:ext uri="{FF2B5EF4-FFF2-40B4-BE49-F238E27FC236}">
                  <a16:creationId xmlns:a16="http://schemas.microsoft.com/office/drawing/2014/main" id="{613966AE-D55D-4350-80E3-A439DB1E36E8}"/>
                </a:ext>
              </a:extLst>
            </p:cNvPr>
            <p:cNvSpPr/>
            <p:nvPr/>
          </p:nvSpPr>
          <p:spPr>
            <a:xfrm>
              <a:off x="4359955" y="1171581"/>
              <a:ext cx="180369" cy="31163"/>
            </a:xfrm>
            <a:custGeom>
              <a:avLst/>
              <a:gdLst/>
              <a:ahLst/>
              <a:cxnLst/>
              <a:rect l="l" t="t" r="r" b="b"/>
              <a:pathLst>
                <a:path w="4341" h="750" extrusionOk="0">
                  <a:moveTo>
                    <a:pt x="3851" y="0"/>
                  </a:moveTo>
                  <a:lnTo>
                    <a:pt x="510" y="29"/>
                  </a:lnTo>
                  <a:cubicBezTo>
                    <a:pt x="499" y="28"/>
                    <a:pt x="488" y="28"/>
                    <a:pt x="478" y="28"/>
                  </a:cubicBezTo>
                  <a:cubicBezTo>
                    <a:pt x="101" y="28"/>
                    <a:pt x="1" y="523"/>
                    <a:pt x="337" y="692"/>
                  </a:cubicBezTo>
                  <a:cubicBezTo>
                    <a:pt x="394" y="720"/>
                    <a:pt x="452" y="749"/>
                    <a:pt x="510" y="749"/>
                  </a:cubicBezTo>
                  <a:lnTo>
                    <a:pt x="3851" y="720"/>
                  </a:lnTo>
                  <a:cubicBezTo>
                    <a:pt x="4340" y="720"/>
                    <a:pt x="4340" y="0"/>
                    <a:pt x="3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30;p36">
              <a:extLst>
                <a:ext uri="{FF2B5EF4-FFF2-40B4-BE49-F238E27FC236}">
                  <a16:creationId xmlns:a16="http://schemas.microsoft.com/office/drawing/2014/main" id="{5CB644B3-7B78-4C22-8AEB-089256EBF8DA}"/>
                </a:ext>
              </a:extLst>
            </p:cNvPr>
            <p:cNvSpPr/>
            <p:nvPr/>
          </p:nvSpPr>
          <p:spPr>
            <a:xfrm>
              <a:off x="4138167" y="1074107"/>
              <a:ext cx="287900" cy="227362"/>
            </a:xfrm>
            <a:custGeom>
              <a:avLst/>
              <a:gdLst/>
              <a:ahLst/>
              <a:cxnLst/>
              <a:rect l="l" t="t" r="r" b="b"/>
              <a:pathLst>
                <a:path w="6929" h="5472" extrusionOk="0">
                  <a:moveTo>
                    <a:pt x="3502" y="1"/>
                  </a:moveTo>
                  <a:cubicBezTo>
                    <a:pt x="3264" y="1"/>
                    <a:pt x="3017" y="32"/>
                    <a:pt x="2766" y="100"/>
                  </a:cubicBezTo>
                  <a:cubicBezTo>
                    <a:pt x="433" y="733"/>
                    <a:pt x="1" y="3902"/>
                    <a:pt x="2132" y="5111"/>
                  </a:cubicBezTo>
                  <a:cubicBezTo>
                    <a:pt x="2555" y="5355"/>
                    <a:pt x="3017" y="5471"/>
                    <a:pt x="3474" y="5471"/>
                  </a:cubicBezTo>
                  <a:cubicBezTo>
                    <a:pt x="4419" y="5471"/>
                    <a:pt x="5343" y="4977"/>
                    <a:pt x="5848" y="4103"/>
                  </a:cubicBezTo>
                  <a:cubicBezTo>
                    <a:pt x="6929" y="2224"/>
                    <a:pt x="5503" y="1"/>
                    <a:pt x="3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31;p36">
              <a:extLst>
                <a:ext uri="{FF2B5EF4-FFF2-40B4-BE49-F238E27FC236}">
                  <a16:creationId xmlns:a16="http://schemas.microsoft.com/office/drawing/2014/main" id="{47439A9E-3865-4229-BB11-CC262A7E6634}"/>
                </a:ext>
              </a:extLst>
            </p:cNvPr>
            <p:cNvSpPr/>
            <p:nvPr/>
          </p:nvSpPr>
          <p:spPr>
            <a:xfrm>
              <a:off x="4205186" y="1083082"/>
              <a:ext cx="181947" cy="104332"/>
            </a:xfrm>
            <a:custGeom>
              <a:avLst/>
              <a:gdLst/>
              <a:ahLst/>
              <a:cxnLst/>
              <a:rect l="l" t="t" r="r" b="b"/>
              <a:pathLst>
                <a:path w="4379" h="2511" extrusionOk="0">
                  <a:moveTo>
                    <a:pt x="1886" y="0"/>
                  </a:moveTo>
                  <a:cubicBezTo>
                    <a:pt x="1251" y="0"/>
                    <a:pt x="609" y="242"/>
                    <a:pt x="116" y="748"/>
                  </a:cubicBezTo>
                  <a:cubicBezTo>
                    <a:pt x="1" y="834"/>
                    <a:pt x="1" y="1007"/>
                    <a:pt x="116" y="1122"/>
                  </a:cubicBezTo>
                  <a:cubicBezTo>
                    <a:pt x="116" y="1122"/>
                    <a:pt x="145" y="1151"/>
                    <a:pt x="145" y="1151"/>
                  </a:cubicBezTo>
                  <a:cubicBezTo>
                    <a:pt x="189" y="1173"/>
                    <a:pt x="233" y="1182"/>
                    <a:pt x="275" y="1182"/>
                  </a:cubicBezTo>
                  <a:cubicBezTo>
                    <a:pt x="344" y="1182"/>
                    <a:pt x="408" y="1158"/>
                    <a:pt x="462" y="1122"/>
                  </a:cubicBezTo>
                  <a:cubicBezTo>
                    <a:pt x="839" y="727"/>
                    <a:pt x="1350" y="527"/>
                    <a:pt x="1865" y="527"/>
                  </a:cubicBezTo>
                  <a:cubicBezTo>
                    <a:pt x="2215" y="527"/>
                    <a:pt x="2567" y="619"/>
                    <a:pt x="2881" y="805"/>
                  </a:cubicBezTo>
                  <a:cubicBezTo>
                    <a:pt x="3428" y="1122"/>
                    <a:pt x="3803" y="1669"/>
                    <a:pt x="3889" y="2332"/>
                  </a:cubicBezTo>
                  <a:cubicBezTo>
                    <a:pt x="3889" y="2432"/>
                    <a:pt x="3998" y="2510"/>
                    <a:pt x="4102" y="2510"/>
                  </a:cubicBezTo>
                  <a:cubicBezTo>
                    <a:pt x="4118" y="2510"/>
                    <a:pt x="4133" y="2509"/>
                    <a:pt x="4148" y="2505"/>
                  </a:cubicBezTo>
                  <a:cubicBezTo>
                    <a:pt x="4292" y="2476"/>
                    <a:pt x="4379" y="2361"/>
                    <a:pt x="4379" y="2246"/>
                  </a:cubicBezTo>
                  <a:cubicBezTo>
                    <a:pt x="4321" y="1900"/>
                    <a:pt x="4235" y="1554"/>
                    <a:pt x="4033" y="1237"/>
                  </a:cubicBezTo>
                  <a:cubicBezTo>
                    <a:pt x="3572" y="431"/>
                    <a:pt x="2735" y="0"/>
                    <a:pt x="1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32;p36">
              <a:extLst>
                <a:ext uri="{FF2B5EF4-FFF2-40B4-BE49-F238E27FC236}">
                  <a16:creationId xmlns:a16="http://schemas.microsoft.com/office/drawing/2014/main" id="{207D6C1F-4177-48C6-8A81-132D4B834481}"/>
                </a:ext>
              </a:extLst>
            </p:cNvPr>
            <p:cNvSpPr/>
            <p:nvPr/>
          </p:nvSpPr>
          <p:spPr>
            <a:xfrm>
              <a:off x="4464866" y="1131237"/>
              <a:ext cx="144594" cy="113681"/>
            </a:xfrm>
            <a:custGeom>
              <a:avLst/>
              <a:gdLst/>
              <a:ahLst/>
              <a:cxnLst/>
              <a:rect l="l" t="t" r="r" b="b"/>
              <a:pathLst>
                <a:path w="3480" h="2736" extrusionOk="0">
                  <a:moveTo>
                    <a:pt x="1759" y="0"/>
                  </a:moveTo>
                  <a:cubicBezTo>
                    <a:pt x="1638" y="0"/>
                    <a:pt x="1512" y="16"/>
                    <a:pt x="1383" y="50"/>
                  </a:cubicBezTo>
                  <a:cubicBezTo>
                    <a:pt x="203" y="366"/>
                    <a:pt x="1" y="1951"/>
                    <a:pt x="1067" y="2555"/>
                  </a:cubicBezTo>
                  <a:cubicBezTo>
                    <a:pt x="1283" y="2678"/>
                    <a:pt x="1519" y="2736"/>
                    <a:pt x="1751" y="2736"/>
                  </a:cubicBezTo>
                  <a:cubicBezTo>
                    <a:pt x="2227" y="2736"/>
                    <a:pt x="2687" y="2492"/>
                    <a:pt x="2939" y="2066"/>
                  </a:cubicBezTo>
                  <a:cubicBezTo>
                    <a:pt x="3479" y="1113"/>
                    <a:pt x="2778" y="0"/>
                    <a:pt x="1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33;p36">
              <a:extLst>
                <a:ext uri="{FF2B5EF4-FFF2-40B4-BE49-F238E27FC236}">
                  <a16:creationId xmlns:a16="http://schemas.microsoft.com/office/drawing/2014/main" id="{6E96AF1B-7010-4E18-A4E0-052013933BF6}"/>
                </a:ext>
              </a:extLst>
            </p:cNvPr>
            <p:cNvSpPr/>
            <p:nvPr/>
          </p:nvSpPr>
          <p:spPr>
            <a:xfrm>
              <a:off x="4498396" y="1136680"/>
              <a:ext cx="90994" cy="52021"/>
            </a:xfrm>
            <a:custGeom>
              <a:avLst/>
              <a:gdLst/>
              <a:ahLst/>
              <a:cxnLst/>
              <a:rect l="l" t="t" r="r" b="b"/>
              <a:pathLst>
                <a:path w="2190" h="1252" extrusionOk="0">
                  <a:moveTo>
                    <a:pt x="935" y="1"/>
                  </a:moveTo>
                  <a:cubicBezTo>
                    <a:pt x="620" y="1"/>
                    <a:pt x="303" y="123"/>
                    <a:pt x="58" y="379"/>
                  </a:cubicBezTo>
                  <a:cubicBezTo>
                    <a:pt x="0" y="408"/>
                    <a:pt x="0" y="495"/>
                    <a:pt x="58" y="552"/>
                  </a:cubicBezTo>
                  <a:lnTo>
                    <a:pt x="87" y="552"/>
                  </a:lnTo>
                  <a:cubicBezTo>
                    <a:pt x="101" y="567"/>
                    <a:pt x="130" y="574"/>
                    <a:pt x="159" y="574"/>
                  </a:cubicBezTo>
                  <a:cubicBezTo>
                    <a:pt x="188" y="574"/>
                    <a:pt x="216" y="567"/>
                    <a:pt x="231" y="552"/>
                  </a:cubicBezTo>
                  <a:cubicBezTo>
                    <a:pt x="426" y="357"/>
                    <a:pt x="698" y="249"/>
                    <a:pt x="972" y="249"/>
                  </a:cubicBezTo>
                  <a:cubicBezTo>
                    <a:pt x="1143" y="249"/>
                    <a:pt x="1315" y="291"/>
                    <a:pt x="1469" y="379"/>
                  </a:cubicBezTo>
                  <a:cubicBezTo>
                    <a:pt x="1613" y="466"/>
                    <a:pt x="1729" y="610"/>
                    <a:pt x="1815" y="754"/>
                  </a:cubicBezTo>
                  <a:cubicBezTo>
                    <a:pt x="1901" y="869"/>
                    <a:pt x="1930" y="1013"/>
                    <a:pt x="1959" y="1157"/>
                  </a:cubicBezTo>
                  <a:cubicBezTo>
                    <a:pt x="1959" y="1204"/>
                    <a:pt x="1997" y="1251"/>
                    <a:pt x="2058" y="1251"/>
                  </a:cubicBezTo>
                  <a:cubicBezTo>
                    <a:pt x="2072" y="1251"/>
                    <a:pt x="2087" y="1249"/>
                    <a:pt x="2103" y="1244"/>
                  </a:cubicBezTo>
                  <a:cubicBezTo>
                    <a:pt x="2161" y="1244"/>
                    <a:pt x="2189" y="1186"/>
                    <a:pt x="2189" y="1128"/>
                  </a:cubicBezTo>
                  <a:cubicBezTo>
                    <a:pt x="2189" y="956"/>
                    <a:pt x="2132" y="783"/>
                    <a:pt x="2017" y="639"/>
                  </a:cubicBezTo>
                  <a:cubicBezTo>
                    <a:pt x="1785" y="224"/>
                    <a:pt x="1362" y="1"/>
                    <a:pt x="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989;p53">
            <a:extLst>
              <a:ext uri="{FF2B5EF4-FFF2-40B4-BE49-F238E27FC236}">
                <a16:creationId xmlns:a16="http://schemas.microsoft.com/office/drawing/2014/main" id="{9DAD1A63-712F-41E8-957F-F10416760165}"/>
              </a:ext>
            </a:extLst>
          </p:cNvPr>
          <p:cNvGrpSpPr/>
          <p:nvPr/>
        </p:nvGrpSpPr>
        <p:grpSpPr>
          <a:xfrm>
            <a:off x="6543683" y="2919996"/>
            <a:ext cx="1918637" cy="1938892"/>
            <a:chOff x="517461" y="539498"/>
            <a:chExt cx="1918637" cy="1938892"/>
          </a:xfrm>
        </p:grpSpPr>
        <p:grpSp>
          <p:nvGrpSpPr>
            <p:cNvPr id="54" name="Google Shape;1990;p53">
              <a:extLst>
                <a:ext uri="{FF2B5EF4-FFF2-40B4-BE49-F238E27FC236}">
                  <a16:creationId xmlns:a16="http://schemas.microsoft.com/office/drawing/2014/main" id="{483057C0-17E1-4680-BF75-22288CDFB1DB}"/>
                </a:ext>
              </a:extLst>
            </p:cNvPr>
            <p:cNvGrpSpPr/>
            <p:nvPr/>
          </p:nvGrpSpPr>
          <p:grpSpPr>
            <a:xfrm>
              <a:off x="1227459" y="1409313"/>
              <a:ext cx="1023113" cy="1069077"/>
              <a:chOff x="4079542" y="908618"/>
              <a:chExt cx="529918" cy="553725"/>
            </a:xfrm>
          </p:grpSpPr>
          <p:sp>
            <p:nvSpPr>
              <p:cNvPr id="69" name="Google Shape;1991;p53">
                <a:extLst>
                  <a:ext uri="{FF2B5EF4-FFF2-40B4-BE49-F238E27FC236}">
                    <a16:creationId xmlns:a16="http://schemas.microsoft.com/office/drawing/2014/main" id="{33074059-CD92-4474-825E-23672789182E}"/>
                  </a:ext>
                </a:extLst>
              </p:cNvPr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2736" extrusionOk="0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992;p53">
                <a:extLst>
                  <a:ext uri="{FF2B5EF4-FFF2-40B4-BE49-F238E27FC236}">
                    <a16:creationId xmlns:a16="http://schemas.microsoft.com/office/drawing/2014/main" id="{A58CCC88-E071-4538-A53D-373E74BBCB8F}"/>
                  </a:ext>
                </a:extLst>
              </p:cNvPr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246" extrusionOk="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993;p53">
                <a:extLst>
                  <a:ext uri="{FF2B5EF4-FFF2-40B4-BE49-F238E27FC236}">
                    <a16:creationId xmlns:a16="http://schemas.microsoft.com/office/drawing/2014/main" id="{FD922A29-2050-4AFA-BFA9-F46C6FFCDB5F}"/>
                  </a:ext>
                </a:extLst>
              </p:cNvPr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2756" extrusionOk="0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994;p53">
                <a:extLst>
                  <a:ext uri="{FF2B5EF4-FFF2-40B4-BE49-F238E27FC236}">
                    <a16:creationId xmlns:a16="http://schemas.microsoft.com/office/drawing/2014/main" id="{9D05BDD2-DA8C-43A2-8F9B-65041B69030C}"/>
                  </a:ext>
                </a:extLst>
              </p:cNvPr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245" extrusionOk="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995;p53">
                <a:extLst>
                  <a:ext uri="{FF2B5EF4-FFF2-40B4-BE49-F238E27FC236}">
                    <a16:creationId xmlns:a16="http://schemas.microsoft.com/office/drawing/2014/main" id="{58D79A22-CDEC-46A1-AF8B-17648206B83C}"/>
                  </a:ext>
                </a:extLst>
              </p:cNvPr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3635" extrusionOk="0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996;p53">
                <a:extLst>
                  <a:ext uri="{FF2B5EF4-FFF2-40B4-BE49-F238E27FC236}">
                    <a16:creationId xmlns:a16="http://schemas.microsoft.com/office/drawing/2014/main" id="{0FE2D421-392B-4DB9-A572-55FB5886DE7F}"/>
                  </a:ext>
                </a:extLst>
              </p:cNvPr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3618" extrusionOk="0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997;p53">
                <a:extLst>
                  <a:ext uri="{FF2B5EF4-FFF2-40B4-BE49-F238E27FC236}">
                    <a16:creationId xmlns:a16="http://schemas.microsoft.com/office/drawing/2014/main" id="{1DBDFEF1-AE13-4DE0-8855-1106DD947A90}"/>
                  </a:ext>
                </a:extLst>
              </p:cNvPr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avLst/>
                <a:gdLst/>
                <a:ahLst/>
                <a:cxnLst/>
                <a:rect l="l" t="t" r="r" b="b"/>
                <a:pathLst>
                  <a:path w="4341" h="750" extrusionOk="0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998;p53">
                <a:extLst>
                  <a:ext uri="{FF2B5EF4-FFF2-40B4-BE49-F238E27FC236}">
                    <a16:creationId xmlns:a16="http://schemas.microsoft.com/office/drawing/2014/main" id="{D5DF4572-AA95-49D5-8F68-633B54B15F5F}"/>
                  </a:ext>
                </a:extLst>
              </p:cNvPr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avLst/>
                <a:gdLst/>
                <a:ahLst/>
                <a:cxnLst/>
                <a:rect l="l" t="t" r="r" b="b"/>
                <a:pathLst>
                  <a:path w="6929" h="5472" extrusionOk="0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999;p53">
                <a:extLst>
                  <a:ext uri="{FF2B5EF4-FFF2-40B4-BE49-F238E27FC236}">
                    <a16:creationId xmlns:a16="http://schemas.microsoft.com/office/drawing/2014/main" id="{E0BA3738-BCA1-4FC1-863B-CA87030606B2}"/>
                  </a:ext>
                </a:extLst>
              </p:cNvPr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avLst/>
                <a:gdLst/>
                <a:ahLst/>
                <a:cxnLst/>
                <a:rect l="l" t="t" r="r" b="b"/>
                <a:pathLst>
                  <a:path w="4379" h="2511" extrusionOk="0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000;p53">
                <a:extLst>
                  <a:ext uri="{FF2B5EF4-FFF2-40B4-BE49-F238E27FC236}">
                    <a16:creationId xmlns:a16="http://schemas.microsoft.com/office/drawing/2014/main" id="{5B01DEDA-E859-48F7-B727-7F1800DE670A}"/>
                  </a:ext>
                </a:extLst>
              </p:cNvPr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avLst/>
                <a:gdLst/>
                <a:ahLst/>
                <a:cxnLst/>
                <a:rect l="l" t="t" r="r" b="b"/>
                <a:pathLst>
                  <a:path w="3480" h="2736" extrusionOk="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001;p53">
                <a:extLst>
                  <a:ext uri="{FF2B5EF4-FFF2-40B4-BE49-F238E27FC236}">
                    <a16:creationId xmlns:a16="http://schemas.microsoft.com/office/drawing/2014/main" id="{1C2F209F-16CC-4E95-B927-BC73081AA447}"/>
                  </a:ext>
                </a:extLst>
              </p:cNvPr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252" extrusionOk="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2002;p53">
              <a:extLst>
                <a:ext uri="{FF2B5EF4-FFF2-40B4-BE49-F238E27FC236}">
                  <a16:creationId xmlns:a16="http://schemas.microsoft.com/office/drawing/2014/main" id="{4E040996-7E72-412A-8655-FA47D4496B40}"/>
                </a:ext>
              </a:extLst>
            </p:cNvPr>
            <p:cNvGrpSpPr/>
            <p:nvPr/>
          </p:nvGrpSpPr>
          <p:grpSpPr>
            <a:xfrm>
              <a:off x="517461" y="1864296"/>
              <a:ext cx="391535" cy="391535"/>
              <a:chOff x="527450" y="1076100"/>
              <a:chExt cx="570750" cy="570750"/>
            </a:xfrm>
          </p:grpSpPr>
          <p:cxnSp>
            <p:nvCxnSpPr>
              <p:cNvPr id="63" name="Google Shape;2003;p53">
                <a:extLst>
                  <a:ext uri="{FF2B5EF4-FFF2-40B4-BE49-F238E27FC236}">
                    <a16:creationId xmlns:a16="http://schemas.microsoft.com/office/drawing/2014/main" id="{7BED4361-72A3-4E9B-B5B0-3A144AE72423}"/>
                  </a:ext>
                </a:extLst>
              </p:cNvPr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2004;p53">
                <a:extLst>
                  <a:ext uri="{FF2B5EF4-FFF2-40B4-BE49-F238E27FC236}">
                    <a16:creationId xmlns:a16="http://schemas.microsoft.com/office/drawing/2014/main" id="{A687D645-75BD-4257-B3A1-82045DD9F7BF}"/>
                  </a:ext>
                </a:extLst>
              </p:cNvPr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" name="Google Shape;2005;p53">
                <a:extLst>
                  <a:ext uri="{FF2B5EF4-FFF2-40B4-BE49-F238E27FC236}">
                    <a16:creationId xmlns:a16="http://schemas.microsoft.com/office/drawing/2014/main" id="{1681304D-5F34-4BCC-9894-CCDCE3B6F626}"/>
                  </a:ext>
                </a:extLst>
              </p:cNvPr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006;p53">
                <a:extLst>
                  <a:ext uri="{FF2B5EF4-FFF2-40B4-BE49-F238E27FC236}">
                    <a16:creationId xmlns:a16="http://schemas.microsoft.com/office/drawing/2014/main" id="{F9689A09-F246-42B5-9CC2-F7F1132A94AC}"/>
                  </a:ext>
                </a:extLst>
              </p:cNvPr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007;p53">
                <a:extLst>
                  <a:ext uri="{FF2B5EF4-FFF2-40B4-BE49-F238E27FC236}">
                    <a16:creationId xmlns:a16="http://schemas.microsoft.com/office/drawing/2014/main" id="{85361A44-E544-4F3E-8C88-1979D2DCF016}"/>
                  </a:ext>
                </a:extLst>
              </p:cNvPr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008;p53">
                <a:extLst>
                  <a:ext uri="{FF2B5EF4-FFF2-40B4-BE49-F238E27FC236}">
                    <a16:creationId xmlns:a16="http://schemas.microsoft.com/office/drawing/2014/main" id="{8B5B8949-EEE8-4988-B9E0-C769E05DBC31}"/>
                  </a:ext>
                </a:extLst>
              </p:cNvPr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" name="Google Shape;2009;p53">
              <a:extLst>
                <a:ext uri="{FF2B5EF4-FFF2-40B4-BE49-F238E27FC236}">
                  <a16:creationId xmlns:a16="http://schemas.microsoft.com/office/drawing/2014/main" id="{52957A8F-FAEF-4180-A8DA-E1DD119BA8B7}"/>
                </a:ext>
              </a:extLst>
            </p:cNvPr>
            <p:cNvGrpSpPr/>
            <p:nvPr/>
          </p:nvGrpSpPr>
          <p:grpSpPr>
            <a:xfrm>
              <a:off x="1954842" y="539498"/>
              <a:ext cx="481256" cy="481199"/>
              <a:chOff x="527450" y="1076100"/>
              <a:chExt cx="570750" cy="570750"/>
            </a:xfrm>
          </p:grpSpPr>
          <p:cxnSp>
            <p:nvCxnSpPr>
              <p:cNvPr id="57" name="Google Shape;2010;p53">
                <a:extLst>
                  <a:ext uri="{FF2B5EF4-FFF2-40B4-BE49-F238E27FC236}">
                    <a16:creationId xmlns:a16="http://schemas.microsoft.com/office/drawing/2014/main" id="{3AA3ABF8-6ECE-4335-AD03-1AB9C9A0AC46}"/>
                  </a:ext>
                </a:extLst>
              </p:cNvPr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2011;p53">
                <a:extLst>
                  <a:ext uri="{FF2B5EF4-FFF2-40B4-BE49-F238E27FC236}">
                    <a16:creationId xmlns:a16="http://schemas.microsoft.com/office/drawing/2014/main" id="{B09892C4-E2E7-486B-AB5C-F37180B7256F}"/>
                  </a:ext>
                </a:extLst>
              </p:cNvPr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9" name="Google Shape;2012;p53">
                <a:extLst>
                  <a:ext uri="{FF2B5EF4-FFF2-40B4-BE49-F238E27FC236}">
                    <a16:creationId xmlns:a16="http://schemas.microsoft.com/office/drawing/2014/main" id="{5620BBD4-3A76-4159-A206-E4770DFACB15}"/>
                  </a:ext>
                </a:extLst>
              </p:cNvPr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013;p53">
                <a:extLst>
                  <a:ext uri="{FF2B5EF4-FFF2-40B4-BE49-F238E27FC236}">
                    <a16:creationId xmlns:a16="http://schemas.microsoft.com/office/drawing/2014/main" id="{1F1D0EE0-1259-4098-8397-B30C72F340E6}"/>
                  </a:ext>
                </a:extLst>
              </p:cNvPr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014;p53">
                <a:extLst>
                  <a:ext uri="{FF2B5EF4-FFF2-40B4-BE49-F238E27FC236}">
                    <a16:creationId xmlns:a16="http://schemas.microsoft.com/office/drawing/2014/main" id="{8DA694E3-E3C3-4B35-B821-DAC31CA2842F}"/>
                  </a:ext>
                </a:extLst>
              </p:cNvPr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015;p53">
                <a:extLst>
                  <a:ext uri="{FF2B5EF4-FFF2-40B4-BE49-F238E27FC236}">
                    <a16:creationId xmlns:a16="http://schemas.microsoft.com/office/drawing/2014/main" id="{558FCBC0-B0DC-48E8-82E0-995439168995}"/>
                  </a:ext>
                </a:extLst>
              </p:cNvPr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39"/>
          <p:cNvSpPr txBox="1">
            <a:spLocks noGrp="1"/>
          </p:cNvSpPr>
          <p:nvPr>
            <p:ph type="title"/>
          </p:nvPr>
        </p:nvSpPr>
        <p:spPr>
          <a:xfrm>
            <a:off x="3329610" y="283736"/>
            <a:ext cx="2484680" cy="6536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</a:t>
            </a:r>
            <a:r>
              <a:rPr lang="en-US" sz="3600" dirty="0"/>
              <a:t>project</a:t>
            </a:r>
            <a:endParaRPr dirty="0"/>
          </a:p>
        </p:txBody>
      </p:sp>
      <p:grpSp>
        <p:nvGrpSpPr>
          <p:cNvPr id="1272" name="Google Shape;1272;p39"/>
          <p:cNvGrpSpPr/>
          <p:nvPr/>
        </p:nvGrpSpPr>
        <p:grpSpPr>
          <a:xfrm>
            <a:off x="6395508" y="301297"/>
            <a:ext cx="760484" cy="943407"/>
            <a:chOff x="4163709" y="622020"/>
            <a:chExt cx="760484" cy="943407"/>
          </a:xfrm>
        </p:grpSpPr>
        <p:sp>
          <p:nvSpPr>
            <p:cNvPr id="1273" name="Google Shape;1273;p39"/>
            <p:cNvSpPr/>
            <p:nvPr/>
          </p:nvSpPr>
          <p:spPr>
            <a:xfrm rot="575765">
              <a:off x="4163709" y="711595"/>
              <a:ext cx="760484" cy="630018"/>
            </a:xfrm>
            <a:custGeom>
              <a:avLst/>
              <a:gdLst/>
              <a:ahLst/>
              <a:cxnLst/>
              <a:rect l="l" t="t" r="r" b="b"/>
              <a:pathLst>
                <a:path w="18303" h="15163" extrusionOk="0">
                  <a:moveTo>
                    <a:pt x="9123" y="0"/>
                  </a:moveTo>
                  <a:cubicBezTo>
                    <a:pt x="8742" y="0"/>
                    <a:pt x="8351" y="31"/>
                    <a:pt x="7950" y="95"/>
                  </a:cubicBezTo>
                  <a:cubicBezTo>
                    <a:pt x="1527" y="1160"/>
                    <a:pt x="1" y="9715"/>
                    <a:pt x="5646" y="12941"/>
                  </a:cubicBezTo>
                  <a:cubicBezTo>
                    <a:pt x="6625" y="13459"/>
                    <a:pt x="7346" y="14899"/>
                    <a:pt x="7346" y="14899"/>
                  </a:cubicBezTo>
                  <a:cubicBezTo>
                    <a:pt x="7372" y="15031"/>
                    <a:pt x="7494" y="15162"/>
                    <a:pt x="7647" y="15162"/>
                  </a:cubicBezTo>
                  <a:cubicBezTo>
                    <a:pt x="7661" y="15162"/>
                    <a:pt x="7676" y="15161"/>
                    <a:pt x="7691" y="15158"/>
                  </a:cubicBezTo>
                  <a:lnTo>
                    <a:pt x="12904" y="14323"/>
                  </a:lnTo>
                  <a:cubicBezTo>
                    <a:pt x="13077" y="14294"/>
                    <a:pt x="13192" y="14122"/>
                    <a:pt x="13164" y="13949"/>
                  </a:cubicBezTo>
                  <a:cubicBezTo>
                    <a:pt x="13164" y="13949"/>
                    <a:pt x="13394" y="12365"/>
                    <a:pt x="14114" y="11616"/>
                  </a:cubicBezTo>
                  <a:cubicBezTo>
                    <a:pt x="18303" y="7076"/>
                    <a:pt x="14910" y="0"/>
                    <a:pt x="9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39"/>
            <p:cNvSpPr/>
            <p:nvPr/>
          </p:nvSpPr>
          <p:spPr>
            <a:xfrm rot="575765">
              <a:off x="4446588" y="1400724"/>
              <a:ext cx="187929" cy="164703"/>
            </a:xfrm>
            <a:custGeom>
              <a:avLst/>
              <a:gdLst/>
              <a:ahLst/>
              <a:cxnLst/>
              <a:rect l="l" t="t" r="r" b="b"/>
              <a:pathLst>
                <a:path w="4523" h="3964" extrusionOk="0">
                  <a:moveTo>
                    <a:pt x="2259" y="0"/>
                  </a:moveTo>
                  <a:cubicBezTo>
                    <a:pt x="1576" y="0"/>
                    <a:pt x="914" y="352"/>
                    <a:pt x="548" y="988"/>
                  </a:cubicBezTo>
                  <a:cubicBezTo>
                    <a:pt x="1" y="1938"/>
                    <a:pt x="317" y="3148"/>
                    <a:pt x="1268" y="3695"/>
                  </a:cubicBezTo>
                  <a:cubicBezTo>
                    <a:pt x="1583" y="3877"/>
                    <a:pt x="1926" y="3963"/>
                    <a:pt x="2264" y="3963"/>
                  </a:cubicBezTo>
                  <a:cubicBezTo>
                    <a:pt x="2947" y="3963"/>
                    <a:pt x="3609" y="3611"/>
                    <a:pt x="3975" y="2975"/>
                  </a:cubicBezTo>
                  <a:cubicBezTo>
                    <a:pt x="4523" y="2025"/>
                    <a:pt x="4206" y="815"/>
                    <a:pt x="3255" y="268"/>
                  </a:cubicBezTo>
                  <a:cubicBezTo>
                    <a:pt x="2940" y="87"/>
                    <a:pt x="2597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 rot="575765">
              <a:off x="4405665" y="1332759"/>
              <a:ext cx="260932" cy="167196"/>
            </a:xfrm>
            <a:custGeom>
              <a:avLst/>
              <a:gdLst/>
              <a:ahLst/>
              <a:cxnLst/>
              <a:rect l="l" t="t" r="r" b="b"/>
              <a:pathLst>
                <a:path w="6280" h="4024" extrusionOk="0">
                  <a:moveTo>
                    <a:pt x="5004" y="0"/>
                  </a:moveTo>
                  <a:cubicBezTo>
                    <a:pt x="4968" y="0"/>
                    <a:pt x="4933" y="2"/>
                    <a:pt x="4897" y="6"/>
                  </a:cubicBezTo>
                  <a:lnTo>
                    <a:pt x="893" y="669"/>
                  </a:lnTo>
                  <a:cubicBezTo>
                    <a:pt x="375" y="755"/>
                    <a:pt x="1" y="1245"/>
                    <a:pt x="87" y="1792"/>
                  </a:cubicBezTo>
                  <a:lnTo>
                    <a:pt x="317" y="3261"/>
                  </a:lnTo>
                  <a:cubicBezTo>
                    <a:pt x="395" y="3700"/>
                    <a:pt x="773" y="4023"/>
                    <a:pt x="1224" y="4023"/>
                  </a:cubicBezTo>
                  <a:cubicBezTo>
                    <a:pt x="1276" y="4023"/>
                    <a:pt x="1329" y="4019"/>
                    <a:pt x="1383" y="4010"/>
                  </a:cubicBezTo>
                  <a:lnTo>
                    <a:pt x="5415" y="3376"/>
                  </a:lnTo>
                  <a:cubicBezTo>
                    <a:pt x="5934" y="3290"/>
                    <a:pt x="6279" y="2800"/>
                    <a:pt x="6193" y="2311"/>
                  </a:cubicBezTo>
                  <a:lnTo>
                    <a:pt x="5934" y="784"/>
                  </a:lnTo>
                  <a:cubicBezTo>
                    <a:pt x="5854" y="330"/>
                    <a:pt x="5452" y="0"/>
                    <a:pt x="5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 rot="575765">
              <a:off x="4597686" y="1098705"/>
              <a:ext cx="49070" cy="247761"/>
            </a:xfrm>
            <a:custGeom>
              <a:avLst/>
              <a:gdLst/>
              <a:ahLst/>
              <a:cxnLst/>
              <a:rect l="l" t="t" r="r" b="b"/>
              <a:pathLst>
                <a:path w="1181" h="5963" fill="none" extrusionOk="0">
                  <a:moveTo>
                    <a:pt x="0" y="5962"/>
                  </a:moveTo>
                  <a:lnTo>
                    <a:pt x="1181" y="0"/>
                  </a:lnTo>
                </a:path>
              </a:pathLst>
            </a:custGeom>
            <a:noFill/>
            <a:ln w="144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 rot="575765">
              <a:off x="4400630" y="1110387"/>
              <a:ext cx="124483" cy="221460"/>
            </a:xfrm>
            <a:custGeom>
              <a:avLst/>
              <a:gdLst/>
              <a:ahLst/>
              <a:cxnLst/>
              <a:rect l="l" t="t" r="r" b="b"/>
              <a:pathLst>
                <a:path w="2996" h="5330" fill="none" extrusionOk="0">
                  <a:moveTo>
                    <a:pt x="2996" y="5329"/>
                  </a:moveTo>
                  <a:lnTo>
                    <a:pt x="0" y="1"/>
                  </a:lnTo>
                </a:path>
              </a:pathLst>
            </a:custGeom>
            <a:noFill/>
            <a:ln w="144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 rot="575765">
              <a:off x="4192706" y="622020"/>
              <a:ext cx="664213" cy="731233"/>
            </a:xfrm>
            <a:custGeom>
              <a:avLst/>
              <a:gdLst/>
              <a:ahLst/>
              <a:cxnLst/>
              <a:rect l="l" t="t" r="r" b="b"/>
              <a:pathLst>
                <a:path w="15986" h="17599" fill="none" extrusionOk="0">
                  <a:moveTo>
                    <a:pt x="15640" y="7864"/>
                  </a:moveTo>
                  <a:cubicBezTo>
                    <a:pt x="14805" y="2593"/>
                    <a:pt x="8756" y="1"/>
                    <a:pt x="4378" y="3054"/>
                  </a:cubicBezTo>
                  <a:cubicBezTo>
                    <a:pt x="0" y="6107"/>
                    <a:pt x="317" y="12674"/>
                    <a:pt x="4954" y="15295"/>
                  </a:cubicBezTo>
                  <a:cubicBezTo>
                    <a:pt x="5818" y="15784"/>
                    <a:pt x="6452" y="17023"/>
                    <a:pt x="6452" y="17023"/>
                  </a:cubicBezTo>
                  <a:cubicBezTo>
                    <a:pt x="6509" y="17368"/>
                    <a:pt x="6855" y="17599"/>
                    <a:pt x="7201" y="17541"/>
                  </a:cubicBezTo>
                  <a:lnTo>
                    <a:pt x="12414" y="16706"/>
                  </a:lnTo>
                  <a:cubicBezTo>
                    <a:pt x="12760" y="16648"/>
                    <a:pt x="12990" y="16332"/>
                    <a:pt x="12961" y="15986"/>
                  </a:cubicBezTo>
                  <a:cubicBezTo>
                    <a:pt x="12961" y="15986"/>
                    <a:pt x="13163" y="14603"/>
                    <a:pt x="13825" y="13883"/>
                  </a:cubicBezTo>
                  <a:cubicBezTo>
                    <a:pt x="15323" y="12270"/>
                    <a:pt x="15986" y="10024"/>
                    <a:pt x="15640" y="7864"/>
                  </a:cubicBezTo>
                  <a:close/>
                </a:path>
              </a:pathLst>
            </a:custGeom>
            <a:solidFill>
              <a:schemeClr val="dk1"/>
            </a:solidFill>
            <a:ln w="14400" cap="flat" cmpd="sng">
              <a:solidFill>
                <a:schemeClr val="dk1"/>
              </a:solidFill>
              <a:prstDash val="solid"/>
              <a:miter lim="288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 rot="575765">
              <a:off x="4288503" y="730013"/>
              <a:ext cx="413212" cy="315902"/>
            </a:xfrm>
            <a:custGeom>
              <a:avLst/>
              <a:gdLst/>
              <a:ahLst/>
              <a:cxnLst/>
              <a:rect l="l" t="t" r="r" b="b"/>
              <a:pathLst>
                <a:path w="9945" h="7603" extrusionOk="0">
                  <a:moveTo>
                    <a:pt x="6713" y="1"/>
                  </a:moveTo>
                  <a:cubicBezTo>
                    <a:pt x="6375" y="1"/>
                    <a:pt x="6037" y="28"/>
                    <a:pt x="5704" y="82"/>
                  </a:cubicBezTo>
                  <a:cubicBezTo>
                    <a:pt x="2334" y="658"/>
                    <a:pt x="1" y="3740"/>
                    <a:pt x="404" y="7110"/>
                  </a:cubicBezTo>
                  <a:cubicBezTo>
                    <a:pt x="431" y="7407"/>
                    <a:pt x="660" y="7602"/>
                    <a:pt x="926" y="7602"/>
                  </a:cubicBezTo>
                  <a:cubicBezTo>
                    <a:pt x="944" y="7602"/>
                    <a:pt x="962" y="7601"/>
                    <a:pt x="980" y="7599"/>
                  </a:cubicBezTo>
                  <a:lnTo>
                    <a:pt x="1009" y="7599"/>
                  </a:lnTo>
                  <a:cubicBezTo>
                    <a:pt x="1297" y="7542"/>
                    <a:pt x="1499" y="7283"/>
                    <a:pt x="1470" y="6995"/>
                  </a:cubicBezTo>
                  <a:cubicBezTo>
                    <a:pt x="1153" y="4172"/>
                    <a:pt x="3083" y="1609"/>
                    <a:pt x="5877" y="1148"/>
                  </a:cubicBezTo>
                  <a:cubicBezTo>
                    <a:pt x="6159" y="1101"/>
                    <a:pt x="6444" y="1077"/>
                    <a:pt x="6728" y="1077"/>
                  </a:cubicBezTo>
                  <a:cubicBezTo>
                    <a:pt x="7486" y="1077"/>
                    <a:pt x="8238" y="1245"/>
                    <a:pt x="8930" y="1580"/>
                  </a:cubicBezTo>
                  <a:cubicBezTo>
                    <a:pt x="9009" y="1616"/>
                    <a:pt x="9086" y="1632"/>
                    <a:pt x="9159" y="1632"/>
                  </a:cubicBezTo>
                  <a:cubicBezTo>
                    <a:pt x="9662" y="1632"/>
                    <a:pt x="9944" y="852"/>
                    <a:pt x="9390" y="600"/>
                  </a:cubicBezTo>
                  <a:cubicBezTo>
                    <a:pt x="8549" y="201"/>
                    <a:pt x="7630" y="1"/>
                    <a:pt x="6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 rot="575765">
              <a:off x="4404621" y="1329806"/>
              <a:ext cx="263300" cy="56549"/>
            </a:xfrm>
            <a:custGeom>
              <a:avLst/>
              <a:gdLst/>
              <a:ahLst/>
              <a:cxnLst/>
              <a:rect l="l" t="t" r="r" b="b"/>
              <a:pathLst>
                <a:path w="6337" h="1361" extrusionOk="0">
                  <a:moveTo>
                    <a:pt x="6078" y="1"/>
                  </a:moveTo>
                  <a:lnTo>
                    <a:pt x="202" y="951"/>
                  </a:lnTo>
                  <a:cubicBezTo>
                    <a:pt x="87" y="980"/>
                    <a:pt x="0" y="1067"/>
                    <a:pt x="29" y="1182"/>
                  </a:cubicBezTo>
                  <a:cubicBezTo>
                    <a:pt x="54" y="1282"/>
                    <a:pt x="123" y="1360"/>
                    <a:pt x="216" y="1360"/>
                  </a:cubicBezTo>
                  <a:cubicBezTo>
                    <a:pt x="230" y="1360"/>
                    <a:pt x="244" y="1358"/>
                    <a:pt x="260" y="1355"/>
                  </a:cubicBezTo>
                  <a:lnTo>
                    <a:pt x="6135" y="433"/>
                  </a:lnTo>
                  <a:cubicBezTo>
                    <a:pt x="6250" y="404"/>
                    <a:pt x="6337" y="289"/>
                    <a:pt x="6308" y="174"/>
                  </a:cubicBezTo>
                  <a:cubicBezTo>
                    <a:pt x="6279" y="58"/>
                    <a:pt x="6193" y="1"/>
                    <a:pt x="60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 rot="575765">
              <a:off x="4410018" y="1365201"/>
              <a:ext cx="262095" cy="57463"/>
            </a:xfrm>
            <a:custGeom>
              <a:avLst/>
              <a:gdLst/>
              <a:ahLst/>
              <a:cxnLst/>
              <a:rect l="l" t="t" r="r" b="b"/>
              <a:pathLst>
                <a:path w="6308" h="1383" extrusionOk="0">
                  <a:moveTo>
                    <a:pt x="6049" y="0"/>
                  </a:moveTo>
                  <a:lnTo>
                    <a:pt x="173" y="980"/>
                  </a:lnTo>
                  <a:cubicBezTo>
                    <a:pt x="58" y="980"/>
                    <a:pt x="0" y="1095"/>
                    <a:pt x="0" y="1210"/>
                  </a:cubicBezTo>
                  <a:cubicBezTo>
                    <a:pt x="29" y="1325"/>
                    <a:pt x="144" y="1383"/>
                    <a:pt x="259" y="1383"/>
                  </a:cubicBezTo>
                  <a:lnTo>
                    <a:pt x="6106" y="432"/>
                  </a:lnTo>
                  <a:cubicBezTo>
                    <a:pt x="6221" y="432"/>
                    <a:pt x="6308" y="317"/>
                    <a:pt x="6279" y="202"/>
                  </a:cubicBezTo>
                  <a:cubicBezTo>
                    <a:pt x="6279" y="87"/>
                    <a:pt x="6164" y="0"/>
                    <a:pt x="6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 rot="575765">
              <a:off x="4404286" y="1410763"/>
              <a:ext cx="262095" cy="56508"/>
            </a:xfrm>
            <a:custGeom>
              <a:avLst/>
              <a:gdLst/>
              <a:ahLst/>
              <a:cxnLst/>
              <a:rect l="l" t="t" r="r" b="b"/>
              <a:pathLst>
                <a:path w="6308" h="1360" extrusionOk="0">
                  <a:moveTo>
                    <a:pt x="6094" y="0"/>
                  </a:moveTo>
                  <a:cubicBezTo>
                    <a:pt x="6079" y="0"/>
                    <a:pt x="6064" y="2"/>
                    <a:pt x="6049" y="6"/>
                  </a:cubicBezTo>
                  <a:lnTo>
                    <a:pt x="202" y="927"/>
                  </a:lnTo>
                  <a:cubicBezTo>
                    <a:pt x="87" y="956"/>
                    <a:pt x="0" y="1071"/>
                    <a:pt x="29" y="1187"/>
                  </a:cubicBezTo>
                  <a:cubicBezTo>
                    <a:pt x="29" y="1302"/>
                    <a:pt x="144" y="1359"/>
                    <a:pt x="259" y="1359"/>
                  </a:cubicBezTo>
                  <a:lnTo>
                    <a:pt x="6135" y="409"/>
                  </a:lnTo>
                  <a:cubicBezTo>
                    <a:pt x="6250" y="380"/>
                    <a:pt x="6308" y="294"/>
                    <a:pt x="6308" y="178"/>
                  </a:cubicBezTo>
                  <a:cubicBezTo>
                    <a:pt x="6283" y="78"/>
                    <a:pt x="6193" y="0"/>
                    <a:pt x="6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 rot="575765">
              <a:off x="4414424" y="1337374"/>
              <a:ext cx="191544" cy="34071"/>
            </a:xfrm>
            <a:custGeom>
              <a:avLst/>
              <a:gdLst/>
              <a:ahLst/>
              <a:cxnLst/>
              <a:rect l="l" t="t" r="r" b="b"/>
              <a:pathLst>
                <a:path w="4610" h="820" extrusionOk="0">
                  <a:moveTo>
                    <a:pt x="4552" y="1"/>
                  </a:moveTo>
                  <a:lnTo>
                    <a:pt x="30" y="721"/>
                  </a:lnTo>
                  <a:cubicBezTo>
                    <a:pt x="1" y="721"/>
                    <a:pt x="1" y="750"/>
                    <a:pt x="1" y="779"/>
                  </a:cubicBezTo>
                  <a:cubicBezTo>
                    <a:pt x="1" y="799"/>
                    <a:pt x="15" y="819"/>
                    <a:pt x="34" y="819"/>
                  </a:cubicBezTo>
                  <a:cubicBezTo>
                    <a:pt x="41" y="819"/>
                    <a:pt x="50" y="816"/>
                    <a:pt x="58" y="807"/>
                  </a:cubicBezTo>
                  <a:lnTo>
                    <a:pt x="4552" y="87"/>
                  </a:lnTo>
                  <a:cubicBezTo>
                    <a:pt x="4580" y="87"/>
                    <a:pt x="4609" y="58"/>
                    <a:pt x="4609" y="30"/>
                  </a:cubicBezTo>
                  <a:cubicBezTo>
                    <a:pt x="4580" y="1"/>
                    <a:pt x="4552" y="1"/>
                    <a:pt x="4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 rot="575765">
              <a:off x="4413681" y="1377327"/>
              <a:ext cx="191544" cy="34736"/>
            </a:xfrm>
            <a:custGeom>
              <a:avLst/>
              <a:gdLst/>
              <a:ahLst/>
              <a:cxnLst/>
              <a:rect l="l" t="t" r="r" b="b"/>
              <a:pathLst>
                <a:path w="4610" h="836" extrusionOk="0">
                  <a:moveTo>
                    <a:pt x="4552" y="0"/>
                  </a:moveTo>
                  <a:lnTo>
                    <a:pt x="58" y="720"/>
                  </a:lnTo>
                  <a:cubicBezTo>
                    <a:pt x="30" y="720"/>
                    <a:pt x="1" y="749"/>
                    <a:pt x="1" y="778"/>
                  </a:cubicBezTo>
                  <a:cubicBezTo>
                    <a:pt x="1" y="807"/>
                    <a:pt x="30" y="836"/>
                    <a:pt x="58" y="836"/>
                  </a:cubicBezTo>
                  <a:lnTo>
                    <a:pt x="4552" y="116"/>
                  </a:lnTo>
                  <a:cubicBezTo>
                    <a:pt x="4580" y="116"/>
                    <a:pt x="4609" y="87"/>
                    <a:pt x="4609" y="58"/>
                  </a:cubicBezTo>
                  <a:cubicBezTo>
                    <a:pt x="4609" y="29"/>
                    <a:pt x="4580" y="0"/>
                    <a:pt x="4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9"/>
            <p:cNvSpPr/>
            <p:nvPr/>
          </p:nvSpPr>
          <p:spPr>
            <a:xfrm rot="575765">
              <a:off x="4412938" y="1417944"/>
              <a:ext cx="191544" cy="34071"/>
            </a:xfrm>
            <a:custGeom>
              <a:avLst/>
              <a:gdLst/>
              <a:ahLst/>
              <a:cxnLst/>
              <a:rect l="l" t="t" r="r" b="b"/>
              <a:pathLst>
                <a:path w="4610" h="820" extrusionOk="0">
                  <a:moveTo>
                    <a:pt x="4576" y="1"/>
                  </a:moveTo>
                  <a:cubicBezTo>
                    <a:pt x="4568" y="1"/>
                    <a:pt x="4560" y="4"/>
                    <a:pt x="4552" y="13"/>
                  </a:cubicBezTo>
                  <a:lnTo>
                    <a:pt x="58" y="733"/>
                  </a:lnTo>
                  <a:cubicBezTo>
                    <a:pt x="30" y="733"/>
                    <a:pt x="1" y="761"/>
                    <a:pt x="30" y="790"/>
                  </a:cubicBezTo>
                  <a:cubicBezTo>
                    <a:pt x="30" y="790"/>
                    <a:pt x="58" y="819"/>
                    <a:pt x="87" y="819"/>
                  </a:cubicBezTo>
                  <a:lnTo>
                    <a:pt x="4580" y="99"/>
                  </a:lnTo>
                  <a:cubicBezTo>
                    <a:pt x="4609" y="99"/>
                    <a:pt x="4609" y="70"/>
                    <a:pt x="4609" y="41"/>
                  </a:cubicBezTo>
                  <a:cubicBezTo>
                    <a:pt x="4609" y="21"/>
                    <a:pt x="4595" y="1"/>
                    <a:pt x="4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9"/>
            <p:cNvSpPr/>
            <p:nvPr/>
          </p:nvSpPr>
          <p:spPr>
            <a:xfrm rot="575765">
              <a:off x="4434583" y="993765"/>
              <a:ext cx="234590" cy="134081"/>
            </a:xfrm>
            <a:custGeom>
              <a:avLst/>
              <a:gdLst/>
              <a:ahLst/>
              <a:cxnLst/>
              <a:rect l="l" t="t" r="r" b="b"/>
              <a:pathLst>
                <a:path w="5646" h="3227" fill="none" extrusionOk="0">
                  <a:moveTo>
                    <a:pt x="5646" y="2333"/>
                  </a:moveTo>
                  <a:cubicBezTo>
                    <a:pt x="5329" y="2276"/>
                    <a:pt x="5041" y="2132"/>
                    <a:pt x="4839" y="1930"/>
                  </a:cubicBezTo>
                  <a:cubicBezTo>
                    <a:pt x="4609" y="1699"/>
                    <a:pt x="4436" y="1440"/>
                    <a:pt x="4378" y="1123"/>
                  </a:cubicBezTo>
                  <a:cubicBezTo>
                    <a:pt x="4292" y="835"/>
                    <a:pt x="4292" y="519"/>
                    <a:pt x="4378" y="202"/>
                  </a:cubicBezTo>
                  <a:cubicBezTo>
                    <a:pt x="4407" y="29"/>
                    <a:pt x="4637" y="0"/>
                    <a:pt x="4724" y="144"/>
                  </a:cubicBezTo>
                  <a:cubicBezTo>
                    <a:pt x="4897" y="403"/>
                    <a:pt x="5012" y="720"/>
                    <a:pt x="5041" y="1037"/>
                  </a:cubicBezTo>
                  <a:cubicBezTo>
                    <a:pt x="5069" y="1325"/>
                    <a:pt x="5012" y="1642"/>
                    <a:pt x="4868" y="1930"/>
                  </a:cubicBezTo>
                  <a:cubicBezTo>
                    <a:pt x="4695" y="2189"/>
                    <a:pt x="4493" y="2420"/>
                    <a:pt x="4205" y="2564"/>
                  </a:cubicBezTo>
                  <a:cubicBezTo>
                    <a:pt x="3917" y="2506"/>
                    <a:pt x="3629" y="2362"/>
                    <a:pt x="3399" y="2160"/>
                  </a:cubicBezTo>
                  <a:cubicBezTo>
                    <a:pt x="3169" y="1930"/>
                    <a:pt x="3025" y="1671"/>
                    <a:pt x="2938" y="1354"/>
                  </a:cubicBezTo>
                  <a:cubicBezTo>
                    <a:pt x="2881" y="1066"/>
                    <a:pt x="2881" y="720"/>
                    <a:pt x="2938" y="432"/>
                  </a:cubicBezTo>
                  <a:cubicBezTo>
                    <a:pt x="2996" y="259"/>
                    <a:pt x="3197" y="231"/>
                    <a:pt x="3313" y="375"/>
                  </a:cubicBezTo>
                  <a:cubicBezTo>
                    <a:pt x="3485" y="634"/>
                    <a:pt x="3572" y="922"/>
                    <a:pt x="3629" y="1239"/>
                  </a:cubicBezTo>
                  <a:cubicBezTo>
                    <a:pt x="3658" y="1555"/>
                    <a:pt x="3572" y="1872"/>
                    <a:pt x="3428" y="2132"/>
                  </a:cubicBezTo>
                  <a:cubicBezTo>
                    <a:pt x="3284" y="2420"/>
                    <a:pt x="3053" y="2650"/>
                    <a:pt x="2794" y="2794"/>
                  </a:cubicBezTo>
                  <a:cubicBezTo>
                    <a:pt x="2477" y="2736"/>
                    <a:pt x="2218" y="2592"/>
                    <a:pt x="1988" y="2362"/>
                  </a:cubicBezTo>
                  <a:cubicBezTo>
                    <a:pt x="1757" y="2160"/>
                    <a:pt x="1584" y="1901"/>
                    <a:pt x="1527" y="1584"/>
                  </a:cubicBezTo>
                  <a:cubicBezTo>
                    <a:pt x="1440" y="1267"/>
                    <a:pt x="1440" y="951"/>
                    <a:pt x="1527" y="663"/>
                  </a:cubicBezTo>
                  <a:cubicBezTo>
                    <a:pt x="1556" y="490"/>
                    <a:pt x="1786" y="461"/>
                    <a:pt x="1872" y="605"/>
                  </a:cubicBezTo>
                  <a:cubicBezTo>
                    <a:pt x="2045" y="864"/>
                    <a:pt x="2160" y="1152"/>
                    <a:pt x="2189" y="1469"/>
                  </a:cubicBezTo>
                  <a:cubicBezTo>
                    <a:pt x="2218" y="1786"/>
                    <a:pt x="2160" y="2103"/>
                    <a:pt x="2016" y="2362"/>
                  </a:cubicBezTo>
                  <a:cubicBezTo>
                    <a:pt x="1872" y="2621"/>
                    <a:pt x="1671" y="2852"/>
                    <a:pt x="1440" y="2996"/>
                  </a:cubicBezTo>
                  <a:cubicBezTo>
                    <a:pt x="1124" y="2938"/>
                    <a:pt x="836" y="2794"/>
                    <a:pt x="605" y="2592"/>
                  </a:cubicBezTo>
                  <a:cubicBezTo>
                    <a:pt x="375" y="2362"/>
                    <a:pt x="231" y="2103"/>
                    <a:pt x="144" y="1786"/>
                  </a:cubicBezTo>
                  <a:cubicBezTo>
                    <a:pt x="87" y="1498"/>
                    <a:pt x="87" y="1181"/>
                    <a:pt x="144" y="864"/>
                  </a:cubicBezTo>
                  <a:cubicBezTo>
                    <a:pt x="202" y="691"/>
                    <a:pt x="403" y="663"/>
                    <a:pt x="519" y="807"/>
                  </a:cubicBezTo>
                  <a:cubicBezTo>
                    <a:pt x="692" y="1066"/>
                    <a:pt x="778" y="1383"/>
                    <a:pt x="836" y="1671"/>
                  </a:cubicBezTo>
                  <a:cubicBezTo>
                    <a:pt x="864" y="1988"/>
                    <a:pt x="778" y="2304"/>
                    <a:pt x="634" y="2564"/>
                  </a:cubicBezTo>
                  <a:cubicBezTo>
                    <a:pt x="490" y="2852"/>
                    <a:pt x="259" y="3082"/>
                    <a:pt x="0" y="3226"/>
                  </a:cubicBezTo>
                </a:path>
              </a:pathLst>
            </a:custGeom>
            <a:noFill/>
            <a:ln w="3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768;p41">
            <a:extLst>
              <a:ext uri="{FF2B5EF4-FFF2-40B4-BE49-F238E27FC236}">
                <a16:creationId xmlns:a16="http://schemas.microsoft.com/office/drawing/2014/main" id="{6A6BC5C9-97CB-42D5-B093-65E776766F9C}"/>
              </a:ext>
            </a:extLst>
          </p:cNvPr>
          <p:cNvSpPr/>
          <p:nvPr/>
        </p:nvSpPr>
        <p:spPr>
          <a:xfrm>
            <a:off x="2868742" y="1337642"/>
            <a:ext cx="3686143" cy="2616600"/>
          </a:xfrm>
          <a:prstGeom prst="roundRect">
            <a:avLst>
              <a:gd name="adj" fmla="val 8047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770;p41">
            <a:extLst>
              <a:ext uri="{FF2B5EF4-FFF2-40B4-BE49-F238E27FC236}">
                <a16:creationId xmlns:a16="http://schemas.microsoft.com/office/drawing/2014/main" id="{C7D63F80-7753-4E2A-A652-BBD0F0A42A4A}"/>
              </a:ext>
            </a:extLst>
          </p:cNvPr>
          <p:cNvSpPr txBox="1">
            <a:spLocks/>
          </p:cNvSpPr>
          <p:nvPr/>
        </p:nvSpPr>
        <p:spPr>
          <a:xfrm>
            <a:off x="2755941" y="1255940"/>
            <a:ext cx="38589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 Medium"/>
              <a:buNone/>
              <a:defRPr sz="16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 Medium"/>
              <a:buNone/>
              <a:defRPr sz="16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 Medium"/>
              <a:buNone/>
              <a:defRPr sz="16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 Medium"/>
              <a:buNone/>
              <a:defRPr sz="16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 Medium"/>
              <a:buNone/>
              <a:defRPr sz="16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 Medium"/>
              <a:buNone/>
              <a:defRPr sz="16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 Medium"/>
              <a:buNone/>
              <a:defRPr sz="16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 Medium"/>
              <a:buNone/>
              <a:defRPr sz="16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 Medium"/>
              <a:buNone/>
              <a:defRPr sz="16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9pPr>
          </a:lstStyle>
          <a:p>
            <a:pPr marL="25400" indent="0">
              <a:spcBef>
                <a:spcPts val="1600"/>
              </a:spcBef>
            </a:pPr>
            <a:r>
              <a:rPr lang="en-US" sz="2000" b="1" dirty="0"/>
              <a:t>This game is about connecting chemical elements to the corresponding positions so that they make the chemical name shown.</a:t>
            </a:r>
            <a:endParaRPr lang="en-US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0EE0-8BF1-4189-B7CD-47FFA018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814" y="330136"/>
            <a:ext cx="2630525" cy="572700"/>
          </a:xfrm>
        </p:spPr>
        <p:txBody>
          <a:bodyPr/>
          <a:lstStyle/>
          <a:p>
            <a:r>
              <a:rPr lang="en-US" dirty="0"/>
              <a:t>Project goals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DB996-AE09-4111-A490-89934BDB0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0339" y="2822319"/>
            <a:ext cx="3378179" cy="1094313"/>
          </a:xfrm>
        </p:spPr>
        <p:txBody>
          <a:bodyPr/>
          <a:lstStyle/>
          <a:p>
            <a:r>
              <a:rPr lang="en-US" sz="1600" b="1" dirty="0"/>
              <a:t>Finish and complete the whole project, and then test to see if everything works properly</a:t>
            </a:r>
            <a:endParaRPr lang="bg-BG" sz="1600" b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376E261-3D36-467C-87FB-7538FD6806A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718626" y="2822319"/>
            <a:ext cx="3307033" cy="953540"/>
          </a:xfrm>
        </p:spPr>
        <p:txBody>
          <a:bodyPr/>
          <a:lstStyle/>
          <a:p>
            <a:r>
              <a:rPr lang="en-US" sz="1600" b="1" dirty="0"/>
              <a:t>Come up with the idea for the game, then we started working on the project</a:t>
            </a:r>
            <a:endParaRPr lang="bg-BG" sz="16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B702D30-8C9A-40B3-AD34-C759CD22806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791292" y="2498687"/>
            <a:ext cx="1700780" cy="369332"/>
          </a:xfrm>
        </p:spPr>
        <p:txBody>
          <a:bodyPr/>
          <a:lstStyle/>
          <a:p>
            <a:pPr algn="l"/>
            <a:r>
              <a:rPr lang="en-US" dirty="0"/>
              <a:t>Goal 2</a:t>
            </a:r>
            <a:endParaRPr lang="bg-BG" dirty="0"/>
          </a:p>
        </p:txBody>
      </p:sp>
      <p:grpSp>
        <p:nvGrpSpPr>
          <p:cNvPr id="7" name="Google Shape;2061;p49">
            <a:extLst>
              <a:ext uri="{FF2B5EF4-FFF2-40B4-BE49-F238E27FC236}">
                <a16:creationId xmlns:a16="http://schemas.microsoft.com/office/drawing/2014/main" id="{C6588D23-D3C6-47BE-8ACC-B0FCF19F163E}"/>
              </a:ext>
            </a:extLst>
          </p:cNvPr>
          <p:cNvGrpSpPr/>
          <p:nvPr/>
        </p:nvGrpSpPr>
        <p:grpSpPr>
          <a:xfrm>
            <a:off x="1141348" y="1569299"/>
            <a:ext cx="747196" cy="712244"/>
            <a:chOff x="1317586" y="1861827"/>
            <a:chExt cx="747196" cy="712244"/>
          </a:xfrm>
        </p:grpSpPr>
        <p:sp>
          <p:nvSpPr>
            <p:cNvPr id="8" name="Google Shape;2062;p49">
              <a:extLst>
                <a:ext uri="{FF2B5EF4-FFF2-40B4-BE49-F238E27FC236}">
                  <a16:creationId xmlns:a16="http://schemas.microsoft.com/office/drawing/2014/main" id="{7F71A2F6-76F0-447B-907B-998EEA0582E0}"/>
                </a:ext>
              </a:extLst>
            </p:cNvPr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63;p49">
              <a:extLst>
                <a:ext uri="{FF2B5EF4-FFF2-40B4-BE49-F238E27FC236}">
                  <a16:creationId xmlns:a16="http://schemas.microsoft.com/office/drawing/2014/main" id="{0D81912B-1C82-405E-8A8C-5786C9D10305}"/>
                </a:ext>
              </a:extLst>
            </p:cNvPr>
            <p:cNvSpPr/>
            <p:nvPr/>
          </p:nvSpPr>
          <p:spPr>
            <a:xfrm>
              <a:off x="1354062" y="1861827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2064;p49">
            <a:extLst>
              <a:ext uri="{FF2B5EF4-FFF2-40B4-BE49-F238E27FC236}">
                <a16:creationId xmlns:a16="http://schemas.microsoft.com/office/drawing/2014/main" id="{D01D7441-5710-4C80-B8E4-718602AE3D7E}"/>
              </a:ext>
            </a:extLst>
          </p:cNvPr>
          <p:cNvGrpSpPr/>
          <p:nvPr/>
        </p:nvGrpSpPr>
        <p:grpSpPr>
          <a:xfrm>
            <a:off x="4029824" y="1554359"/>
            <a:ext cx="752613" cy="717809"/>
            <a:chOff x="1317586" y="1856262"/>
            <a:chExt cx="752613" cy="717809"/>
          </a:xfrm>
        </p:grpSpPr>
        <p:sp>
          <p:nvSpPr>
            <p:cNvPr id="11" name="Google Shape;2065;p49">
              <a:extLst>
                <a:ext uri="{FF2B5EF4-FFF2-40B4-BE49-F238E27FC236}">
                  <a16:creationId xmlns:a16="http://schemas.microsoft.com/office/drawing/2014/main" id="{AC5BBD3A-CFB3-4F18-B299-24E3C192BD4B}"/>
                </a:ext>
              </a:extLst>
            </p:cNvPr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66;p49">
              <a:extLst>
                <a:ext uri="{FF2B5EF4-FFF2-40B4-BE49-F238E27FC236}">
                  <a16:creationId xmlns:a16="http://schemas.microsoft.com/office/drawing/2014/main" id="{E4F0C06A-8366-4AA1-A662-93CC61C9942F}"/>
                </a:ext>
              </a:extLst>
            </p:cNvPr>
            <p:cNvSpPr/>
            <p:nvPr/>
          </p:nvSpPr>
          <p:spPr>
            <a:xfrm>
              <a:off x="1359479" y="185626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" name="Google Shape;2067;p49">
            <a:extLst>
              <a:ext uri="{FF2B5EF4-FFF2-40B4-BE49-F238E27FC236}">
                <a16:creationId xmlns:a16="http://schemas.microsoft.com/office/drawing/2014/main" id="{1C212902-27BE-4A64-8133-1E32CB24E612}"/>
              </a:ext>
            </a:extLst>
          </p:cNvPr>
          <p:cNvGrpSpPr/>
          <p:nvPr/>
        </p:nvGrpSpPr>
        <p:grpSpPr>
          <a:xfrm>
            <a:off x="6892199" y="1566458"/>
            <a:ext cx="752590" cy="705710"/>
            <a:chOff x="1317586" y="1868361"/>
            <a:chExt cx="752590" cy="705710"/>
          </a:xfrm>
        </p:grpSpPr>
        <p:sp>
          <p:nvSpPr>
            <p:cNvPr id="14" name="Google Shape;2068;p49">
              <a:extLst>
                <a:ext uri="{FF2B5EF4-FFF2-40B4-BE49-F238E27FC236}">
                  <a16:creationId xmlns:a16="http://schemas.microsoft.com/office/drawing/2014/main" id="{DCF1DAD4-9212-4746-BC42-1D5B52845CAE}"/>
                </a:ext>
              </a:extLst>
            </p:cNvPr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69;p49">
              <a:extLst>
                <a:ext uri="{FF2B5EF4-FFF2-40B4-BE49-F238E27FC236}">
                  <a16:creationId xmlns:a16="http://schemas.microsoft.com/office/drawing/2014/main" id="{7154911F-642C-4207-A4F8-EDE0A6DDDE0A}"/>
                </a:ext>
              </a:extLst>
            </p:cNvPr>
            <p:cNvSpPr/>
            <p:nvPr/>
          </p:nvSpPr>
          <p:spPr>
            <a:xfrm>
              <a:off x="1359456" y="1868361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8642;p78">
            <a:extLst>
              <a:ext uri="{FF2B5EF4-FFF2-40B4-BE49-F238E27FC236}">
                <a16:creationId xmlns:a16="http://schemas.microsoft.com/office/drawing/2014/main" id="{990F6217-C01A-4C72-84BE-B39F2734E0B7}"/>
              </a:ext>
            </a:extLst>
          </p:cNvPr>
          <p:cNvGrpSpPr/>
          <p:nvPr/>
        </p:nvGrpSpPr>
        <p:grpSpPr>
          <a:xfrm>
            <a:off x="1335335" y="1722990"/>
            <a:ext cx="350079" cy="350079"/>
            <a:chOff x="583100" y="3982600"/>
            <a:chExt cx="296175" cy="296175"/>
          </a:xfrm>
          <a:solidFill>
            <a:schemeClr val="tx1"/>
          </a:solidFill>
        </p:grpSpPr>
        <p:sp>
          <p:nvSpPr>
            <p:cNvPr id="17" name="Google Shape;8643;p78">
              <a:extLst>
                <a:ext uri="{FF2B5EF4-FFF2-40B4-BE49-F238E27FC236}">
                  <a16:creationId xmlns:a16="http://schemas.microsoft.com/office/drawing/2014/main" id="{377F9241-471C-487C-A7F8-53A9ACBAE242}"/>
                </a:ext>
              </a:extLst>
            </p:cNvPr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4;p78">
              <a:extLst>
                <a:ext uri="{FF2B5EF4-FFF2-40B4-BE49-F238E27FC236}">
                  <a16:creationId xmlns:a16="http://schemas.microsoft.com/office/drawing/2014/main" id="{BD0020F8-F087-4AA5-9402-B097B004476B}"/>
                </a:ext>
              </a:extLst>
            </p:cNvPr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5;p78">
              <a:extLst>
                <a:ext uri="{FF2B5EF4-FFF2-40B4-BE49-F238E27FC236}">
                  <a16:creationId xmlns:a16="http://schemas.microsoft.com/office/drawing/2014/main" id="{E91A8222-ABE2-46A5-9CEC-E2DBF822BDBB}"/>
                </a:ext>
              </a:extLst>
            </p:cNvPr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646;p78">
              <a:extLst>
                <a:ext uri="{FF2B5EF4-FFF2-40B4-BE49-F238E27FC236}">
                  <a16:creationId xmlns:a16="http://schemas.microsoft.com/office/drawing/2014/main" id="{46B1E11D-CCF1-47B8-8C21-A3885251DF13}"/>
                </a:ext>
              </a:extLst>
            </p:cNvPr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647;p78">
              <a:extLst>
                <a:ext uri="{FF2B5EF4-FFF2-40B4-BE49-F238E27FC236}">
                  <a16:creationId xmlns:a16="http://schemas.microsoft.com/office/drawing/2014/main" id="{E508AC74-31C3-4138-9A34-91602B7C9391}"/>
                </a:ext>
              </a:extLst>
            </p:cNvPr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8;p78">
              <a:extLst>
                <a:ext uri="{FF2B5EF4-FFF2-40B4-BE49-F238E27FC236}">
                  <a16:creationId xmlns:a16="http://schemas.microsoft.com/office/drawing/2014/main" id="{33B9609F-5448-4835-B895-C1D50A08EEF6}"/>
                </a:ext>
              </a:extLst>
            </p:cNvPr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9;p78">
              <a:extLst>
                <a:ext uri="{FF2B5EF4-FFF2-40B4-BE49-F238E27FC236}">
                  <a16:creationId xmlns:a16="http://schemas.microsoft.com/office/drawing/2014/main" id="{AE37AB18-01FD-45C2-A368-53A82F5C2BAE}"/>
                </a:ext>
              </a:extLst>
            </p:cNvPr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9682;p80">
            <a:extLst>
              <a:ext uri="{FF2B5EF4-FFF2-40B4-BE49-F238E27FC236}">
                <a16:creationId xmlns:a16="http://schemas.microsoft.com/office/drawing/2014/main" id="{1995643B-86A3-4996-97F7-E5F7BD9EEADD}"/>
              </a:ext>
            </a:extLst>
          </p:cNvPr>
          <p:cNvGrpSpPr/>
          <p:nvPr/>
        </p:nvGrpSpPr>
        <p:grpSpPr>
          <a:xfrm rot="1038070">
            <a:off x="4536264" y="1588825"/>
            <a:ext cx="170611" cy="175063"/>
            <a:chOff x="-49764975" y="3551225"/>
            <a:chExt cx="299300" cy="300650"/>
          </a:xfrm>
          <a:solidFill>
            <a:schemeClr val="tx1"/>
          </a:solidFill>
        </p:grpSpPr>
        <p:sp>
          <p:nvSpPr>
            <p:cNvPr id="25" name="Google Shape;9683;p80">
              <a:extLst>
                <a:ext uri="{FF2B5EF4-FFF2-40B4-BE49-F238E27FC236}">
                  <a16:creationId xmlns:a16="http://schemas.microsoft.com/office/drawing/2014/main" id="{372098E2-CE22-4928-A718-784F0F50694D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684;p80">
              <a:extLst>
                <a:ext uri="{FF2B5EF4-FFF2-40B4-BE49-F238E27FC236}">
                  <a16:creationId xmlns:a16="http://schemas.microsoft.com/office/drawing/2014/main" id="{8E6B2681-B147-41C1-8F23-EBF39B413BB9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685;p80">
              <a:extLst>
                <a:ext uri="{FF2B5EF4-FFF2-40B4-BE49-F238E27FC236}">
                  <a16:creationId xmlns:a16="http://schemas.microsoft.com/office/drawing/2014/main" id="{6259DD41-B87E-4A01-AFB3-4CC4AABE41D5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686;p80">
              <a:extLst>
                <a:ext uri="{FF2B5EF4-FFF2-40B4-BE49-F238E27FC236}">
                  <a16:creationId xmlns:a16="http://schemas.microsoft.com/office/drawing/2014/main" id="{5ADACF49-925E-46E5-8BCD-8F64267D5C7B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687;p80">
              <a:extLst>
                <a:ext uri="{FF2B5EF4-FFF2-40B4-BE49-F238E27FC236}">
                  <a16:creationId xmlns:a16="http://schemas.microsoft.com/office/drawing/2014/main" id="{E6D7D5CE-8C18-44DD-98F1-FE4FAF741BB4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688;p80">
              <a:extLst>
                <a:ext uri="{FF2B5EF4-FFF2-40B4-BE49-F238E27FC236}">
                  <a16:creationId xmlns:a16="http://schemas.microsoft.com/office/drawing/2014/main" id="{44F6D8CE-F1C6-4900-A2CE-6B0971102BC7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689;p80">
              <a:extLst>
                <a:ext uri="{FF2B5EF4-FFF2-40B4-BE49-F238E27FC236}">
                  <a16:creationId xmlns:a16="http://schemas.microsoft.com/office/drawing/2014/main" id="{04B75DCB-DB9F-4260-BF3C-9FB473C93A9E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690;p80">
              <a:extLst>
                <a:ext uri="{FF2B5EF4-FFF2-40B4-BE49-F238E27FC236}">
                  <a16:creationId xmlns:a16="http://schemas.microsoft.com/office/drawing/2014/main" id="{225028B5-7995-4B50-95F9-7216B0DF57B2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691;p80">
              <a:extLst>
                <a:ext uri="{FF2B5EF4-FFF2-40B4-BE49-F238E27FC236}">
                  <a16:creationId xmlns:a16="http://schemas.microsoft.com/office/drawing/2014/main" id="{F5F89A96-EADC-4CC5-9D86-FE845FE468D9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692;p80">
              <a:extLst>
                <a:ext uri="{FF2B5EF4-FFF2-40B4-BE49-F238E27FC236}">
                  <a16:creationId xmlns:a16="http://schemas.microsoft.com/office/drawing/2014/main" id="{5C7CF9DB-DD1A-42FE-A88F-FD73886CB1DB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693;p80">
              <a:extLst>
                <a:ext uri="{FF2B5EF4-FFF2-40B4-BE49-F238E27FC236}">
                  <a16:creationId xmlns:a16="http://schemas.microsoft.com/office/drawing/2014/main" id="{C274EC76-248C-4AB9-AE73-F331A3AF1F90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8819;p78">
            <a:extLst>
              <a:ext uri="{FF2B5EF4-FFF2-40B4-BE49-F238E27FC236}">
                <a16:creationId xmlns:a16="http://schemas.microsoft.com/office/drawing/2014/main" id="{54E7824C-A064-4FC4-95E8-61425550B171}"/>
              </a:ext>
            </a:extLst>
          </p:cNvPr>
          <p:cNvGrpSpPr/>
          <p:nvPr/>
        </p:nvGrpSpPr>
        <p:grpSpPr>
          <a:xfrm>
            <a:off x="4229683" y="1745172"/>
            <a:ext cx="350079" cy="350079"/>
            <a:chOff x="3497300" y="3227275"/>
            <a:chExt cx="296175" cy="296175"/>
          </a:xfrm>
          <a:solidFill>
            <a:schemeClr val="tx1"/>
          </a:solidFill>
        </p:grpSpPr>
        <p:sp>
          <p:nvSpPr>
            <p:cNvPr id="37" name="Google Shape;8820;p78">
              <a:extLst>
                <a:ext uri="{FF2B5EF4-FFF2-40B4-BE49-F238E27FC236}">
                  <a16:creationId xmlns:a16="http://schemas.microsoft.com/office/drawing/2014/main" id="{694A6444-F16C-45C1-A205-DAAAB06DC206}"/>
                </a:ext>
              </a:extLst>
            </p:cNvPr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8821;p78">
              <a:extLst>
                <a:ext uri="{FF2B5EF4-FFF2-40B4-BE49-F238E27FC236}">
                  <a16:creationId xmlns:a16="http://schemas.microsoft.com/office/drawing/2014/main" id="{9A5A7D20-7DF7-40F0-8AE4-6499E44EA004}"/>
                </a:ext>
              </a:extLst>
            </p:cNvPr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822;p78">
              <a:extLst>
                <a:ext uri="{FF2B5EF4-FFF2-40B4-BE49-F238E27FC236}">
                  <a16:creationId xmlns:a16="http://schemas.microsoft.com/office/drawing/2014/main" id="{A3D508F5-FAE9-4CB5-A77B-36BEBAF45FFE}"/>
                </a:ext>
              </a:extLst>
            </p:cNvPr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823;p78">
              <a:extLst>
                <a:ext uri="{FF2B5EF4-FFF2-40B4-BE49-F238E27FC236}">
                  <a16:creationId xmlns:a16="http://schemas.microsoft.com/office/drawing/2014/main" id="{C0897713-D7AA-4A23-9D16-D99509D16F66}"/>
                </a:ext>
              </a:extLst>
            </p:cNvPr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824;p78">
              <a:extLst>
                <a:ext uri="{FF2B5EF4-FFF2-40B4-BE49-F238E27FC236}">
                  <a16:creationId xmlns:a16="http://schemas.microsoft.com/office/drawing/2014/main" id="{25840B0D-E812-47FB-BD02-28419E4734B3}"/>
                </a:ext>
              </a:extLst>
            </p:cNvPr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825;p78">
              <a:extLst>
                <a:ext uri="{FF2B5EF4-FFF2-40B4-BE49-F238E27FC236}">
                  <a16:creationId xmlns:a16="http://schemas.microsoft.com/office/drawing/2014/main" id="{49F94852-70AA-4B05-8E3D-A4FD8D898853}"/>
                </a:ext>
              </a:extLst>
            </p:cNvPr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826;p78">
              <a:extLst>
                <a:ext uri="{FF2B5EF4-FFF2-40B4-BE49-F238E27FC236}">
                  <a16:creationId xmlns:a16="http://schemas.microsoft.com/office/drawing/2014/main" id="{193F7FC7-B982-4E19-93DF-D7A99C60D057}"/>
                </a:ext>
              </a:extLst>
            </p:cNvPr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827;p78">
              <a:extLst>
                <a:ext uri="{FF2B5EF4-FFF2-40B4-BE49-F238E27FC236}">
                  <a16:creationId xmlns:a16="http://schemas.microsoft.com/office/drawing/2014/main" id="{9E1EBEF1-D443-4EE6-9365-0A2F054157D0}"/>
                </a:ext>
              </a:extLst>
            </p:cNvPr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" name="Google Shape;8694;p78">
            <a:extLst>
              <a:ext uri="{FF2B5EF4-FFF2-40B4-BE49-F238E27FC236}">
                <a16:creationId xmlns:a16="http://schemas.microsoft.com/office/drawing/2014/main" id="{2FED43F9-ADEE-41AF-9FBE-CDB02E193807}"/>
              </a:ext>
            </a:extLst>
          </p:cNvPr>
          <p:cNvGrpSpPr/>
          <p:nvPr/>
        </p:nvGrpSpPr>
        <p:grpSpPr>
          <a:xfrm>
            <a:off x="7123087" y="1742638"/>
            <a:ext cx="351024" cy="347301"/>
            <a:chOff x="946175" y="3619500"/>
            <a:chExt cx="296975" cy="293825"/>
          </a:xfrm>
          <a:solidFill>
            <a:schemeClr val="tx1"/>
          </a:solidFill>
        </p:grpSpPr>
        <p:sp>
          <p:nvSpPr>
            <p:cNvPr id="46" name="Google Shape;8695;p78">
              <a:extLst>
                <a:ext uri="{FF2B5EF4-FFF2-40B4-BE49-F238E27FC236}">
                  <a16:creationId xmlns:a16="http://schemas.microsoft.com/office/drawing/2014/main" id="{01DFA757-286D-4A2E-AAF8-D3070102C990}"/>
                </a:ext>
              </a:extLst>
            </p:cNvPr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8696;p78">
              <a:extLst>
                <a:ext uri="{FF2B5EF4-FFF2-40B4-BE49-F238E27FC236}">
                  <a16:creationId xmlns:a16="http://schemas.microsoft.com/office/drawing/2014/main" id="{013FAE02-85DB-40E6-B7B3-4AA720ABAA2D}"/>
                </a:ext>
              </a:extLst>
            </p:cNvPr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697;p78">
              <a:extLst>
                <a:ext uri="{FF2B5EF4-FFF2-40B4-BE49-F238E27FC236}">
                  <a16:creationId xmlns:a16="http://schemas.microsoft.com/office/drawing/2014/main" id="{1EA83B56-BA84-4375-8854-3C3A7DCBD501}"/>
                </a:ext>
              </a:extLst>
            </p:cNvPr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698;p78">
              <a:extLst>
                <a:ext uri="{FF2B5EF4-FFF2-40B4-BE49-F238E27FC236}">
                  <a16:creationId xmlns:a16="http://schemas.microsoft.com/office/drawing/2014/main" id="{A5AEC83B-50E3-4DEE-BCC5-8BFD398E237B}"/>
                </a:ext>
              </a:extLst>
            </p:cNvPr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699;p78">
              <a:extLst>
                <a:ext uri="{FF2B5EF4-FFF2-40B4-BE49-F238E27FC236}">
                  <a16:creationId xmlns:a16="http://schemas.microsoft.com/office/drawing/2014/main" id="{7DF94FCF-4019-4939-BC01-1A06C83A8762}"/>
                </a:ext>
              </a:extLst>
            </p:cNvPr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700;p78">
              <a:extLst>
                <a:ext uri="{FF2B5EF4-FFF2-40B4-BE49-F238E27FC236}">
                  <a16:creationId xmlns:a16="http://schemas.microsoft.com/office/drawing/2014/main" id="{F738DDCD-6195-4D9B-AF33-A81258B33EE3}"/>
                </a:ext>
              </a:extLst>
            </p:cNvPr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8881013-D780-4578-8E23-C422F303211B}"/>
              </a:ext>
            </a:extLst>
          </p:cNvPr>
          <p:cNvSpPr txBox="1"/>
          <p:nvPr/>
        </p:nvSpPr>
        <p:spPr>
          <a:xfrm>
            <a:off x="1033071" y="2498687"/>
            <a:ext cx="91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Goal 1</a:t>
            </a:r>
            <a:endParaRPr lang="bg-BG" sz="1800" b="1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2C3FD1-4B18-41A2-B030-FADC3BF03C79}"/>
              </a:ext>
            </a:extLst>
          </p:cNvPr>
          <p:cNvSpPr txBox="1"/>
          <p:nvPr/>
        </p:nvSpPr>
        <p:spPr>
          <a:xfrm>
            <a:off x="121999" y="2892124"/>
            <a:ext cx="2785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To form and create the team and distribute the tasks evenly</a:t>
            </a:r>
            <a:endParaRPr lang="bg-BG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5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41"/>
          <p:cNvGrpSpPr/>
          <p:nvPr/>
        </p:nvGrpSpPr>
        <p:grpSpPr>
          <a:xfrm>
            <a:off x="1141361" y="3744371"/>
            <a:ext cx="391534" cy="391535"/>
            <a:chOff x="527450" y="1076100"/>
            <a:chExt cx="570750" cy="570750"/>
          </a:xfrm>
        </p:grpSpPr>
        <p:cxnSp>
          <p:nvCxnSpPr>
            <p:cNvPr id="1298" name="Google Shape;1298;p41"/>
            <p:cNvCxnSpPr/>
            <p:nvPr/>
          </p:nvCxnSpPr>
          <p:spPr>
            <a:xfrm>
              <a:off x="812825" y="1190175"/>
              <a:ext cx="0" cy="34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9" name="Google Shape;1299;p41"/>
            <p:cNvCxnSpPr/>
            <p:nvPr/>
          </p:nvCxnSpPr>
          <p:spPr>
            <a:xfrm>
              <a:off x="641525" y="1361600"/>
              <a:ext cx="3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00" name="Google Shape;1300;p41"/>
            <p:cNvSpPr/>
            <p:nvPr/>
          </p:nvSpPr>
          <p:spPr>
            <a:xfrm>
              <a:off x="791375" y="1076100"/>
              <a:ext cx="42900" cy="42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1"/>
            <p:cNvSpPr/>
            <p:nvPr/>
          </p:nvSpPr>
          <p:spPr>
            <a:xfrm>
              <a:off x="791375" y="1603950"/>
              <a:ext cx="42900" cy="42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1"/>
            <p:cNvSpPr/>
            <p:nvPr/>
          </p:nvSpPr>
          <p:spPr>
            <a:xfrm rot="-5400000">
              <a:off x="527450" y="1340025"/>
              <a:ext cx="42900" cy="42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1"/>
            <p:cNvSpPr/>
            <p:nvPr/>
          </p:nvSpPr>
          <p:spPr>
            <a:xfrm rot="-5400000">
              <a:off x="1055300" y="1340025"/>
              <a:ext cx="42900" cy="42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41"/>
          <p:cNvGrpSpPr/>
          <p:nvPr/>
        </p:nvGrpSpPr>
        <p:grpSpPr>
          <a:xfrm>
            <a:off x="8042127" y="3410244"/>
            <a:ext cx="617551" cy="617494"/>
            <a:chOff x="527450" y="1076100"/>
            <a:chExt cx="570750" cy="570750"/>
          </a:xfrm>
        </p:grpSpPr>
        <p:cxnSp>
          <p:nvCxnSpPr>
            <p:cNvPr id="1305" name="Google Shape;1305;p41"/>
            <p:cNvCxnSpPr/>
            <p:nvPr/>
          </p:nvCxnSpPr>
          <p:spPr>
            <a:xfrm>
              <a:off x="812825" y="1190175"/>
              <a:ext cx="0" cy="342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6" name="Google Shape;1306;p41"/>
            <p:cNvCxnSpPr/>
            <p:nvPr/>
          </p:nvCxnSpPr>
          <p:spPr>
            <a:xfrm>
              <a:off x="641525" y="1361600"/>
              <a:ext cx="34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07" name="Google Shape;1307;p41"/>
            <p:cNvSpPr/>
            <p:nvPr/>
          </p:nvSpPr>
          <p:spPr>
            <a:xfrm>
              <a:off x="791375" y="1076100"/>
              <a:ext cx="42900" cy="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1"/>
            <p:cNvSpPr/>
            <p:nvPr/>
          </p:nvSpPr>
          <p:spPr>
            <a:xfrm>
              <a:off x="791375" y="1603950"/>
              <a:ext cx="42900" cy="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1"/>
            <p:cNvSpPr/>
            <p:nvPr/>
          </p:nvSpPr>
          <p:spPr>
            <a:xfrm rot="-5400000">
              <a:off x="527450" y="1340025"/>
              <a:ext cx="42900" cy="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1"/>
            <p:cNvSpPr/>
            <p:nvPr/>
          </p:nvSpPr>
          <p:spPr>
            <a:xfrm rot="-5400000">
              <a:off x="1055300" y="1340025"/>
              <a:ext cx="42900" cy="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F40F573-9597-4314-8092-EB05A257309B}"/>
              </a:ext>
            </a:extLst>
          </p:cNvPr>
          <p:cNvSpPr txBox="1"/>
          <p:nvPr/>
        </p:nvSpPr>
        <p:spPr>
          <a:xfrm>
            <a:off x="3603692" y="400695"/>
            <a:ext cx="1936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Our team</a:t>
            </a:r>
            <a:endParaRPr lang="bg-BG" sz="30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s://cdn.discordapp.com/attachments/681857862015647826/1173697767022014628/image.png?ex=6564e639&amp;is=65527139&amp;hm=058c935cc98b49516295c520e6ec031d0456dd22181eaed435374657b8da3184&amp;">
            <a:extLst>
              <a:ext uri="{FF2B5EF4-FFF2-40B4-BE49-F238E27FC236}">
                <a16:creationId xmlns:a16="http://schemas.microsoft.com/office/drawing/2014/main" id="{842278F0-ECDF-44EC-9CDD-97ACDFE70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61" y="1176751"/>
            <a:ext cx="1423731" cy="144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discordapp.com/attachments/952872898509549578/1173697994479108146/7c1bec88-f9de-43e4-b9d6-0f128f412cf4.png?ex=6564e670&amp;is=65527170&amp;hm=b099e86532b8d4d6683cb10368c78e787d1a49827e64e5ac53fd6dd015a80b72&amp;">
            <a:extLst>
              <a:ext uri="{FF2B5EF4-FFF2-40B4-BE49-F238E27FC236}">
                <a16:creationId xmlns:a16="http://schemas.microsoft.com/office/drawing/2014/main" id="{DB4BB27D-18ED-45A9-8E3A-B24FD966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276" y="1183890"/>
            <a:ext cx="1451892" cy="144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0" descr="blob:https://myaccount.microsoft.com/5725116f-2f43-45e0-a75a-b5368a9f40f8">
            <a:extLst>
              <a:ext uri="{FF2B5EF4-FFF2-40B4-BE49-F238E27FC236}">
                <a16:creationId xmlns:a16="http://schemas.microsoft.com/office/drawing/2014/main" id="{109DEFCD-C2B7-48A8-911D-3597271783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9617F6-BD89-4C4E-B295-31F16F413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452" y="1180971"/>
            <a:ext cx="1277208" cy="14438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5FF8E6-4C11-422F-91A3-7C44E42613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2206" y="1176751"/>
            <a:ext cx="1277208" cy="1443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E4CFA0-B30C-4DC5-99D0-A27FAB55BE91}"/>
              </a:ext>
            </a:extLst>
          </p:cNvPr>
          <p:cNvSpPr txBox="1"/>
          <p:nvPr/>
        </p:nvSpPr>
        <p:spPr>
          <a:xfrm>
            <a:off x="1282283" y="3325677"/>
            <a:ext cx="114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Backend</a:t>
            </a:r>
            <a:endParaRPr lang="bg-BG" sz="1800" b="1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9E1D3F-8F61-4858-8E41-98DD3ECA1697}"/>
              </a:ext>
            </a:extLst>
          </p:cNvPr>
          <p:cNvSpPr txBox="1"/>
          <p:nvPr/>
        </p:nvSpPr>
        <p:spPr>
          <a:xfrm>
            <a:off x="3196241" y="3328124"/>
            <a:ext cx="118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Backend</a:t>
            </a:r>
            <a:endParaRPr lang="bg-BG" sz="1800" b="1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302234-6DB3-45F5-BEBD-B1FB886E31EF}"/>
              </a:ext>
            </a:extLst>
          </p:cNvPr>
          <p:cNvSpPr txBox="1"/>
          <p:nvPr/>
        </p:nvSpPr>
        <p:spPr>
          <a:xfrm>
            <a:off x="4926629" y="3325677"/>
            <a:ext cx="12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Frontend</a:t>
            </a:r>
            <a:endParaRPr lang="bg-BG" sz="1800" b="1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0B503F1-40B2-4A4F-B092-55BC4CFC09B2}"/>
              </a:ext>
            </a:extLst>
          </p:cNvPr>
          <p:cNvSpPr txBox="1"/>
          <p:nvPr/>
        </p:nvSpPr>
        <p:spPr>
          <a:xfrm>
            <a:off x="6383235" y="3325677"/>
            <a:ext cx="173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Scrum trainer</a:t>
            </a:r>
            <a:endParaRPr lang="bg-BG" sz="1800" b="1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96BA5A-AB72-44A1-B570-F858F179AA2E}"/>
              </a:ext>
            </a:extLst>
          </p:cNvPr>
          <p:cNvSpPr txBox="1"/>
          <p:nvPr/>
        </p:nvSpPr>
        <p:spPr>
          <a:xfrm>
            <a:off x="1219616" y="2735231"/>
            <a:ext cx="142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>
                <a:solidFill>
                  <a:schemeClr val="tx1"/>
                </a:solidFill>
              </a:rPr>
              <a:t>Иван Димов 10В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79668C-8DDA-4600-A9ED-2CFA586E187C}"/>
              </a:ext>
            </a:extLst>
          </p:cNvPr>
          <p:cNvSpPr txBox="1"/>
          <p:nvPr/>
        </p:nvSpPr>
        <p:spPr>
          <a:xfrm>
            <a:off x="3133730" y="2740147"/>
            <a:ext cx="1313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>
                <a:solidFill>
                  <a:schemeClr val="tx1"/>
                </a:solidFill>
              </a:rPr>
              <a:t>Кевин Русев 10Г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D48933-F8DE-43DC-A03C-8785C4B3E317}"/>
              </a:ext>
            </a:extLst>
          </p:cNvPr>
          <p:cNvSpPr txBox="1"/>
          <p:nvPr/>
        </p:nvSpPr>
        <p:spPr>
          <a:xfrm>
            <a:off x="4787424" y="2740147"/>
            <a:ext cx="170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>
                <a:solidFill>
                  <a:schemeClr val="tx1"/>
                </a:solidFill>
              </a:rPr>
              <a:t>Теодора Лозева 10А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264371-CD5B-44AD-8188-7662002911FC}"/>
              </a:ext>
            </a:extLst>
          </p:cNvPr>
          <p:cNvSpPr txBox="1"/>
          <p:nvPr/>
        </p:nvSpPr>
        <p:spPr>
          <a:xfrm>
            <a:off x="6231627" y="2740147"/>
            <a:ext cx="2049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>
                <a:solidFill>
                  <a:schemeClr val="tx1"/>
                </a:solidFill>
              </a:rPr>
              <a:t>Станислав Дженевиз 10Б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42"/>
          <p:cNvSpPr txBox="1">
            <a:spLocks noGrp="1"/>
          </p:cNvSpPr>
          <p:nvPr>
            <p:ph type="title"/>
          </p:nvPr>
        </p:nvSpPr>
        <p:spPr>
          <a:xfrm>
            <a:off x="2501773" y="244379"/>
            <a:ext cx="37318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Technologies used</a:t>
            </a:r>
            <a:endParaRPr sz="3200" dirty="0"/>
          </a:p>
        </p:txBody>
      </p:sp>
      <p:grpSp>
        <p:nvGrpSpPr>
          <p:cNvPr id="1336" name="Google Shape;1336;p42"/>
          <p:cNvGrpSpPr/>
          <p:nvPr/>
        </p:nvGrpSpPr>
        <p:grpSpPr>
          <a:xfrm>
            <a:off x="3516764" y="4143064"/>
            <a:ext cx="1741655" cy="680019"/>
            <a:chOff x="4409814" y="3250273"/>
            <a:chExt cx="1201555" cy="469140"/>
          </a:xfrm>
        </p:grpSpPr>
        <p:sp>
          <p:nvSpPr>
            <p:cNvPr id="1337" name="Google Shape;1337;p42"/>
            <p:cNvSpPr/>
            <p:nvPr/>
          </p:nvSpPr>
          <p:spPr>
            <a:xfrm>
              <a:off x="4443344" y="3274205"/>
              <a:ext cx="1134564" cy="445208"/>
            </a:xfrm>
            <a:custGeom>
              <a:avLst/>
              <a:gdLst/>
              <a:ahLst/>
              <a:cxnLst/>
              <a:rect l="l" t="t" r="r" b="b"/>
              <a:pathLst>
                <a:path w="27306" h="10715" fill="none" extrusionOk="0">
                  <a:moveTo>
                    <a:pt x="0" y="0"/>
                  </a:moveTo>
                  <a:lnTo>
                    <a:pt x="1095" y="9073"/>
                  </a:lnTo>
                  <a:cubicBezTo>
                    <a:pt x="1181" y="9995"/>
                    <a:pt x="1959" y="10686"/>
                    <a:pt x="2881" y="10686"/>
                  </a:cubicBezTo>
                  <a:lnTo>
                    <a:pt x="8094" y="10686"/>
                  </a:lnTo>
                  <a:cubicBezTo>
                    <a:pt x="9188" y="10686"/>
                    <a:pt x="10197" y="9995"/>
                    <a:pt x="10600" y="8958"/>
                  </a:cubicBezTo>
                  <a:lnTo>
                    <a:pt x="12098" y="5185"/>
                  </a:lnTo>
                  <a:cubicBezTo>
                    <a:pt x="12299" y="4666"/>
                    <a:pt x="12789" y="4350"/>
                    <a:pt x="13365" y="4350"/>
                  </a:cubicBezTo>
                  <a:lnTo>
                    <a:pt x="13998" y="4350"/>
                  </a:lnTo>
                  <a:cubicBezTo>
                    <a:pt x="14546" y="4350"/>
                    <a:pt x="15035" y="4666"/>
                    <a:pt x="15237" y="5185"/>
                  </a:cubicBezTo>
                  <a:lnTo>
                    <a:pt x="16706" y="8987"/>
                  </a:lnTo>
                  <a:cubicBezTo>
                    <a:pt x="17109" y="10024"/>
                    <a:pt x="18117" y="10715"/>
                    <a:pt x="19212" y="10715"/>
                  </a:cubicBezTo>
                  <a:lnTo>
                    <a:pt x="24425" y="10715"/>
                  </a:lnTo>
                  <a:cubicBezTo>
                    <a:pt x="25347" y="10715"/>
                    <a:pt x="26124" y="10024"/>
                    <a:pt x="26240" y="9102"/>
                  </a:cubicBezTo>
                  <a:lnTo>
                    <a:pt x="27305" y="0"/>
                  </a:lnTo>
                  <a:close/>
                </a:path>
              </a:pathLst>
            </a:custGeom>
            <a:solidFill>
              <a:schemeClr val="dk1"/>
            </a:solidFill>
            <a:ln w="14400" cap="flat" cmpd="sng">
              <a:solidFill>
                <a:schemeClr val="dk1"/>
              </a:solidFill>
              <a:prstDash val="solid"/>
              <a:miter lim="288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2"/>
            <p:cNvSpPr/>
            <p:nvPr/>
          </p:nvSpPr>
          <p:spPr>
            <a:xfrm>
              <a:off x="4452900" y="3280188"/>
              <a:ext cx="108944" cy="38351"/>
            </a:xfrm>
            <a:custGeom>
              <a:avLst/>
              <a:gdLst/>
              <a:ahLst/>
              <a:cxnLst/>
              <a:rect l="l" t="t" r="r" b="b"/>
              <a:pathLst>
                <a:path w="2622" h="923" extrusionOk="0">
                  <a:moveTo>
                    <a:pt x="1" y="0"/>
                  </a:moveTo>
                  <a:lnTo>
                    <a:pt x="1" y="922"/>
                  </a:lnTo>
                  <a:lnTo>
                    <a:pt x="2622" y="922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2"/>
            <p:cNvSpPr/>
            <p:nvPr/>
          </p:nvSpPr>
          <p:spPr>
            <a:xfrm>
              <a:off x="4541482" y="3287251"/>
              <a:ext cx="917881" cy="287069"/>
            </a:xfrm>
            <a:custGeom>
              <a:avLst/>
              <a:gdLst/>
              <a:ahLst/>
              <a:cxnLst/>
              <a:rect l="l" t="t" r="r" b="b"/>
              <a:pathLst>
                <a:path w="22091" h="6909" extrusionOk="0">
                  <a:moveTo>
                    <a:pt x="17028" y="0"/>
                  </a:moveTo>
                  <a:cubicBezTo>
                    <a:pt x="16998" y="0"/>
                    <a:pt x="16967" y="1"/>
                    <a:pt x="16936" y="3"/>
                  </a:cubicBezTo>
                  <a:lnTo>
                    <a:pt x="16562" y="3"/>
                  </a:lnTo>
                  <a:lnTo>
                    <a:pt x="346" y="32"/>
                  </a:lnTo>
                  <a:cubicBezTo>
                    <a:pt x="0" y="32"/>
                    <a:pt x="0" y="579"/>
                    <a:pt x="346" y="579"/>
                  </a:cubicBezTo>
                  <a:lnTo>
                    <a:pt x="16562" y="608"/>
                  </a:lnTo>
                  <a:lnTo>
                    <a:pt x="16936" y="608"/>
                  </a:lnTo>
                  <a:cubicBezTo>
                    <a:pt x="17224" y="608"/>
                    <a:pt x="17512" y="723"/>
                    <a:pt x="17685" y="982"/>
                  </a:cubicBezTo>
                  <a:lnTo>
                    <a:pt x="17656" y="925"/>
                  </a:lnTo>
                  <a:lnTo>
                    <a:pt x="21055" y="6657"/>
                  </a:lnTo>
                  <a:cubicBezTo>
                    <a:pt x="21153" y="6835"/>
                    <a:pt x="21301" y="6908"/>
                    <a:pt x="21447" y="6908"/>
                  </a:cubicBezTo>
                  <a:cubicBezTo>
                    <a:pt x="21773" y="6908"/>
                    <a:pt x="22091" y="6545"/>
                    <a:pt x="21833" y="6167"/>
                  </a:cubicBezTo>
                  <a:lnTo>
                    <a:pt x="18232" y="579"/>
                  </a:lnTo>
                  <a:cubicBezTo>
                    <a:pt x="17935" y="201"/>
                    <a:pt x="17487" y="0"/>
                    <a:pt x="170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4537909" y="3287251"/>
              <a:ext cx="917923" cy="287069"/>
            </a:xfrm>
            <a:custGeom>
              <a:avLst/>
              <a:gdLst/>
              <a:ahLst/>
              <a:cxnLst/>
              <a:rect l="l" t="t" r="r" b="b"/>
              <a:pathLst>
                <a:path w="22092" h="6909" extrusionOk="0">
                  <a:moveTo>
                    <a:pt x="5063" y="0"/>
                  </a:moveTo>
                  <a:cubicBezTo>
                    <a:pt x="4605" y="0"/>
                    <a:pt x="4156" y="201"/>
                    <a:pt x="3859" y="579"/>
                  </a:cubicBezTo>
                  <a:lnTo>
                    <a:pt x="259" y="6167"/>
                  </a:lnTo>
                  <a:cubicBezTo>
                    <a:pt x="1" y="6545"/>
                    <a:pt x="318" y="6908"/>
                    <a:pt x="644" y="6908"/>
                  </a:cubicBezTo>
                  <a:cubicBezTo>
                    <a:pt x="791" y="6908"/>
                    <a:pt x="939" y="6835"/>
                    <a:pt x="1037" y="6657"/>
                  </a:cubicBezTo>
                  <a:lnTo>
                    <a:pt x="4435" y="925"/>
                  </a:lnTo>
                  <a:lnTo>
                    <a:pt x="4407" y="982"/>
                  </a:lnTo>
                  <a:cubicBezTo>
                    <a:pt x="4579" y="723"/>
                    <a:pt x="4867" y="608"/>
                    <a:pt x="5155" y="608"/>
                  </a:cubicBezTo>
                  <a:lnTo>
                    <a:pt x="5530" y="608"/>
                  </a:lnTo>
                  <a:lnTo>
                    <a:pt x="21746" y="579"/>
                  </a:lnTo>
                  <a:cubicBezTo>
                    <a:pt x="22091" y="579"/>
                    <a:pt x="22091" y="32"/>
                    <a:pt x="21746" y="32"/>
                  </a:cubicBezTo>
                  <a:lnTo>
                    <a:pt x="5530" y="3"/>
                  </a:lnTo>
                  <a:lnTo>
                    <a:pt x="5155" y="3"/>
                  </a:lnTo>
                  <a:cubicBezTo>
                    <a:pt x="5125" y="1"/>
                    <a:pt x="5094" y="0"/>
                    <a:pt x="50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2"/>
            <p:cNvSpPr/>
            <p:nvPr/>
          </p:nvSpPr>
          <p:spPr>
            <a:xfrm>
              <a:off x="5459339" y="3281393"/>
              <a:ext cx="110149" cy="38309"/>
            </a:xfrm>
            <a:custGeom>
              <a:avLst/>
              <a:gdLst/>
              <a:ahLst/>
              <a:cxnLst/>
              <a:rect l="l" t="t" r="r" b="b"/>
              <a:pathLst>
                <a:path w="2651" h="922" extrusionOk="0">
                  <a:moveTo>
                    <a:pt x="1" y="0"/>
                  </a:moveTo>
                  <a:lnTo>
                    <a:pt x="1" y="922"/>
                  </a:lnTo>
                  <a:lnTo>
                    <a:pt x="2651" y="922"/>
                  </a:lnTo>
                  <a:lnTo>
                    <a:pt x="26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2"/>
            <p:cNvSpPr/>
            <p:nvPr/>
          </p:nvSpPr>
          <p:spPr>
            <a:xfrm>
              <a:off x="4425395" y="3250273"/>
              <a:ext cx="1170464" cy="39514"/>
            </a:xfrm>
            <a:custGeom>
              <a:avLst/>
              <a:gdLst/>
              <a:ahLst/>
              <a:cxnLst/>
              <a:rect l="l" t="t" r="r" b="b"/>
              <a:pathLst>
                <a:path w="28170" h="951" extrusionOk="0">
                  <a:moveTo>
                    <a:pt x="0" y="0"/>
                  </a:moveTo>
                  <a:lnTo>
                    <a:pt x="0" y="951"/>
                  </a:lnTo>
                  <a:lnTo>
                    <a:pt x="28169" y="951"/>
                  </a:lnTo>
                  <a:lnTo>
                    <a:pt x="281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2"/>
            <p:cNvSpPr/>
            <p:nvPr/>
          </p:nvSpPr>
          <p:spPr>
            <a:xfrm>
              <a:off x="4409814" y="3250273"/>
              <a:ext cx="120952" cy="68267"/>
            </a:xfrm>
            <a:custGeom>
              <a:avLst/>
              <a:gdLst/>
              <a:ahLst/>
              <a:cxnLst/>
              <a:rect l="l" t="t" r="r" b="b"/>
              <a:pathLst>
                <a:path w="2911" h="1643" extrusionOk="0">
                  <a:moveTo>
                    <a:pt x="347" y="0"/>
                  </a:moveTo>
                  <a:cubicBezTo>
                    <a:pt x="145" y="0"/>
                    <a:pt x="1" y="202"/>
                    <a:pt x="30" y="404"/>
                  </a:cubicBezTo>
                  <a:lnTo>
                    <a:pt x="30" y="1239"/>
                  </a:lnTo>
                  <a:cubicBezTo>
                    <a:pt x="1" y="1440"/>
                    <a:pt x="145" y="1613"/>
                    <a:pt x="347" y="1642"/>
                  </a:cubicBezTo>
                  <a:lnTo>
                    <a:pt x="1556" y="1642"/>
                  </a:lnTo>
                  <a:cubicBezTo>
                    <a:pt x="1672" y="1642"/>
                    <a:pt x="1758" y="1584"/>
                    <a:pt x="1816" y="1527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5489254" y="3250273"/>
              <a:ext cx="122115" cy="69430"/>
            </a:xfrm>
            <a:custGeom>
              <a:avLst/>
              <a:gdLst/>
              <a:ahLst/>
              <a:cxnLst/>
              <a:rect l="l" t="t" r="r" b="b"/>
              <a:pathLst>
                <a:path w="2939" h="1671" extrusionOk="0">
                  <a:moveTo>
                    <a:pt x="1" y="0"/>
                  </a:moveTo>
                  <a:lnTo>
                    <a:pt x="1124" y="1527"/>
                  </a:lnTo>
                  <a:cubicBezTo>
                    <a:pt x="1182" y="1613"/>
                    <a:pt x="1268" y="1671"/>
                    <a:pt x="1355" y="1671"/>
                  </a:cubicBezTo>
                  <a:lnTo>
                    <a:pt x="2564" y="1671"/>
                  </a:lnTo>
                  <a:cubicBezTo>
                    <a:pt x="2766" y="1642"/>
                    <a:pt x="2939" y="1469"/>
                    <a:pt x="2910" y="1268"/>
                  </a:cubicBezTo>
                  <a:lnTo>
                    <a:pt x="2910" y="404"/>
                  </a:lnTo>
                  <a:cubicBezTo>
                    <a:pt x="2910" y="202"/>
                    <a:pt x="2766" y="29"/>
                    <a:pt x="25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2"/>
            <p:cNvSpPr/>
            <p:nvPr/>
          </p:nvSpPr>
          <p:spPr>
            <a:xfrm>
              <a:off x="4904079" y="3289744"/>
              <a:ext cx="213068" cy="15623"/>
            </a:xfrm>
            <a:custGeom>
              <a:avLst/>
              <a:gdLst/>
              <a:ahLst/>
              <a:cxnLst/>
              <a:rect l="l" t="t" r="r" b="b"/>
              <a:pathLst>
                <a:path w="5128" h="376" extrusionOk="0">
                  <a:moveTo>
                    <a:pt x="0" y="1"/>
                  </a:moveTo>
                  <a:lnTo>
                    <a:pt x="231" y="375"/>
                  </a:lnTo>
                  <a:lnTo>
                    <a:pt x="4897" y="375"/>
                  </a:lnTo>
                  <a:lnTo>
                    <a:pt x="51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2"/>
            <p:cNvSpPr/>
            <p:nvPr/>
          </p:nvSpPr>
          <p:spPr>
            <a:xfrm>
              <a:off x="4919619" y="3289744"/>
              <a:ext cx="181947" cy="3656"/>
            </a:xfrm>
            <a:custGeom>
              <a:avLst/>
              <a:gdLst/>
              <a:ahLst/>
              <a:cxnLst/>
              <a:rect l="l" t="t" r="r" b="b"/>
              <a:pathLst>
                <a:path w="4379" h="88" extrusionOk="0">
                  <a:moveTo>
                    <a:pt x="30" y="1"/>
                  </a:moveTo>
                  <a:cubicBezTo>
                    <a:pt x="30" y="1"/>
                    <a:pt x="1" y="30"/>
                    <a:pt x="1" y="30"/>
                  </a:cubicBezTo>
                  <a:cubicBezTo>
                    <a:pt x="1" y="58"/>
                    <a:pt x="30" y="87"/>
                    <a:pt x="30" y="87"/>
                  </a:cubicBezTo>
                  <a:lnTo>
                    <a:pt x="4350" y="87"/>
                  </a:lnTo>
                  <a:cubicBezTo>
                    <a:pt x="4379" y="87"/>
                    <a:pt x="4379" y="58"/>
                    <a:pt x="4379" y="30"/>
                  </a:cubicBezTo>
                  <a:cubicBezTo>
                    <a:pt x="4379" y="30"/>
                    <a:pt x="4350" y="1"/>
                    <a:pt x="4350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2"/>
            <p:cNvSpPr/>
            <p:nvPr/>
          </p:nvSpPr>
          <p:spPr>
            <a:xfrm>
              <a:off x="4553448" y="3255051"/>
              <a:ext cx="914349" cy="8435"/>
            </a:xfrm>
            <a:custGeom>
              <a:avLst/>
              <a:gdLst/>
              <a:ahLst/>
              <a:cxnLst/>
              <a:rect l="l" t="t" r="r" b="b"/>
              <a:pathLst>
                <a:path w="22006" h="203" extrusionOk="0">
                  <a:moveTo>
                    <a:pt x="87" y="0"/>
                  </a:moveTo>
                  <a:cubicBezTo>
                    <a:pt x="29" y="0"/>
                    <a:pt x="0" y="29"/>
                    <a:pt x="0" y="87"/>
                  </a:cubicBezTo>
                  <a:cubicBezTo>
                    <a:pt x="0" y="145"/>
                    <a:pt x="29" y="202"/>
                    <a:pt x="87" y="202"/>
                  </a:cubicBezTo>
                  <a:lnTo>
                    <a:pt x="21919" y="202"/>
                  </a:lnTo>
                  <a:cubicBezTo>
                    <a:pt x="21977" y="202"/>
                    <a:pt x="22005" y="145"/>
                    <a:pt x="22005" y="87"/>
                  </a:cubicBezTo>
                  <a:cubicBezTo>
                    <a:pt x="22005" y="29"/>
                    <a:pt x="21977" y="0"/>
                    <a:pt x="21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2"/>
            <p:cNvSpPr/>
            <p:nvPr/>
          </p:nvSpPr>
          <p:spPr>
            <a:xfrm>
              <a:off x="4537897" y="3305379"/>
              <a:ext cx="598860" cy="49278"/>
            </a:xfrm>
            <a:custGeom>
              <a:avLst/>
              <a:gdLst/>
              <a:ahLst/>
              <a:cxnLst/>
              <a:rect l="l" t="t" r="r" b="b"/>
              <a:pathLst>
                <a:path w="14413" h="1186" extrusionOk="0">
                  <a:moveTo>
                    <a:pt x="764" y="1"/>
                  </a:moveTo>
                  <a:cubicBezTo>
                    <a:pt x="0" y="1"/>
                    <a:pt x="0" y="1185"/>
                    <a:pt x="764" y="1185"/>
                  </a:cubicBezTo>
                  <a:cubicBezTo>
                    <a:pt x="782" y="1185"/>
                    <a:pt x="799" y="1185"/>
                    <a:pt x="818" y="1183"/>
                  </a:cubicBezTo>
                  <a:lnTo>
                    <a:pt x="13606" y="1183"/>
                  </a:lnTo>
                  <a:cubicBezTo>
                    <a:pt x="14412" y="1183"/>
                    <a:pt x="14412" y="2"/>
                    <a:pt x="13606" y="2"/>
                  </a:cubicBezTo>
                  <a:lnTo>
                    <a:pt x="818" y="2"/>
                  </a:lnTo>
                  <a:cubicBezTo>
                    <a:pt x="799" y="1"/>
                    <a:pt x="782" y="1"/>
                    <a:pt x="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2"/>
            <p:cNvSpPr/>
            <p:nvPr/>
          </p:nvSpPr>
          <p:spPr>
            <a:xfrm>
              <a:off x="4586521" y="3476008"/>
              <a:ext cx="329575" cy="218345"/>
            </a:xfrm>
            <a:custGeom>
              <a:avLst/>
              <a:gdLst/>
              <a:ahLst/>
              <a:cxnLst/>
              <a:rect l="l" t="t" r="r" b="b"/>
              <a:pathLst>
                <a:path w="7932" h="5255" extrusionOk="0">
                  <a:moveTo>
                    <a:pt x="7265" y="0"/>
                  </a:moveTo>
                  <a:cubicBezTo>
                    <a:pt x="7035" y="0"/>
                    <a:pt x="6810" y="142"/>
                    <a:pt x="6722" y="385"/>
                  </a:cubicBezTo>
                  <a:lnTo>
                    <a:pt x="5512" y="3467"/>
                  </a:lnTo>
                  <a:cubicBezTo>
                    <a:pt x="5368" y="3842"/>
                    <a:pt x="4994" y="4072"/>
                    <a:pt x="4619" y="4072"/>
                  </a:cubicBezTo>
                  <a:lnTo>
                    <a:pt x="846" y="4072"/>
                  </a:lnTo>
                  <a:cubicBezTo>
                    <a:pt x="827" y="4071"/>
                    <a:pt x="809" y="4070"/>
                    <a:pt x="791" y="4070"/>
                  </a:cubicBezTo>
                  <a:cubicBezTo>
                    <a:pt x="0" y="4070"/>
                    <a:pt x="0" y="5255"/>
                    <a:pt x="791" y="5255"/>
                  </a:cubicBezTo>
                  <a:cubicBezTo>
                    <a:pt x="809" y="5255"/>
                    <a:pt x="827" y="5254"/>
                    <a:pt x="846" y="5253"/>
                  </a:cubicBezTo>
                  <a:lnTo>
                    <a:pt x="4619" y="5253"/>
                  </a:lnTo>
                  <a:cubicBezTo>
                    <a:pt x="5483" y="5253"/>
                    <a:pt x="6290" y="4706"/>
                    <a:pt x="6607" y="3899"/>
                  </a:cubicBezTo>
                  <a:lnTo>
                    <a:pt x="7816" y="817"/>
                  </a:lnTo>
                  <a:cubicBezTo>
                    <a:pt x="7931" y="501"/>
                    <a:pt x="7787" y="155"/>
                    <a:pt x="7471" y="40"/>
                  </a:cubicBezTo>
                  <a:cubicBezTo>
                    <a:pt x="7404" y="13"/>
                    <a:pt x="7334" y="0"/>
                    <a:pt x="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2"/>
            <p:cNvSpPr/>
            <p:nvPr/>
          </p:nvSpPr>
          <p:spPr>
            <a:xfrm>
              <a:off x="5261898" y="3471562"/>
              <a:ext cx="265712" cy="222750"/>
            </a:xfrm>
            <a:custGeom>
              <a:avLst/>
              <a:gdLst/>
              <a:ahLst/>
              <a:cxnLst/>
              <a:rect l="l" t="t" r="r" b="b"/>
              <a:pathLst>
                <a:path w="6395" h="5361" extrusionOk="0">
                  <a:moveTo>
                    <a:pt x="5794" y="0"/>
                  </a:moveTo>
                  <a:cubicBezTo>
                    <a:pt x="5499" y="0"/>
                    <a:pt x="5241" y="222"/>
                    <a:pt x="5214" y="521"/>
                  </a:cubicBezTo>
                  <a:lnTo>
                    <a:pt x="4782" y="4122"/>
                  </a:lnTo>
                  <a:cubicBezTo>
                    <a:pt x="4782" y="4150"/>
                    <a:pt x="4753" y="4179"/>
                    <a:pt x="4724" y="4179"/>
                  </a:cubicBezTo>
                  <a:lnTo>
                    <a:pt x="720" y="4179"/>
                  </a:lnTo>
                  <a:cubicBezTo>
                    <a:pt x="0" y="4237"/>
                    <a:pt x="0" y="5302"/>
                    <a:pt x="720" y="5360"/>
                  </a:cubicBezTo>
                  <a:lnTo>
                    <a:pt x="4724" y="5360"/>
                  </a:lnTo>
                  <a:cubicBezTo>
                    <a:pt x="5358" y="5360"/>
                    <a:pt x="5876" y="4899"/>
                    <a:pt x="5934" y="4266"/>
                  </a:cubicBezTo>
                  <a:lnTo>
                    <a:pt x="6366" y="665"/>
                  </a:lnTo>
                  <a:cubicBezTo>
                    <a:pt x="6395" y="348"/>
                    <a:pt x="6193" y="60"/>
                    <a:pt x="5847" y="3"/>
                  </a:cubicBezTo>
                  <a:cubicBezTo>
                    <a:pt x="5829" y="1"/>
                    <a:pt x="5812" y="0"/>
                    <a:pt x="5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799D19A9-50B8-4935-85AA-914F4D188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86" y="1445114"/>
            <a:ext cx="912955" cy="90854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648818-8DC5-4480-BDA9-E137AD307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825" y="1528332"/>
            <a:ext cx="683614" cy="7674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EFB4C00-2B78-4DE2-AEEF-D9D577309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259" y="1519098"/>
            <a:ext cx="855620" cy="7938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0416BD-5DDB-4444-AA49-C8F1F7B31D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8319" y="1519512"/>
            <a:ext cx="776232" cy="7762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EAC0CDA-6797-47B4-BC44-86E939123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5271" y="2712826"/>
            <a:ext cx="798285" cy="79387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2907F6-4FE0-497C-A9D2-8DA322C134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3910" y="2655490"/>
            <a:ext cx="908545" cy="9085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AC16136-8644-47B4-B053-258413363B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1413" y="2748109"/>
            <a:ext cx="740950" cy="72330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1FC8778-4AE8-4EEA-952E-3797B77F5B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38290" y="2805445"/>
            <a:ext cx="789464" cy="6086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23B759A-78FB-420F-9A11-C853FB70BD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9991" y="1528332"/>
            <a:ext cx="815926" cy="815926"/>
          </a:xfrm>
          <a:prstGeom prst="rect">
            <a:avLst/>
          </a:prstGeom>
        </p:spPr>
      </p:pic>
      <p:pic>
        <p:nvPicPr>
          <p:cNvPr id="2050" name="Picture 2" descr="File:Raylib logo.png - Wikipedia">
            <a:extLst>
              <a:ext uri="{FF2B5EF4-FFF2-40B4-BE49-F238E27FC236}">
                <a16:creationId xmlns:a16="http://schemas.microsoft.com/office/drawing/2014/main" id="{B00A4BFF-8970-43E4-B3F3-1537B608C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357" y="1595937"/>
            <a:ext cx="757722" cy="75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3"/>
          <p:cNvSpPr txBox="1">
            <a:spLocks noGrp="1"/>
          </p:cNvSpPr>
          <p:nvPr>
            <p:ph type="title"/>
          </p:nvPr>
        </p:nvSpPr>
        <p:spPr>
          <a:xfrm>
            <a:off x="1433796" y="1888921"/>
            <a:ext cx="6276818" cy="11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Lets move on to our project!</a:t>
            </a:r>
            <a:endParaRPr sz="3600" dirty="0"/>
          </a:p>
        </p:txBody>
      </p:sp>
      <p:grpSp>
        <p:nvGrpSpPr>
          <p:cNvPr id="1357" name="Google Shape;1357;p43"/>
          <p:cNvGrpSpPr/>
          <p:nvPr/>
        </p:nvGrpSpPr>
        <p:grpSpPr>
          <a:xfrm>
            <a:off x="7175817" y="2316497"/>
            <a:ext cx="1303129" cy="2431568"/>
            <a:chOff x="7175817" y="2316497"/>
            <a:chExt cx="1303129" cy="2431568"/>
          </a:xfrm>
        </p:grpSpPr>
        <p:grpSp>
          <p:nvGrpSpPr>
            <p:cNvPr id="1358" name="Google Shape;1358;p43"/>
            <p:cNvGrpSpPr/>
            <p:nvPr/>
          </p:nvGrpSpPr>
          <p:grpSpPr>
            <a:xfrm rot="2845656">
              <a:off x="7293992" y="4088798"/>
              <a:ext cx="529902" cy="553708"/>
              <a:chOff x="4079542" y="908618"/>
              <a:chExt cx="529918" cy="553725"/>
            </a:xfrm>
          </p:grpSpPr>
          <p:sp>
            <p:nvSpPr>
              <p:cNvPr id="1359" name="Google Shape;1359;p43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2736" extrusionOk="0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3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246" extrusionOk="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3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2756" extrusionOk="0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3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245" extrusionOk="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3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3635" extrusionOk="0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3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3618" extrusionOk="0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3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avLst/>
                <a:gdLst/>
                <a:ahLst/>
                <a:cxnLst/>
                <a:rect l="l" t="t" r="r" b="b"/>
                <a:pathLst>
                  <a:path w="4341" h="750" extrusionOk="0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3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avLst/>
                <a:gdLst/>
                <a:ahLst/>
                <a:cxnLst/>
                <a:rect l="l" t="t" r="r" b="b"/>
                <a:pathLst>
                  <a:path w="6929" h="5472" extrusionOk="0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3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avLst/>
                <a:gdLst/>
                <a:ahLst/>
                <a:cxnLst/>
                <a:rect l="l" t="t" r="r" b="b"/>
                <a:pathLst>
                  <a:path w="4379" h="2511" extrusionOk="0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3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avLst/>
                <a:gdLst/>
                <a:ahLst/>
                <a:cxnLst/>
                <a:rect l="l" t="t" r="r" b="b"/>
                <a:pathLst>
                  <a:path w="3480" h="2736" extrusionOk="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3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252" extrusionOk="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0" name="Google Shape;1370;p43"/>
            <p:cNvGrpSpPr/>
            <p:nvPr/>
          </p:nvGrpSpPr>
          <p:grpSpPr>
            <a:xfrm>
              <a:off x="7294089" y="2316497"/>
              <a:ext cx="1184857" cy="1118102"/>
              <a:chOff x="762238" y="2252185"/>
              <a:chExt cx="764769" cy="721682"/>
            </a:xfrm>
          </p:grpSpPr>
          <p:sp>
            <p:nvSpPr>
              <p:cNvPr id="1371" name="Google Shape;1371;p43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avLst/>
                <a:gdLst/>
                <a:ahLst/>
                <a:cxnLst/>
                <a:rect l="l" t="t" r="r" b="b"/>
                <a:pathLst>
                  <a:path w="12991" h="17024" fill="none" extrusionOk="0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w="8650" cap="flat" cmpd="sng">
                <a:solidFill>
                  <a:schemeClr val="dk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3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avLst/>
                <a:gdLst/>
                <a:ahLst/>
                <a:cxnLst/>
                <a:rect l="l" t="t" r="r" b="b"/>
                <a:pathLst>
                  <a:path w="14632" h="17369" fill="none" extrusionOk="0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w="8650" cap="flat" cmpd="sng">
                <a:solidFill>
                  <a:schemeClr val="dk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3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avLst/>
                <a:gdLst/>
                <a:ahLst/>
                <a:cxnLst/>
                <a:rect l="l" t="t" r="r" b="b"/>
                <a:pathLst>
                  <a:path w="18233" h="10514" fill="none" extrusionOk="0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w="8650" cap="flat" cmpd="sng">
                <a:solidFill>
                  <a:schemeClr val="dk1"/>
                </a:solidFill>
                <a:prstDash val="solid"/>
                <a:miter lim="2880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3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avLst/>
                <a:gdLst/>
                <a:ahLst/>
                <a:cxnLst/>
                <a:rect l="l" t="t" r="r" b="b"/>
                <a:pathLst>
                  <a:path w="6251" h="5510" extrusionOk="0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3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3119" extrusionOk="0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3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729" extrusionOk="0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3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721" extrusionOk="0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3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742" extrusionOk="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3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923" h="1319" extrusionOk="0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3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729" extrusionOk="0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3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096" extrusionOk="0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3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1739" extrusionOk="0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3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719" extrusionOk="0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Biochemistry, Biomolecules and Cells - Science - 9th Grade by Slidesgo">
  <a:themeElements>
    <a:clrScheme name="Simple Light">
      <a:dk1>
        <a:srgbClr val="FFFFFF"/>
      </a:dk1>
      <a:lt1>
        <a:srgbClr val="2942A7"/>
      </a:lt1>
      <a:dk2>
        <a:srgbClr val="A6B5FE"/>
      </a:dk2>
      <a:lt2>
        <a:srgbClr val="83EAFB"/>
      </a:lt2>
      <a:accent1>
        <a:srgbClr val="B576CD"/>
      </a:accent1>
      <a:accent2>
        <a:srgbClr val="FA89DA"/>
      </a:accent2>
      <a:accent3>
        <a:srgbClr val="FBB369"/>
      </a:accent3>
      <a:accent4>
        <a:srgbClr val="FDD6A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119</Words>
  <Application>Microsoft Office PowerPoint</Application>
  <PresentationFormat>On-screen Show (16:9)</PresentationFormat>
  <Paragraphs>29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Albert Sans</vt:lpstr>
      <vt:lpstr>Dosis Medium</vt:lpstr>
      <vt:lpstr>Anaheim</vt:lpstr>
      <vt:lpstr>Nunito Light</vt:lpstr>
      <vt:lpstr>Biochemistry, Biomolecules and Cells - Science - 9th Grade by Slidesgo</vt:lpstr>
      <vt:lpstr>TEAM   GREEN CODE</vt:lpstr>
      <vt:lpstr>Table of contents</vt:lpstr>
      <vt:lpstr>The project</vt:lpstr>
      <vt:lpstr>Project goals</vt:lpstr>
      <vt:lpstr>PowerPoint Presentation</vt:lpstr>
      <vt:lpstr>Technologies used</vt:lpstr>
      <vt:lpstr>Lets move on to our project!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  GREEN CODE</dc:title>
  <dc:creator>stanislav Tzeneviz</dc:creator>
  <cp:lastModifiedBy>Станислав Денис Дженевиз</cp:lastModifiedBy>
  <cp:revision>13</cp:revision>
  <dcterms:modified xsi:type="dcterms:W3CDTF">2023-11-13T19:41:28Z</dcterms:modified>
</cp:coreProperties>
</file>