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62" r:id="rId6"/>
    <p:sldId id="261" r:id="rId7"/>
    <p:sldId id="263" r:id="rId8"/>
  </p:sldIdLst>
  <p:sldSz cx="9144000" cy="5143500" type="screen16x9"/>
  <p:notesSz cx="6858000" cy="9144000"/>
  <p:embeddedFontLst>
    <p:embeddedFont>
      <p:font typeface="Black Han Sans" panose="020B0604020202020204" charset="-127"/>
      <p:regular r:id="rId10"/>
    </p:embeddedFont>
    <p:embeddedFont>
      <p:font typeface="Barlow" panose="00000500000000000000" pitchFamily="2" charset="0"/>
      <p:regular r:id="rId11"/>
      <p:bold r:id="rId12"/>
      <p:italic r:id="rId13"/>
      <p:boldItalic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DM Sans Bold" charset="0"/>
      <p:regular r:id="rId19"/>
    </p:embeddedFont>
    <p:embeddedFont>
      <p:font typeface="Oswald Bold" panose="020B0604020202020204" charset="0"/>
      <p:regular r:id="rId20"/>
    </p:embeddedFont>
    <p:embeddedFont>
      <p:font typeface="Questrial" pitchFamily="2" charset="0"/>
      <p:regular r:id="rId21"/>
    </p:embeddedFont>
    <p:embeddedFont>
      <p:font typeface="Rajdhani Medium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695066-D8D6-4F30-8391-6C5885FAF48D}">
  <a:tblStyle styleId="{37695066-D8D6-4F30-8391-6C5885FAF4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1138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f3ba894480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f3ba894480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658311" y="241433"/>
            <a:ext cx="596701" cy="598667"/>
            <a:chOff x="1492272" y="1549837"/>
            <a:chExt cx="975001" cy="978213"/>
          </a:xfrm>
        </p:grpSpPr>
        <p:sp>
          <p:nvSpPr>
            <p:cNvPr id="10" name="Google Shape;10;p2"/>
            <p:cNvSpPr/>
            <p:nvPr/>
          </p:nvSpPr>
          <p:spPr>
            <a:xfrm>
              <a:off x="1610340" y="1676149"/>
              <a:ext cx="727129" cy="728806"/>
            </a:xfrm>
            <a:custGeom>
              <a:avLst/>
              <a:gdLst/>
              <a:ahLst/>
              <a:cxnLst/>
              <a:rect l="l" t="t" r="r" b="b"/>
              <a:pathLst>
                <a:path w="5204" h="5216" extrusionOk="0">
                  <a:moveTo>
                    <a:pt x="2608" y="1346"/>
                  </a:moveTo>
                  <a:cubicBezTo>
                    <a:pt x="3287" y="1346"/>
                    <a:pt x="3858" y="1906"/>
                    <a:pt x="3858" y="2597"/>
                  </a:cubicBezTo>
                  <a:cubicBezTo>
                    <a:pt x="3858" y="3275"/>
                    <a:pt x="3298" y="3847"/>
                    <a:pt x="2608" y="3847"/>
                  </a:cubicBezTo>
                  <a:cubicBezTo>
                    <a:pt x="1917" y="3847"/>
                    <a:pt x="1358" y="3299"/>
                    <a:pt x="1358" y="2597"/>
                  </a:cubicBezTo>
                  <a:cubicBezTo>
                    <a:pt x="1358" y="1906"/>
                    <a:pt x="1905" y="1346"/>
                    <a:pt x="2608" y="1346"/>
                  </a:cubicBezTo>
                  <a:close/>
                  <a:moveTo>
                    <a:pt x="2608" y="1"/>
                  </a:moveTo>
                  <a:cubicBezTo>
                    <a:pt x="1179" y="1"/>
                    <a:pt x="0" y="1168"/>
                    <a:pt x="0" y="2608"/>
                  </a:cubicBezTo>
                  <a:cubicBezTo>
                    <a:pt x="0" y="4037"/>
                    <a:pt x="1155" y="5216"/>
                    <a:pt x="2608" y="5216"/>
                  </a:cubicBezTo>
                  <a:cubicBezTo>
                    <a:pt x="4037" y="5216"/>
                    <a:pt x="5203" y="4037"/>
                    <a:pt x="5203" y="2608"/>
                  </a:cubicBezTo>
                  <a:cubicBezTo>
                    <a:pt x="5203" y="1180"/>
                    <a:pt x="4049" y="1"/>
                    <a:pt x="2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879869" y="1549837"/>
              <a:ext cx="203020" cy="217971"/>
            </a:xfrm>
            <a:custGeom>
              <a:avLst/>
              <a:gdLst/>
              <a:ahLst/>
              <a:cxnLst/>
              <a:rect l="l" t="t" r="r" b="b"/>
              <a:pathLst>
                <a:path w="1453" h="1560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560"/>
                  </a:lnTo>
                  <a:lnTo>
                    <a:pt x="1453" y="1560"/>
                  </a:lnTo>
                  <a:lnTo>
                    <a:pt x="1453" y="191"/>
                  </a:lnTo>
                  <a:cubicBezTo>
                    <a:pt x="1453" y="95"/>
                    <a:pt x="1358" y="0"/>
                    <a:pt x="1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8192" y="2308403"/>
              <a:ext cx="201344" cy="219648"/>
            </a:xfrm>
            <a:custGeom>
              <a:avLst/>
              <a:gdLst/>
              <a:ahLst/>
              <a:cxnLst/>
              <a:rect l="l" t="t" r="r" b="b"/>
              <a:pathLst>
                <a:path w="1441" h="1572" extrusionOk="0">
                  <a:moveTo>
                    <a:pt x="0" y="0"/>
                  </a:moveTo>
                  <a:lnTo>
                    <a:pt x="0" y="1370"/>
                  </a:lnTo>
                  <a:cubicBezTo>
                    <a:pt x="0" y="1477"/>
                    <a:pt x="96" y="1572"/>
                    <a:pt x="191" y="1572"/>
                  </a:cubicBezTo>
                  <a:lnTo>
                    <a:pt x="1250" y="1572"/>
                  </a:lnTo>
                  <a:cubicBezTo>
                    <a:pt x="1358" y="1572"/>
                    <a:pt x="1441" y="1477"/>
                    <a:pt x="1429" y="1370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492272" y="1937434"/>
              <a:ext cx="217971" cy="201344"/>
            </a:xfrm>
            <a:custGeom>
              <a:avLst/>
              <a:gdLst/>
              <a:ahLst/>
              <a:cxnLst/>
              <a:rect l="l" t="t" r="r" b="b"/>
              <a:pathLst>
                <a:path w="1560" h="1441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1250"/>
                  </a:lnTo>
                  <a:cubicBezTo>
                    <a:pt x="0" y="1346"/>
                    <a:pt x="83" y="1441"/>
                    <a:pt x="191" y="1441"/>
                  </a:cubicBezTo>
                  <a:lnTo>
                    <a:pt x="1560" y="1441"/>
                  </a:lnTo>
                  <a:lnTo>
                    <a:pt x="1560" y="1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249162" y="1940508"/>
              <a:ext cx="218111" cy="199946"/>
            </a:xfrm>
            <a:custGeom>
              <a:avLst/>
              <a:gdLst/>
              <a:ahLst/>
              <a:cxnLst/>
              <a:rect l="l" t="t" r="r" b="b"/>
              <a:pathLst>
                <a:path w="1561" h="1431" extrusionOk="0">
                  <a:moveTo>
                    <a:pt x="1388" y="1"/>
                  </a:moveTo>
                  <a:cubicBezTo>
                    <a:pt x="1382" y="1"/>
                    <a:pt x="1376" y="1"/>
                    <a:pt x="1370" y="2"/>
                  </a:cubicBezTo>
                  <a:lnTo>
                    <a:pt x="0" y="2"/>
                  </a:lnTo>
                  <a:lnTo>
                    <a:pt x="0" y="1431"/>
                  </a:lnTo>
                  <a:lnTo>
                    <a:pt x="1370" y="1431"/>
                  </a:lnTo>
                  <a:cubicBezTo>
                    <a:pt x="1465" y="1431"/>
                    <a:pt x="1560" y="1347"/>
                    <a:pt x="1560" y="1240"/>
                  </a:cubicBezTo>
                  <a:lnTo>
                    <a:pt x="1560" y="181"/>
                  </a:lnTo>
                  <a:cubicBezTo>
                    <a:pt x="1560" y="80"/>
                    <a:pt x="1477" y="1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72055" y="1633812"/>
              <a:ext cx="287973" cy="283781"/>
            </a:xfrm>
            <a:custGeom>
              <a:avLst/>
              <a:gdLst/>
              <a:ahLst/>
              <a:cxnLst/>
              <a:rect l="l" t="t" r="r" b="b"/>
              <a:pathLst>
                <a:path w="2061" h="2031" extrusionOk="0">
                  <a:moveTo>
                    <a:pt x="955" y="0"/>
                  </a:moveTo>
                  <a:cubicBezTo>
                    <a:pt x="905" y="0"/>
                    <a:pt x="858" y="18"/>
                    <a:pt x="822" y="54"/>
                  </a:cubicBezTo>
                  <a:lnTo>
                    <a:pt x="72" y="804"/>
                  </a:lnTo>
                  <a:cubicBezTo>
                    <a:pt x="1" y="875"/>
                    <a:pt x="1" y="995"/>
                    <a:pt x="72" y="1066"/>
                  </a:cubicBezTo>
                  <a:lnTo>
                    <a:pt x="1048" y="2030"/>
                  </a:lnTo>
                  <a:lnTo>
                    <a:pt x="2060" y="1018"/>
                  </a:lnTo>
                  <a:lnTo>
                    <a:pt x="1096" y="54"/>
                  </a:lnTo>
                  <a:cubicBezTo>
                    <a:pt x="1054" y="18"/>
                    <a:pt x="1004" y="0"/>
                    <a:pt x="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99377" y="2158618"/>
              <a:ext cx="286297" cy="285458"/>
            </a:xfrm>
            <a:custGeom>
              <a:avLst/>
              <a:gdLst/>
              <a:ahLst/>
              <a:cxnLst/>
              <a:rect l="l" t="t" r="r" b="b"/>
              <a:pathLst>
                <a:path w="2049" h="2043" extrusionOk="0">
                  <a:moveTo>
                    <a:pt x="1013" y="1"/>
                  </a:moveTo>
                  <a:lnTo>
                    <a:pt x="1" y="1013"/>
                  </a:lnTo>
                  <a:lnTo>
                    <a:pt x="965" y="1989"/>
                  </a:lnTo>
                  <a:cubicBezTo>
                    <a:pt x="1001" y="2025"/>
                    <a:pt x="1049" y="2043"/>
                    <a:pt x="1096" y="2043"/>
                  </a:cubicBezTo>
                  <a:cubicBezTo>
                    <a:pt x="1144" y="2043"/>
                    <a:pt x="1191" y="2025"/>
                    <a:pt x="1227" y="1989"/>
                  </a:cubicBezTo>
                  <a:lnTo>
                    <a:pt x="1977" y="1239"/>
                  </a:lnTo>
                  <a:cubicBezTo>
                    <a:pt x="2049" y="1168"/>
                    <a:pt x="2049" y="1049"/>
                    <a:pt x="1977" y="977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099377" y="1633812"/>
              <a:ext cx="286297" cy="283781"/>
            </a:xfrm>
            <a:custGeom>
              <a:avLst/>
              <a:gdLst/>
              <a:ahLst/>
              <a:cxnLst/>
              <a:rect l="l" t="t" r="r" b="b"/>
              <a:pathLst>
                <a:path w="2049" h="2031" extrusionOk="0">
                  <a:moveTo>
                    <a:pt x="1096" y="0"/>
                  </a:moveTo>
                  <a:cubicBezTo>
                    <a:pt x="1049" y="0"/>
                    <a:pt x="1001" y="18"/>
                    <a:pt x="965" y="54"/>
                  </a:cubicBezTo>
                  <a:lnTo>
                    <a:pt x="1" y="1018"/>
                  </a:lnTo>
                  <a:lnTo>
                    <a:pt x="1013" y="2030"/>
                  </a:lnTo>
                  <a:lnTo>
                    <a:pt x="1977" y="1066"/>
                  </a:lnTo>
                  <a:cubicBezTo>
                    <a:pt x="2049" y="995"/>
                    <a:pt x="2049" y="875"/>
                    <a:pt x="1977" y="804"/>
                  </a:cubicBezTo>
                  <a:lnTo>
                    <a:pt x="1227" y="54"/>
                  </a:lnTo>
                  <a:cubicBezTo>
                    <a:pt x="1191" y="18"/>
                    <a:pt x="114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70378" y="2158618"/>
              <a:ext cx="287973" cy="285458"/>
            </a:xfrm>
            <a:custGeom>
              <a:avLst/>
              <a:gdLst/>
              <a:ahLst/>
              <a:cxnLst/>
              <a:rect l="l" t="t" r="r" b="b"/>
              <a:pathLst>
                <a:path w="2061" h="2043" extrusionOk="0">
                  <a:moveTo>
                    <a:pt x="1048" y="1"/>
                  </a:moveTo>
                  <a:lnTo>
                    <a:pt x="72" y="977"/>
                  </a:lnTo>
                  <a:cubicBezTo>
                    <a:pt x="1" y="1049"/>
                    <a:pt x="1" y="1168"/>
                    <a:pt x="72" y="1239"/>
                  </a:cubicBezTo>
                  <a:lnTo>
                    <a:pt x="822" y="1989"/>
                  </a:lnTo>
                  <a:cubicBezTo>
                    <a:pt x="864" y="2025"/>
                    <a:pt x="914" y="2043"/>
                    <a:pt x="962" y="2043"/>
                  </a:cubicBezTo>
                  <a:cubicBezTo>
                    <a:pt x="1010" y="2043"/>
                    <a:pt x="1054" y="2025"/>
                    <a:pt x="1084" y="1989"/>
                  </a:cubicBezTo>
                  <a:lnTo>
                    <a:pt x="2060" y="1013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559900" y="690775"/>
            <a:ext cx="7718400" cy="40701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12300" y="538375"/>
            <a:ext cx="7718400" cy="4070100"/>
          </a:xfrm>
          <a:prstGeom prst="roundRect">
            <a:avLst>
              <a:gd name="adj" fmla="val 5291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218202" y="2799049"/>
            <a:ext cx="136651" cy="138188"/>
          </a:xfrm>
          <a:custGeom>
            <a:avLst/>
            <a:gdLst/>
            <a:ahLst/>
            <a:cxnLst/>
            <a:rect l="l" t="t" r="r" b="b"/>
            <a:pathLst>
              <a:path w="978" h="989" fill="none" extrusionOk="0">
                <a:moveTo>
                  <a:pt x="977" y="488"/>
                </a:moveTo>
                <a:cubicBezTo>
                  <a:pt x="977" y="762"/>
                  <a:pt x="763" y="988"/>
                  <a:pt x="489" y="988"/>
                </a:cubicBezTo>
                <a:cubicBezTo>
                  <a:pt x="215" y="988"/>
                  <a:pt x="1" y="762"/>
                  <a:pt x="1" y="488"/>
                </a:cubicBezTo>
                <a:cubicBezTo>
                  <a:pt x="1" y="226"/>
                  <a:pt x="215" y="0"/>
                  <a:pt x="489" y="0"/>
                </a:cubicBezTo>
                <a:cubicBezTo>
                  <a:pt x="763" y="0"/>
                  <a:pt x="977" y="226"/>
                  <a:pt x="977" y="488"/>
                </a:cubicBezTo>
                <a:close/>
              </a:path>
            </a:pathLst>
          </a:custGeom>
          <a:noFill/>
          <a:ln w="177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934437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extrusionOk="0">
                <a:moveTo>
                  <a:pt x="903" y="1"/>
                </a:moveTo>
                <a:cubicBezTo>
                  <a:pt x="401" y="1"/>
                  <a:pt x="0" y="402"/>
                  <a:pt x="0" y="903"/>
                </a:cubicBezTo>
                <a:cubicBezTo>
                  <a:pt x="0" y="1404"/>
                  <a:pt x="401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163620" y="641655"/>
            <a:ext cx="138800" cy="138800"/>
          </a:xfrm>
          <a:custGeom>
            <a:avLst/>
            <a:gdLst/>
            <a:ahLst/>
            <a:cxnLst/>
            <a:rect l="l" t="t" r="r" b="b"/>
            <a:pathLst>
              <a:path w="1806" h="1806" extrusionOk="0">
                <a:moveTo>
                  <a:pt x="903" y="1"/>
                </a:moveTo>
                <a:cubicBezTo>
                  <a:pt x="402" y="1"/>
                  <a:pt x="1" y="402"/>
                  <a:pt x="1" y="903"/>
                </a:cubicBezTo>
                <a:cubicBezTo>
                  <a:pt x="1" y="1404"/>
                  <a:pt x="402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392881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fill="none" extrusionOk="0">
                <a:moveTo>
                  <a:pt x="1805" y="903"/>
                </a:moveTo>
                <a:cubicBezTo>
                  <a:pt x="1805" y="1404"/>
                  <a:pt x="1404" y="1805"/>
                  <a:pt x="902" y="1805"/>
                </a:cubicBezTo>
                <a:cubicBezTo>
                  <a:pt x="401" y="1805"/>
                  <a:pt x="0" y="1404"/>
                  <a:pt x="0" y="903"/>
                </a:cubicBezTo>
                <a:cubicBezTo>
                  <a:pt x="0" y="402"/>
                  <a:pt x="401" y="1"/>
                  <a:pt x="902" y="1"/>
                </a:cubicBezTo>
                <a:cubicBezTo>
                  <a:pt x="1404" y="1"/>
                  <a:pt x="1805" y="402"/>
                  <a:pt x="1805" y="903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2"/>
          <p:cNvCxnSpPr/>
          <p:nvPr/>
        </p:nvCxnSpPr>
        <p:spPr>
          <a:xfrm>
            <a:off x="712300" y="869675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26;p2"/>
          <p:cNvGrpSpPr/>
          <p:nvPr/>
        </p:nvGrpSpPr>
        <p:grpSpPr>
          <a:xfrm>
            <a:off x="7734190" y="241436"/>
            <a:ext cx="1044864" cy="1179698"/>
            <a:chOff x="7610865" y="257811"/>
            <a:chExt cx="1044864" cy="1179698"/>
          </a:xfrm>
        </p:grpSpPr>
        <p:sp>
          <p:nvSpPr>
            <p:cNvPr id="27" name="Google Shape;27;p2"/>
            <p:cNvSpPr/>
            <p:nvPr/>
          </p:nvSpPr>
          <p:spPr>
            <a:xfrm>
              <a:off x="7610865" y="376018"/>
              <a:ext cx="966618" cy="1061491"/>
            </a:xfrm>
            <a:custGeom>
              <a:avLst/>
              <a:gdLst/>
              <a:ahLst/>
              <a:cxnLst/>
              <a:rect l="l" t="t" r="r" b="b"/>
              <a:pathLst>
                <a:path w="6918" h="7597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lnTo>
                    <a:pt x="0" y="7239"/>
                  </a:lnTo>
                  <a:cubicBezTo>
                    <a:pt x="0" y="7430"/>
                    <a:pt x="155" y="7596"/>
                    <a:pt x="357" y="7596"/>
                  </a:cubicBezTo>
                  <a:lnTo>
                    <a:pt x="6549" y="7596"/>
                  </a:lnTo>
                  <a:cubicBezTo>
                    <a:pt x="6763" y="7596"/>
                    <a:pt x="6918" y="7430"/>
                    <a:pt x="6906" y="7215"/>
                  </a:cubicBezTo>
                  <a:lnTo>
                    <a:pt x="6906" y="357"/>
                  </a:lnTo>
                  <a:cubicBezTo>
                    <a:pt x="6906" y="167"/>
                    <a:pt x="6763" y="0"/>
                    <a:pt x="65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31147" y="257811"/>
              <a:ext cx="324581" cy="324581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55" y="1"/>
                  </a:moveTo>
                  <a:cubicBezTo>
                    <a:pt x="512" y="1"/>
                    <a:pt x="0" y="513"/>
                    <a:pt x="0" y="1156"/>
                  </a:cubicBezTo>
                  <a:cubicBezTo>
                    <a:pt x="0" y="1799"/>
                    <a:pt x="512" y="2323"/>
                    <a:pt x="1155" y="2323"/>
                  </a:cubicBezTo>
                  <a:cubicBezTo>
                    <a:pt x="1798" y="2323"/>
                    <a:pt x="2322" y="1799"/>
                    <a:pt x="2322" y="1156"/>
                  </a:cubicBezTo>
                  <a:cubicBezTo>
                    <a:pt x="2322" y="513"/>
                    <a:pt x="1798" y="1"/>
                    <a:pt x="1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97656" y="380909"/>
              <a:ext cx="78386" cy="78386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560" y="1"/>
                  </a:moveTo>
                  <a:lnTo>
                    <a:pt x="1" y="203"/>
                  </a:lnTo>
                  <a:lnTo>
                    <a:pt x="1" y="358"/>
                  </a:lnTo>
                  <a:lnTo>
                    <a:pt x="560" y="561"/>
                  </a:lnTo>
                  <a:lnTo>
                    <a:pt x="560" y="418"/>
                  </a:lnTo>
                  <a:lnTo>
                    <a:pt x="179" y="263"/>
                  </a:lnTo>
                  <a:lnTo>
                    <a:pt x="560" y="120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10834" y="376018"/>
              <a:ext cx="79923" cy="79923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0" y="0"/>
                  </a:moveTo>
                  <a:lnTo>
                    <a:pt x="0" y="119"/>
                  </a:lnTo>
                  <a:lnTo>
                    <a:pt x="393" y="274"/>
                  </a:lnTo>
                  <a:lnTo>
                    <a:pt x="0" y="417"/>
                  </a:lnTo>
                  <a:lnTo>
                    <a:pt x="0" y="572"/>
                  </a:lnTo>
                  <a:lnTo>
                    <a:pt x="572" y="357"/>
                  </a:lnTo>
                  <a:lnTo>
                    <a:pt x="572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7758834" y="670418"/>
              <a:ext cx="658943" cy="462629"/>
              <a:chOff x="7758834" y="670418"/>
              <a:chExt cx="658943" cy="462629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758834" y="670418"/>
                <a:ext cx="658943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" fill="none" extrusionOk="0">
                    <a:moveTo>
                      <a:pt x="1" y="1"/>
                    </a:moveTo>
                    <a:lnTo>
                      <a:pt x="4716" y="1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758834" y="780242"/>
                <a:ext cx="347915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1" fill="none" extrusionOk="0">
                    <a:moveTo>
                      <a:pt x="1" y="0"/>
                    </a:moveTo>
                    <a:lnTo>
                      <a:pt x="2489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903589" y="901663"/>
                <a:ext cx="324581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" fill="none" extrusionOk="0">
                    <a:moveTo>
                      <a:pt x="1" y="1"/>
                    </a:moveTo>
                    <a:lnTo>
                      <a:pt x="2322" y="1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758834" y="1009810"/>
                <a:ext cx="658943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" fill="none" extrusionOk="0">
                    <a:moveTo>
                      <a:pt x="1" y="1"/>
                    </a:moveTo>
                    <a:lnTo>
                      <a:pt x="4716" y="1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758834" y="1132907"/>
                <a:ext cx="196453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" fill="none" extrusionOk="0">
                    <a:moveTo>
                      <a:pt x="1" y="1"/>
                    </a:moveTo>
                    <a:lnTo>
                      <a:pt x="1406" y="1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006706" y="1132907"/>
                <a:ext cx="411071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1" fill="none" extrusionOk="0">
                    <a:moveTo>
                      <a:pt x="1" y="1"/>
                    </a:moveTo>
                    <a:lnTo>
                      <a:pt x="2942" y="1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758834" y="901663"/>
                <a:ext cx="86629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" fill="none" extrusionOk="0">
                    <a:moveTo>
                      <a:pt x="1" y="1"/>
                    </a:moveTo>
                    <a:lnTo>
                      <a:pt x="620" y="1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9" name="Google Shape;39;p2"/>
          <p:cNvCxnSpPr/>
          <p:nvPr/>
        </p:nvCxnSpPr>
        <p:spPr>
          <a:xfrm>
            <a:off x="-45600" y="4986140"/>
            <a:ext cx="923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2"/>
          <p:cNvGrpSpPr/>
          <p:nvPr/>
        </p:nvGrpSpPr>
        <p:grpSpPr>
          <a:xfrm>
            <a:off x="309975" y="1703725"/>
            <a:ext cx="1328950" cy="1739400"/>
            <a:chOff x="309975" y="1703725"/>
            <a:chExt cx="1328950" cy="1739400"/>
          </a:xfrm>
        </p:grpSpPr>
        <p:sp>
          <p:nvSpPr>
            <p:cNvPr id="41" name="Google Shape;41;p2"/>
            <p:cNvSpPr/>
            <p:nvPr/>
          </p:nvSpPr>
          <p:spPr>
            <a:xfrm>
              <a:off x="1174929" y="1864291"/>
              <a:ext cx="116205" cy="117618"/>
            </a:xfrm>
            <a:custGeom>
              <a:avLst/>
              <a:gdLst/>
              <a:ahLst/>
              <a:cxnLst/>
              <a:rect l="l" t="t" r="r" b="b"/>
              <a:pathLst>
                <a:path w="2056" h="2081" fill="none" extrusionOk="0">
                  <a:moveTo>
                    <a:pt x="2056" y="2081"/>
                  </a:moveTo>
                  <a:lnTo>
                    <a:pt x="1" y="2081"/>
                  </a:lnTo>
                  <a:lnTo>
                    <a:pt x="1" y="0"/>
                  </a:lnTo>
                  <a:lnTo>
                    <a:pt x="2056" y="0"/>
                  </a:lnTo>
                  <a:close/>
                </a:path>
              </a:pathLst>
            </a:custGeom>
            <a:noFill/>
            <a:ln w="5025" cap="flat" cmpd="sng">
              <a:solidFill>
                <a:srgbClr val="D5909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27125" y="1703725"/>
              <a:ext cx="811800" cy="1739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D590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43;p2"/>
            <p:cNvGrpSpPr/>
            <p:nvPr/>
          </p:nvGrpSpPr>
          <p:grpSpPr>
            <a:xfrm>
              <a:off x="309975" y="2355900"/>
              <a:ext cx="1044900" cy="348600"/>
              <a:chOff x="78063" y="2355888"/>
              <a:chExt cx="1425900" cy="348600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78063" y="2355888"/>
                <a:ext cx="1425900" cy="3486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" name="Google Shape;45;p2"/>
              <p:cNvGrpSpPr/>
              <p:nvPr/>
            </p:nvGrpSpPr>
            <p:grpSpPr>
              <a:xfrm>
                <a:off x="154263" y="2475522"/>
                <a:ext cx="998700" cy="109330"/>
                <a:chOff x="154263" y="2487118"/>
                <a:chExt cx="998700" cy="109330"/>
              </a:xfrm>
            </p:grpSpPr>
            <p:cxnSp>
              <p:nvCxnSpPr>
                <p:cNvPr id="46" name="Google Shape;46;p2"/>
                <p:cNvCxnSpPr/>
                <p:nvPr/>
              </p:nvCxnSpPr>
              <p:spPr>
                <a:xfrm>
                  <a:off x="154263" y="2487118"/>
                  <a:ext cx="998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154263" y="2596448"/>
                  <a:ext cx="732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8" name="Google Shape;48;p2"/>
          <p:cNvGrpSpPr/>
          <p:nvPr/>
        </p:nvGrpSpPr>
        <p:grpSpPr>
          <a:xfrm>
            <a:off x="6992140" y="2704552"/>
            <a:ext cx="885193" cy="2290305"/>
            <a:chOff x="6987125" y="1724275"/>
            <a:chExt cx="1323554" cy="3424499"/>
          </a:xfrm>
        </p:grpSpPr>
        <p:sp>
          <p:nvSpPr>
            <p:cNvPr id="49" name="Google Shape;49;p2"/>
            <p:cNvSpPr/>
            <p:nvPr/>
          </p:nvSpPr>
          <p:spPr>
            <a:xfrm>
              <a:off x="7870220" y="4586508"/>
              <a:ext cx="152910" cy="435238"/>
            </a:xfrm>
            <a:custGeom>
              <a:avLst/>
              <a:gdLst/>
              <a:ahLst/>
              <a:cxnLst/>
              <a:rect l="l" t="t" r="r" b="b"/>
              <a:pathLst>
                <a:path w="703" h="2001" extrusionOk="0">
                  <a:moveTo>
                    <a:pt x="0" y="1"/>
                  </a:moveTo>
                  <a:lnTo>
                    <a:pt x="0" y="2001"/>
                  </a:lnTo>
                  <a:lnTo>
                    <a:pt x="703" y="20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70220" y="4993037"/>
              <a:ext cx="396303" cy="155737"/>
            </a:xfrm>
            <a:custGeom>
              <a:avLst/>
              <a:gdLst/>
              <a:ahLst/>
              <a:cxnLst/>
              <a:rect l="l" t="t" r="r" b="b"/>
              <a:pathLst>
                <a:path w="1822" h="716" extrusionOk="0">
                  <a:moveTo>
                    <a:pt x="0" y="1"/>
                  </a:moveTo>
                  <a:lnTo>
                    <a:pt x="0" y="715"/>
                  </a:lnTo>
                  <a:lnTo>
                    <a:pt x="1822" y="715"/>
                  </a:lnTo>
                  <a:cubicBezTo>
                    <a:pt x="1822" y="549"/>
                    <a:pt x="1726" y="394"/>
                    <a:pt x="1584" y="310"/>
                  </a:cubicBez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969841" y="4937789"/>
              <a:ext cx="115498" cy="63295"/>
            </a:xfrm>
            <a:custGeom>
              <a:avLst/>
              <a:gdLst/>
              <a:ahLst/>
              <a:cxnLst/>
              <a:rect l="l" t="t" r="r" b="b"/>
              <a:pathLst>
                <a:path w="531" h="291" extrusionOk="0">
                  <a:moveTo>
                    <a:pt x="264" y="1"/>
                  </a:moveTo>
                  <a:cubicBezTo>
                    <a:pt x="174" y="1"/>
                    <a:pt x="1" y="34"/>
                    <a:pt x="18" y="291"/>
                  </a:cubicBezTo>
                  <a:lnTo>
                    <a:pt x="530" y="291"/>
                  </a:lnTo>
                  <a:lnTo>
                    <a:pt x="316" y="5"/>
                  </a:lnTo>
                  <a:cubicBezTo>
                    <a:pt x="316" y="5"/>
                    <a:pt x="295" y="1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813232" y="3068931"/>
              <a:ext cx="352366" cy="1608486"/>
            </a:xfrm>
            <a:custGeom>
              <a:avLst/>
              <a:gdLst/>
              <a:ahLst/>
              <a:cxnLst/>
              <a:rect l="l" t="t" r="r" b="b"/>
              <a:pathLst>
                <a:path w="1620" h="7395" extrusionOk="0">
                  <a:moveTo>
                    <a:pt x="1084" y="1"/>
                  </a:moveTo>
                  <a:lnTo>
                    <a:pt x="0" y="632"/>
                  </a:lnTo>
                  <a:lnTo>
                    <a:pt x="95" y="7394"/>
                  </a:lnTo>
                  <a:lnTo>
                    <a:pt x="1619" y="7394"/>
                  </a:lnTo>
                  <a:cubicBezTo>
                    <a:pt x="1619" y="7394"/>
                    <a:pt x="1560" y="3203"/>
                    <a:pt x="1560" y="1941"/>
                  </a:cubicBezTo>
                  <a:cubicBezTo>
                    <a:pt x="1560" y="679"/>
                    <a:pt x="1084" y="1"/>
                    <a:pt x="1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18995" y="4583898"/>
              <a:ext cx="152910" cy="435238"/>
            </a:xfrm>
            <a:custGeom>
              <a:avLst/>
              <a:gdLst/>
              <a:ahLst/>
              <a:cxnLst/>
              <a:rect l="l" t="t" r="r" b="b"/>
              <a:pathLst>
                <a:path w="703" h="2001" extrusionOk="0">
                  <a:moveTo>
                    <a:pt x="0" y="1"/>
                  </a:moveTo>
                  <a:lnTo>
                    <a:pt x="0" y="2001"/>
                  </a:lnTo>
                  <a:lnTo>
                    <a:pt x="703" y="20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377993" y="4993037"/>
              <a:ext cx="396521" cy="155737"/>
            </a:xfrm>
            <a:custGeom>
              <a:avLst/>
              <a:gdLst/>
              <a:ahLst/>
              <a:cxnLst/>
              <a:rect l="l" t="t" r="r" b="b"/>
              <a:pathLst>
                <a:path w="1823" h="716" extrusionOk="0">
                  <a:moveTo>
                    <a:pt x="918" y="1"/>
                  </a:moveTo>
                  <a:lnTo>
                    <a:pt x="239" y="310"/>
                  </a:lnTo>
                  <a:cubicBezTo>
                    <a:pt x="96" y="394"/>
                    <a:pt x="1" y="549"/>
                    <a:pt x="1" y="715"/>
                  </a:cubicBezTo>
                  <a:lnTo>
                    <a:pt x="1823" y="715"/>
                  </a:lnTo>
                  <a:lnTo>
                    <a:pt x="18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559397" y="4937789"/>
              <a:ext cx="115280" cy="63295"/>
            </a:xfrm>
            <a:custGeom>
              <a:avLst/>
              <a:gdLst/>
              <a:ahLst/>
              <a:cxnLst/>
              <a:rect l="l" t="t" r="r" b="b"/>
              <a:pathLst>
                <a:path w="530" h="291" extrusionOk="0">
                  <a:moveTo>
                    <a:pt x="267" y="1"/>
                  </a:moveTo>
                  <a:cubicBezTo>
                    <a:pt x="236" y="1"/>
                    <a:pt x="215" y="5"/>
                    <a:pt x="215" y="5"/>
                  </a:cubicBezTo>
                  <a:lnTo>
                    <a:pt x="0" y="291"/>
                  </a:lnTo>
                  <a:lnTo>
                    <a:pt x="512" y="291"/>
                  </a:lnTo>
                  <a:cubicBezTo>
                    <a:pt x="530" y="34"/>
                    <a:pt x="357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517852" y="3068931"/>
              <a:ext cx="305819" cy="1603266"/>
            </a:xfrm>
            <a:custGeom>
              <a:avLst/>
              <a:gdLst/>
              <a:ahLst/>
              <a:cxnLst/>
              <a:rect l="l" t="t" r="r" b="b"/>
              <a:pathLst>
                <a:path w="1406" h="7371" extrusionOk="0">
                  <a:moveTo>
                    <a:pt x="358" y="1"/>
                  </a:moveTo>
                  <a:cubicBezTo>
                    <a:pt x="358" y="1"/>
                    <a:pt x="37" y="644"/>
                    <a:pt x="37" y="1906"/>
                  </a:cubicBezTo>
                  <a:cubicBezTo>
                    <a:pt x="37" y="3180"/>
                    <a:pt x="1" y="7371"/>
                    <a:pt x="1" y="7371"/>
                  </a:cubicBezTo>
                  <a:lnTo>
                    <a:pt x="1358" y="7371"/>
                  </a:lnTo>
                  <a:lnTo>
                    <a:pt x="1406" y="632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595721" y="3068931"/>
              <a:ext cx="453291" cy="251442"/>
            </a:xfrm>
            <a:custGeom>
              <a:avLst/>
              <a:gdLst/>
              <a:ahLst/>
              <a:cxnLst/>
              <a:rect l="l" t="t" r="r" b="b"/>
              <a:pathLst>
                <a:path w="2084" h="1156" extrusionOk="0">
                  <a:moveTo>
                    <a:pt x="0" y="1"/>
                  </a:moveTo>
                  <a:lnTo>
                    <a:pt x="0" y="1155"/>
                  </a:lnTo>
                  <a:lnTo>
                    <a:pt x="2084" y="1155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541126" y="2367021"/>
              <a:ext cx="510931" cy="702122"/>
            </a:xfrm>
            <a:custGeom>
              <a:avLst/>
              <a:gdLst/>
              <a:ahLst/>
              <a:cxnLst/>
              <a:rect l="l" t="t" r="r" b="b"/>
              <a:pathLst>
                <a:path w="2349" h="3228" extrusionOk="0">
                  <a:moveTo>
                    <a:pt x="1323" y="1"/>
                  </a:moveTo>
                  <a:cubicBezTo>
                    <a:pt x="1240" y="1"/>
                    <a:pt x="729" y="21"/>
                    <a:pt x="358" y="501"/>
                  </a:cubicBezTo>
                  <a:cubicBezTo>
                    <a:pt x="1" y="977"/>
                    <a:pt x="239" y="3228"/>
                    <a:pt x="239" y="3228"/>
                  </a:cubicBezTo>
                  <a:lnTo>
                    <a:pt x="2323" y="3228"/>
                  </a:lnTo>
                  <a:lnTo>
                    <a:pt x="2347" y="549"/>
                  </a:lnTo>
                  <a:cubicBezTo>
                    <a:pt x="2347" y="549"/>
                    <a:pt x="2347" y="549"/>
                    <a:pt x="2347" y="549"/>
                  </a:cubicBezTo>
                  <a:cubicBezTo>
                    <a:pt x="2349" y="549"/>
                    <a:pt x="1923" y="36"/>
                    <a:pt x="1334" y="1"/>
                  </a:cubicBezTo>
                  <a:cubicBezTo>
                    <a:pt x="1334" y="1"/>
                    <a:pt x="133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19378" y="2670232"/>
              <a:ext cx="106362" cy="121806"/>
            </a:xfrm>
            <a:custGeom>
              <a:avLst/>
              <a:gdLst/>
              <a:ahLst/>
              <a:cxnLst/>
              <a:rect l="l" t="t" r="r" b="b"/>
              <a:pathLst>
                <a:path w="489" h="560" extrusionOk="0">
                  <a:moveTo>
                    <a:pt x="131" y="0"/>
                  </a:moveTo>
                  <a:lnTo>
                    <a:pt x="0" y="476"/>
                  </a:lnTo>
                  <a:lnTo>
                    <a:pt x="488" y="56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9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699257" y="2877303"/>
              <a:ext cx="349756" cy="194454"/>
            </a:xfrm>
            <a:custGeom>
              <a:avLst/>
              <a:gdLst/>
              <a:ahLst/>
              <a:cxnLst/>
              <a:rect l="l" t="t" r="r" b="b"/>
              <a:pathLst>
                <a:path w="1608" h="894" extrusionOk="0">
                  <a:moveTo>
                    <a:pt x="250" y="1"/>
                  </a:moveTo>
                  <a:lnTo>
                    <a:pt x="0" y="536"/>
                  </a:lnTo>
                  <a:lnTo>
                    <a:pt x="1608" y="893"/>
                  </a:lnTo>
                  <a:lnTo>
                    <a:pt x="1608" y="596"/>
                  </a:lnTo>
                  <a:lnTo>
                    <a:pt x="1608" y="32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19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987125" y="2394428"/>
              <a:ext cx="852204" cy="776293"/>
            </a:xfrm>
            <a:custGeom>
              <a:avLst/>
              <a:gdLst/>
              <a:ahLst/>
              <a:cxnLst/>
              <a:rect l="l" t="t" r="r" b="b"/>
              <a:pathLst>
                <a:path w="3918" h="3569" extrusionOk="0">
                  <a:moveTo>
                    <a:pt x="1960" y="0"/>
                  </a:moveTo>
                  <a:cubicBezTo>
                    <a:pt x="1503" y="0"/>
                    <a:pt x="1048" y="173"/>
                    <a:pt x="703" y="518"/>
                  </a:cubicBezTo>
                  <a:cubicBezTo>
                    <a:pt x="0" y="1220"/>
                    <a:pt x="0" y="2351"/>
                    <a:pt x="703" y="3042"/>
                  </a:cubicBezTo>
                  <a:cubicBezTo>
                    <a:pt x="1048" y="3393"/>
                    <a:pt x="1503" y="3569"/>
                    <a:pt x="1960" y="3569"/>
                  </a:cubicBezTo>
                  <a:cubicBezTo>
                    <a:pt x="2417" y="3569"/>
                    <a:pt x="2875" y="3393"/>
                    <a:pt x="3227" y="3042"/>
                  </a:cubicBezTo>
                  <a:cubicBezTo>
                    <a:pt x="3917" y="2351"/>
                    <a:pt x="3917" y="1220"/>
                    <a:pt x="3227" y="518"/>
                  </a:cubicBezTo>
                  <a:cubicBezTo>
                    <a:pt x="2875" y="173"/>
                    <a:pt x="2417" y="0"/>
                    <a:pt x="19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947872" y="2488828"/>
              <a:ext cx="362807" cy="527244"/>
            </a:xfrm>
            <a:custGeom>
              <a:avLst/>
              <a:gdLst/>
              <a:ahLst/>
              <a:cxnLst/>
              <a:rect l="l" t="t" r="r" b="b"/>
              <a:pathLst>
                <a:path w="1668" h="2424" extrusionOk="0">
                  <a:moveTo>
                    <a:pt x="488" y="1"/>
                  </a:moveTo>
                  <a:cubicBezTo>
                    <a:pt x="488" y="1"/>
                    <a:pt x="0" y="798"/>
                    <a:pt x="0" y="810"/>
                  </a:cubicBezTo>
                  <a:cubicBezTo>
                    <a:pt x="0" y="834"/>
                    <a:pt x="619" y="1834"/>
                    <a:pt x="869" y="2227"/>
                  </a:cubicBezTo>
                  <a:cubicBezTo>
                    <a:pt x="952" y="2360"/>
                    <a:pt x="1087" y="2423"/>
                    <a:pt x="1221" y="2423"/>
                  </a:cubicBezTo>
                  <a:cubicBezTo>
                    <a:pt x="1376" y="2423"/>
                    <a:pt x="1531" y="2339"/>
                    <a:pt x="1608" y="2179"/>
                  </a:cubicBezTo>
                  <a:cubicBezTo>
                    <a:pt x="1667" y="2048"/>
                    <a:pt x="1667" y="1906"/>
                    <a:pt x="1596" y="1763"/>
                  </a:cubicBezTo>
                  <a:cubicBezTo>
                    <a:pt x="786" y="334"/>
                    <a:pt x="488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618995" y="2765937"/>
              <a:ext cx="168570" cy="158130"/>
            </a:xfrm>
            <a:custGeom>
              <a:avLst/>
              <a:gdLst/>
              <a:ahLst/>
              <a:cxnLst/>
              <a:rect l="l" t="t" r="r" b="b"/>
              <a:pathLst>
                <a:path w="775" h="727" extrusionOk="0">
                  <a:moveTo>
                    <a:pt x="191" y="0"/>
                  </a:moveTo>
                  <a:cubicBezTo>
                    <a:pt x="187" y="0"/>
                    <a:pt x="0" y="667"/>
                    <a:pt x="0" y="667"/>
                  </a:cubicBezTo>
                  <a:lnTo>
                    <a:pt x="667" y="727"/>
                  </a:lnTo>
                  <a:lnTo>
                    <a:pt x="774" y="227"/>
                  </a:lnTo>
                  <a:cubicBezTo>
                    <a:pt x="774" y="227"/>
                    <a:pt x="203" y="1"/>
                    <a:pt x="191" y="1"/>
                  </a:cubicBezTo>
                  <a:cubicBezTo>
                    <a:pt x="191" y="0"/>
                    <a:pt x="191" y="0"/>
                    <a:pt x="191" y="0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688816" y="2728960"/>
              <a:ext cx="98750" cy="86351"/>
            </a:xfrm>
            <a:custGeom>
              <a:avLst/>
              <a:gdLst/>
              <a:ahLst/>
              <a:cxnLst/>
              <a:rect l="l" t="t" r="r" b="b"/>
              <a:pathLst>
                <a:path w="454" h="397" extrusionOk="0">
                  <a:moveTo>
                    <a:pt x="71" y="1"/>
                  </a:moveTo>
                  <a:cubicBezTo>
                    <a:pt x="54" y="1"/>
                    <a:pt x="36" y="10"/>
                    <a:pt x="24" y="28"/>
                  </a:cubicBezTo>
                  <a:cubicBezTo>
                    <a:pt x="1" y="40"/>
                    <a:pt x="1" y="63"/>
                    <a:pt x="1" y="87"/>
                  </a:cubicBezTo>
                  <a:lnTo>
                    <a:pt x="155" y="385"/>
                  </a:lnTo>
                  <a:lnTo>
                    <a:pt x="453" y="397"/>
                  </a:lnTo>
                  <a:cubicBezTo>
                    <a:pt x="417" y="385"/>
                    <a:pt x="215" y="123"/>
                    <a:pt x="108" y="28"/>
                  </a:cubicBezTo>
                  <a:cubicBezTo>
                    <a:pt x="102" y="10"/>
                    <a:pt x="87" y="1"/>
                    <a:pt x="71" y="1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585281" y="2739183"/>
              <a:ext cx="88309" cy="63295"/>
            </a:xfrm>
            <a:custGeom>
              <a:avLst/>
              <a:gdLst/>
              <a:ahLst/>
              <a:cxnLst/>
              <a:rect l="l" t="t" r="r" b="b"/>
              <a:pathLst>
                <a:path w="406" h="291" extrusionOk="0">
                  <a:moveTo>
                    <a:pt x="87" y="0"/>
                  </a:moveTo>
                  <a:cubicBezTo>
                    <a:pt x="63" y="0"/>
                    <a:pt x="33" y="16"/>
                    <a:pt x="24" y="52"/>
                  </a:cubicBezTo>
                  <a:cubicBezTo>
                    <a:pt x="0" y="76"/>
                    <a:pt x="24" y="112"/>
                    <a:pt x="48" y="124"/>
                  </a:cubicBezTo>
                  <a:lnTo>
                    <a:pt x="405" y="290"/>
                  </a:lnTo>
                  <a:lnTo>
                    <a:pt x="358" y="112"/>
                  </a:lnTo>
                  <a:lnTo>
                    <a:pt x="108" y="4"/>
                  </a:lnTo>
                  <a:cubicBezTo>
                    <a:pt x="102" y="2"/>
                    <a:pt x="95" y="0"/>
                    <a:pt x="87" y="0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554177" y="2781381"/>
              <a:ext cx="103752" cy="57205"/>
            </a:xfrm>
            <a:custGeom>
              <a:avLst/>
              <a:gdLst/>
              <a:ahLst/>
              <a:cxnLst/>
              <a:rect l="l" t="t" r="r" b="b"/>
              <a:pathLst>
                <a:path w="477" h="263" extrusionOk="0">
                  <a:moveTo>
                    <a:pt x="72" y="1"/>
                  </a:moveTo>
                  <a:cubicBezTo>
                    <a:pt x="48" y="1"/>
                    <a:pt x="1" y="25"/>
                    <a:pt x="1" y="49"/>
                  </a:cubicBezTo>
                  <a:cubicBezTo>
                    <a:pt x="1" y="84"/>
                    <a:pt x="12" y="108"/>
                    <a:pt x="48" y="120"/>
                  </a:cubicBezTo>
                  <a:lnTo>
                    <a:pt x="477" y="263"/>
                  </a:lnTo>
                  <a:lnTo>
                    <a:pt x="477" y="263"/>
                  </a:lnTo>
                  <a:lnTo>
                    <a:pt x="441" y="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56787" y="2833366"/>
              <a:ext cx="93529" cy="41544"/>
            </a:xfrm>
            <a:custGeom>
              <a:avLst/>
              <a:gdLst/>
              <a:ahLst/>
              <a:cxnLst/>
              <a:rect l="l" t="t" r="r" b="b"/>
              <a:pathLst>
                <a:path w="430" h="191" extrusionOk="0">
                  <a:moveTo>
                    <a:pt x="72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12" y="119"/>
                    <a:pt x="60" y="143"/>
                  </a:cubicBezTo>
                  <a:lnTo>
                    <a:pt x="429" y="191"/>
                  </a:lnTo>
                  <a:lnTo>
                    <a:pt x="417" y="3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67227" y="2872083"/>
              <a:ext cx="83089" cy="36542"/>
            </a:xfrm>
            <a:custGeom>
              <a:avLst/>
              <a:gdLst/>
              <a:ahLst/>
              <a:cxnLst/>
              <a:rect l="l" t="t" r="r" b="b"/>
              <a:pathLst>
                <a:path w="382" h="168" extrusionOk="0">
                  <a:moveTo>
                    <a:pt x="381" y="1"/>
                  </a:moveTo>
                  <a:lnTo>
                    <a:pt x="60" y="36"/>
                  </a:lnTo>
                  <a:cubicBezTo>
                    <a:pt x="24" y="36"/>
                    <a:pt x="0" y="48"/>
                    <a:pt x="0" y="84"/>
                  </a:cubicBezTo>
                  <a:cubicBezTo>
                    <a:pt x="0" y="108"/>
                    <a:pt x="12" y="144"/>
                    <a:pt x="48" y="144"/>
                  </a:cubicBezTo>
                  <a:lnTo>
                    <a:pt x="250" y="167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766468" y="2815095"/>
              <a:ext cx="127243" cy="114193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96" y="1"/>
                  </a:moveTo>
                  <a:lnTo>
                    <a:pt x="1" y="489"/>
                  </a:lnTo>
                  <a:lnTo>
                    <a:pt x="406" y="525"/>
                  </a:lnTo>
                  <a:lnTo>
                    <a:pt x="584" y="6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789741" y="2755497"/>
              <a:ext cx="520501" cy="273410"/>
            </a:xfrm>
            <a:custGeom>
              <a:avLst/>
              <a:gdLst/>
              <a:ahLst/>
              <a:cxnLst/>
              <a:rect l="l" t="t" r="r" b="b"/>
              <a:pathLst>
                <a:path w="2393" h="1257" extrusionOk="0">
                  <a:moveTo>
                    <a:pt x="227" y="1"/>
                  </a:moveTo>
                  <a:lnTo>
                    <a:pt x="1" y="953"/>
                  </a:lnTo>
                  <a:lnTo>
                    <a:pt x="1835" y="1251"/>
                  </a:lnTo>
                  <a:cubicBezTo>
                    <a:pt x="1860" y="1255"/>
                    <a:pt x="1885" y="1257"/>
                    <a:pt x="1910" y="1257"/>
                  </a:cubicBezTo>
                  <a:cubicBezTo>
                    <a:pt x="2184" y="1257"/>
                    <a:pt x="2392" y="1023"/>
                    <a:pt x="2370" y="739"/>
                  </a:cubicBezTo>
                  <a:cubicBezTo>
                    <a:pt x="2335" y="513"/>
                    <a:pt x="2180" y="346"/>
                    <a:pt x="1966" y="299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44337" y="1724275"/>
              <a:ext cx="305602" cy="270800"/>
            </a:xfrm>
            <a:custGeom>
              <a:avLst/>
              <a:gdLst/>
              <a:ahLst/>
              <a:cxnLst/>
              <a:rect l="l" t="t" r="r" b="b"/>
              <a:pathLst>
                <a:path w="1405" h="1245" extrusionOk="0">
                  <a:moveTo>
                    <a:pt x="704" y="1"/>
                  </a:moveTo>
                  <a:cubicBezTo>
                    <a:pt x="451" y="1"/>
                    <a:pt x="212" y="159"/>
                    <a:pt x="119" y="420"/>
                  </a:cubicBezTo>
                  <a:cubicBezTo>
                    <a:pt x="0" y="730"/>
                    <a:pt x="167" y="1087"/>
                    <a:pt x="500" y="1206"/>
                  </a:cubicBezTo>
                  <a:cubicBezTo>
                    <a:pt x="568" y="1232"/>
                    <a:pt x="638" y="1244"/>
                    <a:pt x="708" y="1244"/>
                  </a:cubicBezTo>
                  <a:cubicBezTo>
                    <a:pt x="955" y="1244"/>
                    <a:pt x="1193" y="1088"/>
                    <a:pt x="1286" y="837"/>
                  </a:cubicBezTo>
                  <a:cubicBezTo>
                    <a:pt x="1405" y="503"/>
                    <a:pt x="1238" y="158"/>
                    <a:pt x="917" y="39"/>
                  </a:cubicBezTo>
                  <a:cubicBezTo>
                    <a:pt x="847" y="13"/>
                    <a:pt x="775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572230" y="1880231"/>
              <a:ext cx="461339" cy="427625"/>
            </a:xfrm>
            <a:custGeom>
              <a:avLst/>
              <a:gdLst/>
              <a:ahLst/>
              <a:cxnLst/>
              <a:rect l="l" t="t" r="r" b="b"/>
              <a:pathLst>
                <a:path w="2121" h="1966" extrusionOk="0">
                  <a:moveTo>
                    <a:pt x="1037" y="1"/>
                  </a:moveTo>
                  <a:cubicBezTo>
                    <a:pt x="501" y="1"/>
                    <a:pt x="1" y="429"/>
                    <a:pt x="84" y="989"/>
                  </a:cubicBezTo>
                  <a:cubicBezTo>
                    <a:pt x="156" y="1513"/>
                    <a:pt x="525" y="1941"/>
                    <a:pt x="1061" y="1965"/>
                  </a:cubicBezTo>
                  <a:cubicBezTo>
                    <a:pt x="1406" y="1965"/>
                    <a:pt x="2108" y="1584"/>
                    <a:pt x="2108" y="1072"/>
                  </a:cubicBezTo>
                  <a:cubicBezTo>
                    <a:pt x="2120" y="548"/>
                    <a:pt x="1751" y="13"/>
                    <a:pt x="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719920" y="2194535"/>
              <a:ext cx="186624" cy="271888"/>
            </a:xfrm>
            <a:custGeom>
              <a:avLst/>
              <a:gdLst/>
              <a:ahLst/>
              <a:cxnLst/>
              <a:rect l="l" t="t" r="r" b="b"/>
              <a:pathLst>
                <a:path w="858" h="1250" extrusionOk="0">
                  <a:moveTo>
                    <a:pt x="562" y="1"/>
                  </a:moveTo>
                  <a:cubicBezTo>
                    <a:pt x="506" y="1"/>
                    <a:pt x="440" y="11"/>
                    <a:pt x="370" y="20"/>
                  </a:cubicBezTo>
                  <a:cubicBezTo>
                    <a:pt x="155" y="68"/>
                    <a:pt x="1" y="56"/>
                    <a:pt x="24" y="234"/>
                  </a:cubicBezTo>
                  <a:lnTo>
                    <a:pt x="131" y="949"/>
                  </a:lnTo>
                  <a:cubicBezTo>
                    <a:pt x="153" y="1124"/>
                    <a:pt x="307" y="1249"/>
                    <a:pt x="480" y="1249"/>
                  </a:cubicBezTo>
                  <a:cubicBezTo>
                    <a:pt x="494" y="1249"/>
                    <a:pt x="509" y="1248"/>
                    <a:pt x="524" y="1246"/>
                  </a:cubicBezTo>
                  <a:cubicBezTo>
                    <a:pt x="727" y="1211"/>
                    <a:pt x="858" y="1032"/>
                    <a:pt x="822" y="842"/>
                  </a:cubicBezTo>
                  <a:lnTo>
                    <a:pt x="739" y="151"/>
                  </a:lnTo>
                  <a:cubicBezTo>
                    <a:pt x="724" y="31"/>
                    <a:pt x="657" y="1"/>
                    <a:pt x="562" y="1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727751" y="2183224"/>
              <a:ext cx="155520" cy="194454"/>
            </a:xfrm>
            <a:custGeom>
              <a:avLst/>
              <a:gdLst/>
              <a:ahLst/>
              <a:cxnLst/>
              <a:rect l="l" t="t" r="r" b="b"/>
              <a:pathLst>
                <a:path w="715" h="894" extrusionOk="0">
                  <a:moveTo>
                    <a:pt x="691" y="1"/>
                  </a:moveTo>
                  <a:lnTo>
                    <a:pt x="0" y="417"/>
                  </a:lnTo>
                  <a:lnTo>
                    <a:pt x="60" y="894"/>
                  </a:lnTo>
                  <a:cubicBezTo>
                    <a:pt x="715" y="822"/>
                    <a:pt x="691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603334" y="1939829"/>
              <a:ext cx="303209" cy="393911"/>
            </a:xfrm>
            <a:custGeom>
              <a:avLst/>
              <a:gdLst/>
              <a:ahLst/>
              <a:cxnLst/>
              <a:rect l="l" t="t" r="r" b="b"/>
              <a:pathLst>
                <a:path w="1394" h="1811" extrusionOk="0">
                  <a:moveTo>
                    <a:pt x="489" y="0"/>
                  </a:moveTo>
                  <a:cubicBezTo>
                    <a:pt x="322" y="0"/>
                    <a:pt x="13" y="286"/>
                    <a:pt x="13" y="560"/>
                  </a:cubicBezTo>
                  <a:lnTo>
                    <a:pt x="1" y="1191"/>
                  </a:lnTo>
                  <a:cubicBezTo>
                    <a:pt x="1" y="1572"/>
                    <a:pt x="298" y="1810"/>
                    <a:pt x="679" y="1810"/>
                  </a:cubicBezTo>
                  <a:cubicBezTo>
                    <a:pt x="685" y="1810"/>
                    <a:pt x="691" y="1811"/>
                    <a:pt x="697" y="1811"/>
                  </a:cubicBezTo>
                  <a:cubicBezTo>
                    <a:pt x="1025" y="1811"/>
                    <a:pt x="1382" y="1482"/>
                    <a:pt x="1382" y="1120"/>
                  </a:cubicBezTo>
                  <a:lnTo>
                    <a:pt x="1394" y="477"/>
                  </a:lnTo>
                  <a:cubicBezTo>
                    <a:pt x="1394" y="322"/>
                    <a:pt x="1263" y="179"/>
                    <a:pt x="1096" y="179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745804" y="2128846"/>
              <a:ext cx="26101" cy="23491"/>
            </a:xfrm>
            <a:custGeom>
              <a:avLst/>
              <a:gdLst/>
              <a:ahLst/>
              <a:cxnLst/>
              <a:rect l="l" t="t" r="r" b="b"/>
              <a:pathLst>
                <a:path w="120" h="108" extrusionOk="0">
                  <a:moveTo>
                    <a:pt x="36" y="1"/>
                  </a:moveTo>
                  <a:cubicBezTo>
                    <a:pt x="12" y="1"/>
                    <a:pt x="1" y="24"/>
                    <a:pt x="1" y="60"/>
                  </a:cubicBezTo>
                  <a:cubicBezTo>
                    <a:pt x="1" y="84"/>
                    <a:pt x="24" y="108"/>
                    <a:pt x="60" y="108"/>
                  </a:cubicBezTo>
                  <a:cubicBezTo>
                    <a:pt x="84" y="108"/>
                    <a:pt x="120" y="72"/>
                    <a:pt x="96" y="48"/>
                  </a:cubicBezTo>
                  <a:cubicBezTo>
                    <a:pt x="96" y="13"/>
                    <a:pt x="72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634438" y="2126236"/>
              <a:ext cx="26101" cy="20881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48" y="1"/>
                  </a:moveTo>
                  <a:cubicBezTo>
                    <a:pt x="36" y="1"/>
                    <a:pt x="1" y="25"/>
                    <a:pt x="1" y="60"/>
                  </a:cubicBezTo>
                  <a:cubicBezTo>
                    <a:pt x="1" y="84"/>
                    <a:pt x="36" y="96"/>
                    <a:pt x="60" y="96"/>
                  </a:cubicBezTo>
                  <a:cubicBezTo>
                    <a:pt x="96" y="96"/>
                    <a:pt x="120" y="72"/>
                    <a:pt x="108" y="36"/>
                  </a:cubicBezTo>
                  <a:cubicBezTo>
                    <a:pt x="108" y="13"/>
                    <a:pt x="72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680986" y="2154730"/>
              <a:ext cx="28711" cy="49375"/>
            </a:xfrm>
            <a:custGeom>
              <a:avLst/>
              <a:gdLst/>
              <a:ahLst/>
              <a:cxnLst/>
              <a:rect l="l" t="t" r="r" b="b"/>
              <a:pathLst>
                <a:path w="132" h="227" fill="none" extrusionOk="0">
                  <a:moveTo>
                    <a:pt x="13" y="1"/>
                  </a:moveTo>
                  <a:lnTo>
                    <a:pt x="1" y="144"/>
                  </a:lnTo>
                  <a:cubicBezTo>
                    <a:pt x="1" y="144"/>
                    <a:pt x="13" y="227"/>
                    <a:pt x="132" y="19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725140" y="2082299"/>
              <a:ext cx="77869" cy="23491"/>
            </a:xfrm>
            <a:custGeom>
              <a:avLst/>
              <a:gdLst/>
              <a:ahLst/>
              <a:cxnLst/>
              <a:rect l="l" t="t" r="r" b="b"/>
              <a:pathLst>
                <a:path w="358" h="108" extrusionOk="0">
                  <a:moveTo>
                    <a:pt x="60" y="0"/>
                  </a:moveTo>
                  <a:cubicBezTo>
                    <a:pt x="24" y="0"/>
                    <a:pt x="0" y="24"/>
                    <a:pt x="0" y="48"/>
                  </a:cubicBezTo>
                  <a:cubicBezTo>
                    <a:pt x="0" y="60"/>
                    <a:pt x="12" y="96"/>
                    <a:pt x="48" y="96"/>
                  </a:cubicBezTo>
                  <a:lnTo>
                    <a:pt x="298" y="107"/>
                  </a:lnTo>
                  <a:cubicBezTo>
                    <a:pt x="310" y="107"/>
                    <a:pt x="346" y="96"/>
                    <a:pt x="358" y="60"/>
                  </a:cubicBezTo>
                  <a:cubicBezTo>
                    <a:pt x="358" y="48"/>
                    <a:pt x="346" y="24"/>
                    <a:pt x="310" y="24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616385" y="2079689"/>
              <a:ext cx="54595" cy="23491"/>
            </a:xfrm>
            <a:custGeom>
              <a:avLst/>
              <a:gdLst/>
              <a:ahLst/>
              <a:cxnLst/>
              <a:rect l="l" t="t" r="r" b="b"/>
              <a:pathLst>
                <a:path w="251" h="108" extrusionOk="0">
                  <a:moveTo>
                    <a:pt x="60" y="0"/>
                  </a:moveTo>
                  <a:cubicBezTo>
                    <a:pt x="24" y="0"/>
                    <a:pt x="0" y="12"/>
                    <a:pt x="0" y="48"/>
                  </a:cubicBezTo>
                  <a:cubicBezTo>
                    <a:pt x="0" y="60"/>
                    <a:pt x="12" y="96"/>
                    <a:pt x="36" y="96"/>
                  </a:cubicBezTo>
                  <a:lnTo>
                    <a:pt x="203" y="108"/>
                  </a:lnTo>
                  <a:cubicBezTo>
                    <a:pt x="215" y="96"/>
                    <a:pt x="250" y="72"/>
                    <a:pt x="250" y="60"/>
                  </a:cubicBezTo>
                  <a:cubicBezTo>
                    <a:pt x="250" y="48"/>
                    <a:pt x="226" y="12"/>
                    <a:pt x="203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660322" y="2222159"/>
              <a:ext cx="98750" cy="38934"/>
            </a:xfrm>
            <a:custGeom>
              <a:avLst/>
              <a:gdLst/>
              <a:ahLst/>
              <a:cxnLst/>
              <a:rect l="l" t="t" r="r" b="b"/>
              <a:pathLst>
                <a:path w="454" h="179" extrusionOk="0">
                  <a:moveTo>
                    <a:pt x="1" y="0"/>
                  </a:moveTo>
                  <a:cubicBezTo>
                    <a:pt x="1" y="0"/>
                    <a:pt x="72" y="179"/>
                    <a:pt x="227" y="179"/>
                  </a:cubicBezTo>
                  <a:cubicBezTo>
                    <a:pt x="417" y="179"/>
                    <a:pt x="453" y="36"/>
                    <a:pt x="453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794962" y="1973543"/>
              <a:ext cx="191844" cy="186624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275" y="0"/>
                  </a:moveTo>
                  <a:cubicBezTo>
                    <a:pt x="275" y="0"/>
                    <a:pt x="1" y="655"/>
                    <a:pt x="429" y="857"/>
                  </a:cubicBezTo>
                  <a:lnTo>
                    <a:pt x="882" y="26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51949" y="2108183"/>
              <a:ext cx="103752" cy="101142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0"/>
                  </a:moveTo>
                  <a:cubicBezTo>
                    <a:pt x="108" y="0"/>
                    <a:pt x="1" y="96"/>
                    <a:pt x="1" y="227"/>
                  </a:cubicBezTo>
                  <a:cubicBezTo>
                    <a:pt x="1" y="358"/>
                    <a:pt x="108" y="465"/>
                    <a:pt x="239" y="465"/>
                  </a:cubicBezTo>
                  <a:cubicBezTo>
                    <a:pt x="370" y="465"/>
                    <a:pt x="477" y="381"/>
                    <a:pt x="477" y="238"/>
                  </a:cubicBezTo>
                  <a:cubicBezTo>
                    <a:pt x="477" y="119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564617" y="1918295"/>
              <a:ext cx="349756" cy="142687"/>
            </a:xfrm>
            <a:custGeom>
              <a:avLst/>
              <a:gdLst/>
              <a:ahLst/>
              <a:cxnLst/>
              <a:rect l="l" t="t" r="r" b="b"/>
              <a:pathLst>
                <a:path w="1608" h="656" extrusionOk="0">
                  <a:moveTo>
                    <a:pt x="839" y="1"/>
                  </a:moveTo>
                  <a:cubicBezTo>
                    <a:pt x="339" y="1"/>
                    <a:pt x="0" y="635"/>
                    <a:pt x="0" y="635"/>
                  </a:cubicBezTo>
                  <a:cubicBezTo>
                    <a:pt x="0" y="635"/>
                    <a:pt x="194" y="656"/>
                    <a:pt x="428" y="656"/>
                  </a:cubicBezTo>
                  <a:cubicBezTo>
                    <a:pt x="593" y="656"/>
                    <a:pt x="777" y="646"/>
                    <a:pt x="929" y="611"/>
                  </a:cubicBezTo>
                  <a:cubicBezTo>
                    <a:pt x="1262" y="540"/>
                    <a:pt x="1607" y="219"/>
                    <a:pt x="1607" y="219"/>
                  </a:cubicBezTo>
                  <a:cubicBezTo>
                    <a:pt x="1607" y="219"/>
                    <a:pt x="1429" y="64"/>
                    <a:pt x="905" y="4"/>
                  </a:cubicBezTo>
                  <a:cubicBezTo>
                    <a:pt x="883" y="2"/>
                    <a:pt x="861" y="1"/>
                    <a:pt x="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2"/>
          <p:cNvGrpSpPr/>
          <p:nvPr/>
        </p:nvGrpSpPr>
        <p:grpSpPr>
          <a:xfrm>
            <a:off x="309991" y="2795035"/>
            <a:ext cx="1044869" cy="2189169"/>
            <a:chOff x="203025" y="2343832"/>
            <a:chExt cx="1331212" cy="2789106"/>
          </a:xfrm>
        </p:grpSpPr>
        <p:sp>
          <p:nvSpPr>
            <p:cNvPr id="86" name="Google Shape;86;p2"/>
            <p:cNvSpPr/>
            <p:nvPr/>
          </p:nvSpPr>
          <p:spPr>
            <a:xfrm>
              <a:off x="457004" y="3319210"/>
              <a:ext cx="118548" cy="146272"/>
            </a:xfrm>
            <a:custGeom>
              <a:avLst/>
              <a:gdLst/>
              <a:ahLst/>
              <a:cxnLst/>
              <a:rect l="l" t="t" r="r" b="b"/>
              <a:pathLst>
                <a:path w="667" h="823" extrusionOk="0">
                  <a:moveTo>
                    <a:pt x="191" y="1"/>
                  </a:moveTo>
                  <a:lnTo>
                    <a:pt x="0" y="524"/>
                  </a:lnTo>
                  <a:lnTo>
                    <a:pt x="298" y="822"/>
                  </a:lnTo>
                  <a:lnTo>
                    <a:pt x="667" y="477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69623" y="3396345"/>
              <a:ext cx="175777" cy="156047"/>
            </a:xfrm>
            <a:custGeom>
              <a:avLst/>
              <a:gdLst/>
              <a:ahLst/>
              <a:cxnLst/>
              <a:rect l="l" t="t" r="r" b="b"/>
              <a:pathLst>
                <a:path w="989" h="878" extrusionOk="0">
                  <a:moveTo>
                    <a:pt x="492" y="1"/>
                  </a:moveTo>
                  <a:cubicBezTo>
                    <a:pt x="418" y="1"/>
                    <a:pt x="343" y="22"/>
                    <a:pt x="274" y="67"/>
                  </a:cubicBezTo>
                  <a:cubicBezTo>
                    <a:pt x="60" y="186"/>
                    <a:pt x="1" y="460"/>
                    <a:pt x="120" y="662"/>
                  </a:cubicBezTo>
                  <a:cubicBezTo>
                    <a:pt x="198" y="803"/>
                    <a:pt x="344" y="877"/>
                    <a:pt x="492" y="877"/>
                  </a:cubicBezTo>
                  <a:cubicBezTo>
                    <a:pt x="569" y="877"/>
                    <a:pt x="646" y="857"/>
                    <a:pt x="715" y="817"/>
                  </a:cubicBezTo>
                  <a:cubicBezTo>
                    <a:pt x="929" y="698"/>
                    <a:pt x="989" y="424"/>
                    <a:pt x="870" y="221"/>
                  </a:cubicBezTo>
                  <a:cubicBezTo>
                    <a:pt x="776" y="80"/>
                    <a:pt x="635" y="1"/>
                    <a:pt x="492" y="1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03025" y="3060081"/>
              <a:ext cx="362041" cy="396871"/>
            </a:xfrm>
            <a:custGeom>
              <a:avLst/>
              <a:gdLst/>
              <a:ahLst/>
              <a:cxnLst/>
              <a:rect l="l" t="t" r="r" b="b"/>
              <a:pathLst>
                <a:path w="2037" h="2233" extrusionOk="0">
                  <a:moveTo>
                    <a:pt x="559" y="0"/>
                  </a:moveTo>
                  <a:cubicBezTo>
                    <a:pt x="501" y="0"/>
                    <a:pt x="441" y="10"/>
                    <a:pt x="381" y="30"/>
                  </a:cubicBezTo>
                  <a:cubicBezTo>
                    <a:pt x="108" y="149"/>
                    <a:pt x="0" y="506"/>
                    <a:pt x="179" y="756"/>
                  </a:cubicBezTo>
                  <a:lnTo>
                    <a:pt x="1310" y="2232"/>
                  </a:lnTo>
                  <a:lnTo>
                    <a:pt x="2036" y="1590"/>
                  </a:lnTo>
                  <a:lnTo>
                    <a:pt x="953" y="196"/>
                  </a:lnTo>
                  <a:cubicBezTo>
                    <a:pt x="858" y="67"/>
                    <a:pt x="713" y="0"/>
                    <a:pt x="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26841" y="2868489"/>
              <a:ext cx="412339" cy="345507"/>
            </a:xfrm>
            <a:custGeom>
              <a:avLst/>
              <a:gdLst/>
              <a:ahLst/>
              <a:cxnLst/>
              <a:rect l="l" t="t" r="r" b="b"/>
              <a:pathLst>
                <a:path w="2320" h="1944" extrusionOk="0">
                  <a:moveTo>
                    <a:pt x="2319" y="1"/>
                  </a:moveTo>
                  <a:cubicBezTo>
                    <a:pt x="2319" y="1"/>
                    <a:pt x="1378" y="393"/>
                    <a:pt x="224" y="1132"/>
                  </a:cubicBezTo>
                  <a:cubicBezTo>
                    <a:pt x="105" y="1215"/>
                    <a:pt x="9" y="1346"/>
                    <a:pt x="9" y="1489"/>
                  </a:cubicBezTo>
                  <a:cubicBezTo>
                    <a:pt x="0" y="1749"/>
                    <a:pt x="215" y="1943"/>
                    <a:pt x="451" y="1943"/>
                  </a:cubicBezTo>
                  <a:cubicBezTo>
                    <a:pt x="518" y="1943"/>
                    <a:pt x="587" y="1928"/>
                    <a:pt x="652" y="1894"/>
                  </a:cubicBezTo>
                  <a:cubicBezTo>
                    <a:pt x="1069" y="1691"/>
                    <a:pt x="2093" y="1072"/>
                    <a:pt x="2093" y="1072"/>
                  </a:cubicBezTo>
                  <a:cubicBezTo>
                    <a:pt x="2081" y="1048"/>
                    <a:pt x="2319" y="1"/>
                    <a:pt x="23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1772" y="2824056"/>
              <a:ext cx="465659" cy="774725"/>
            </a:xfrm>
            <a:custGeom>
              <a:avLst/>
              <a:gdLst/>
              <a:ahLst/>
              <a:cxnLst/>
              <a:rect l="l" t="t" r="r" b="b"/>
              <a:pathLst>
                <a:path w="2620" h="4359" extrusionOk="0">
                  <a:moveTo>
                    <a:pt x="1406" y="0"/>
                  </a:moveTo>
                  <a:cubicBezTo>
                    <a:pt x="1406" y="0"/>
                    <a:pt x="667" y="36"/>
                    <a:pt x="120" y="370"/>
                  </a:cubicBezTo>
                  <a:lnTo>
                    <a:pt x="1" y="4358"/>
                  </a:lnTo>
                  <a:lnTo>
                    <a:pt x="2620" y="4358"/>
                  </a:lnTo>
                  <a:lnTo>
                    <a:pt x="2477" y="179"/>
                  </a:lnTo>
                  <a:cubicBezTo>
                    <a:pt x="2477" y="167"/>
                    <a:pt x="2037" y="60"/>
                    <a:pt x="1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969049" y="2843073"/>
              <a:ext cx="491075" cy="207055"/>
            </a:xfrm>
            <a:custGeom>
              <a:avLst/>
              <a:gdLst/>
              <a:ahLst/>
              <a:cxnLst/>
              <a:rect l="l" t="t" r="r" b="b"/>
              <a:pathLst>
                <a:path w="2763" h="116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8" y="1084"/>
                    <a:pt x="108" y="1120"/>
                  </a:cubicBezTo>
                  <a:cubicBezTo>
                    <a:pt x="117" y="1154"/>
                    <a:pt x="472" y="1164"/>
                    <a:pt x="887" y="1164"/>
                  </a:cubicBezTo>
                  <a:cubicBezTo>
                    <a:pt x="1478" y="1164"/>
                    <a:pt x="2191" y="1144"/>
                    <a:pt x="2191" y="1144"/>
                  </a:cubicBezTo>
                  <a:cubicBezTo>
                    <a:pt x="2501" y="1132"/>
                    <a:pt x="2763" y="834"/>
                    <a:pt x="2620" y="536"/>
                  </a:cubicBezTo>
                  <a:cubicBezTo>
                    <a:pt x="2560" y="394"/>
                    <a:pt x="2441" y="298"/>
                    <a:pt x="2298" y="286"/>
                  </a:cubicBezTo>
                  <a:cubicBezTo>
                    <a:pt x="1001" y="84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68946" y="2578612"/>
              <a:ext cx="116593" cy="116591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167" y="0"/>
                  </a:moveTo>
                  <a:lnTo>
                    <a:pt x="1" y="655"/>
                  </a:lnTo>
                  <a:lnTo>
                    <a:pt x="548" y="548"/>
                  </a:lnTo>
                  <a:lnTo>
                    <a:pt x="656" y="13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58460" y="2465576"/>
              <a:ext cx="175777" cy="154270"/>
            </a:xfrm>
            <a:custGeom>
              <a:avLst/>
              <a:gdLst/>
              <a:ahLst/>
              <a:cxnLst/>
              <a:rect l="l" t="t" r="r" b="b"/>
              <a:pathLst>
                <a:path w="989" h="868" extrusionOk="0">
                  <a:moveTo>
                    <a:pt x="490" y="1"/>
                  </a:moveTo>
                  <a:cubicBezTo>
                    <a:pt x="333" y="1"/>
                    <a:pt x="182" y="90"/>
                    <a:pt x="107" y="232"/>
                  </a:cubicBezTo>
                  <a:cubicBezTo>
                    <a:pt x="0" y="446"/>
                    <a:pt x="72" y="696"/>
                    <a:pt x="286" y="815"/>
                  </a:cubicBezTo>
                  <a:cubicBezTo>
                    <a:pt x="347" y="851"/>
                    <a:pt x="414" y="867"/>
                    <a:pt x="481" y="867"/>
                  </a:cubicBezTo>
                  <a:cubicBezTo>
                    <a:pt x="638" y="867"/>
                    <a:pt x="794" y="778"/>
                    <a:pt x="869" y="636"/>
                  </a:cubicBezTo>
                  <a:cubicBezTo>
                    <a:pt x="988" y="422"/>
                    <a:pt x="893" y="160"/>
                    <a:pt x="691" y="53"/>
                  </a:cubicBezTo>
                  <a:cubicBezTo>
                    <a:pt x="626" y="17"/>
                    <a:pt x="558" y="1"/>
                    <a:pt x="490" y="1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79610" y="2411369"/>
              <a:ext cx="48876" cy="103972"/>
            </a:xfrm>
            <a:custGeom>
              <a:avLst/>
              <a:gdLst/>
              <a:ahLst/>
              <a:cxnLst/>
              <a:rect l="l" t="t" r="r" b="b"/>
              <a:pathLst>
                <a:path w="275" h="585" extrusionOk="0">
                  <a:moveTo>
                    <a:pt x="215" y="1"/>
                  </a:moveTo>
                  <a:cubicBezTo>
                    <a:pt x="167" y="1"/>
                    <a:pt x="119" y="13"/>
                    <a:pt x="119" y="60"/>
                  </a:cubicBezTo>
                  <a:lnTo>
                    <a:pt x="0" y="513"/>
                  </a:lnTo>
                  <a:lnTo>
                    <a:pt x="227" y="584"/>
                  </a:lnTo>
                  <a:lnTo>
                    <a:pt x="274" y="72"/>
                  </a:lnTo>
                  <a:cubicBezTo>
                    <a:pt x="274" y="36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71727" y="2633531"/>
              <a:ext cx="241361" cy="413578"/>
            </a:xfrm>
            <a:custGeom>
              <a:avLst/>
              <a:gdLst/>
              <a:ahLst/>
              <a:cxnLst/>
              <a:rect l="l" t="t" r="r" b="b"/>
              <a:pathLst>
                <a:path w="1358" h="2327" extrusionOk="0">
                  <a:moveTo>
                    <a:pt x="381" y="1"/>
                  </a:moveTo>
                  <a:lnTo>
                    <a:pt x="60" y="1739"/>
                  </a:lnTo>
                  <a:cubicBezTo>
                    <a:pt x="0" y="1954"/>
                    <a:pt x="107" y="2180"/>
                    <a:pt x="298" y="2275"/>
                  </a:cubicBezTo>
                  <a:cubicBezTo>
                    <a:pt x="369" y="2311"/>
                    <a:pt x="442" y="2327"/>
                    <a:pt x="513" y="2327"/>
                  </a:cubicBezTo>
                  <a:cubicBezTo>
                    <a:pt x="728" y="2327"/>
                    <a:pt x="923" y="2177"/>
                    <a:pt x="976" y="1954"/>
                  </a:cubicBezTo>
                  <a:lnTo>
                    <a:pt x="1357" y="13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67020" y="3598601"/>
              <a:ext cx="486809" cy="154625"/>
            </a:xfrm>
            <a:custGeom>
              <a:avLst/>
              <a:gdLst/>
              <a:ahLst/>
              <a:cxnLst/>
              <a:rect l="l" t="t" r="r" b="b"/>
              <a:pathLst>
                <a:path w="2739" h="870" extrusionOk="0">
                  <a:moveTo>
                    <a:pt x="60" y="0"/>
                  </a:moveTo>
                  <a:lnTo>
                    <a:pt x="0" y="869"/>
                  </a:lnTo>
                  <a:lnTo>
                    <a:pt x="2739" y="857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5934" y="4855502"/>
              <a:ext cx="148407" cy="169377"/>
            </a:xfrm>
            <a:custGeom>
              <a:avLst/>
              <a:gdLst/>
              <a:ahLst/>
              <a:cxnLst/>
              <a:rect l="l" t="t" r="r" b="b"/>
              <a:pathLst>
                <a:path w="835" h="953" extrusionOk="0">
                  <a:moveTo>
                    <a:pt x="1" y="0"/>
                  </a:moveTo>
                  <a:lnTo>
                    <a:pt x="120" y="953"/>
                  </a:lnTo>
                  <a:lnTo>
                    <a:pt x="834" y="953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000863" y="5005683"/>
              <a:ext cx="321696" cy="127255"/>
            </a:xfrm>
            <a:custGeom>
              <a:avLst/>
              <a:gdLst/>
              <a:ahLst/>
              <a:cxnLst/>
              <a:rect l="l" t="t" r="r" b="b"/>
              <a:pathLst>
                <a:path w="1810" h="716" extrusionOk="0">
                  <a:moveTo>
                    <a:pt x="0" y="1"/>
                  </a:moveTo>
                  <a:lnTo>
                    <a:pt x="0" y="715"/>
                  </a:lnTo>
                  <a:lnTo>
                    <a:pt x="1810" y="715"/>
                  </a:lnTo>
                  <a:cubicBezTo>
                    <a:pt x="1810" y="537"/>
                    <a:pt x="1715" y="394"/>
                    <a:pt x="1572" y="322"/>
                  </a:cubicBez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084931" y="4962673"/>
              <a:ext cx="91710" cy="51719"/>
            </a:xfrm>
            <a:custGeom>
              <a:avLst/>
              <a:gdLst/>
              <a:ahLst/>
              <a:cxnLst/>
              <a:rect l="l" t="t" r="r" b="b"/>
              <a:pathLst>
                <a:path w="516" h="291" extrusionOk="0">
                  <a:moveTo>
                    <a:pt x="251" y="1"/>
                  </a:moveTo>
                  <a:cubicBezTo>
                    <a:pt x="165" y="1"/>
                    <a:pt x="1" y="34"/>
                    <a:pt x="27" y="290"/>
                  </a:cubicBezTo>
                  <a:lnTo>
                    <a:pt x="515" y="279"/>
                  </a:lnTo>
                  <a:lnTo>
                    <a:pt x="301" y="5"/>
                  </a:lnTo>
                  <a:cubicBezTo>
                    <a:pt x="301" y="5"/>
                    <a:pt x="281" y="1"/>
                    <a:pt x="251" y="1"/>
                  </a:cubicBezTo>
                  <a:close/>
                </a:path>
              </a:pathLst>
            </a:custGeom>
            <a:solidFill>
              <a:srgbClr val="231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93450" y="3668448"/>
              <a:ext cx="366307" cy="1219050"/>
            </a:xfrm>
            <a:custGeom>
              <a:avLst/>
              <a:gdLst/>
              <a:ahLst/>
              <a:cxnLst/>
              <a:rect l="l" t="t" r="r" b="b"/>
              <a:pathLst>
                <a:path w="2061" h="6859" extrusionOk="0">
                  <a:moveTo>
                    <a:pt x="0" y="0"/>
                  </a:moveTo>
                  <a:lnTo>
                    <a:pt x="750" y="6858"/>
                  </a:lnTo>
                  <a:lnTo>
                    <a:pt x="2060" y="6858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28807" y="4855502"/>
              <a:ext cx="148407" cy="169377"/>
            </a:xfrm>
            <a:custGeom>
              <a:avLst/>
              <a:gdLst/>
              <a:ahLst/>
              <a:cxnLst/>
              <a:rect l="l" t="t" r="r" b="b"/>
              <a:pathLst>
                <a:path w="835" h="953" extrusionOk="0">
                  <a:moveTo>
                    <a:pt x="120" y="0"/>
                  </a:moveTo>
                  <a:lnTo>
                    <a:pt x="1" y="953"/>
                  </a:lnTo>
                  <a:lnTo>
                    <a:pt x="692" y="953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0589" y="5005683"/>
              <a:ext cx="319741" cy="127255"/>
            </a:xfrm>
            <a:custGeom>
              <a:avLst/>
              <a:gdLst/>
              <a:ahLst/>
              <a:cxnLst/>
              <a:rect l="l" t="t" r="r" b="b"/>
              <a:pathLst>
                <a:path w="1799" h="716" extrusionOk="0">
                  <a:moveTo>
                    <a:pt x="893" y="1"/>
                  </a:moveTo>
                  <a:lnTo>
                    <a:pt x="238" y="322"/>
                  </a:lnTo>
                  <a:cubicBezTo>
                    <a:pt x="84" y="394"/>
                    <a:pt x="0" y="537"/>
                    <a:pt x="0" y="715"/>
                  </a:cubicBezTo>
                  <a:lnTo>
                    <a:pt x="1798" y="715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82419" y="4962673"/>
              <a:ext cx="92065" cy="51719"/>
            </a:xfrm>
            <a:custGeom>
              <a:avLst/>
              <a:gdLst/>
              <a:ahLst/>
              <a:cxnLst/>
              <a:rect l="l" t="t" r="r" b="b"/>
              <a:pathLst>
                <a:path w="518" h="291" extrusionOk="0">
                  <a:moveTo>
                    <a:pt x="265" y="1"/>
                  </a:moveTo>
                  <a:cubicBezTo>
                    <a:pt x="235" y="1"/>
                    <a:pt x="214" y="5"/>
                    <a:pt x="214" y="5"/>
                  </a:cubicBezTo>
                  <a:lnTo>
                    <a:pt x="0" y="279"/>
                  </a:lnTo>
                  <a:lnTo>
                    <a:pt x="500" y="290"/>
                  </a:lnTo>
                  <a:cubicBezTo>
                    <a:pt x="518" y="34"/>
                    <a:pt x="351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88640" y="3668448"/>
              <a:ext cx="340891" cy="1219050"/>
            </a:xfrm>
            <a:custGeom>
              <a:avLst/>
              <a:gdLst/>
              <a:ahLst/>
              <a:cxnLst/>
              <a:rect l="l" t="t" r="r" b="b"/>
              <a:pathLst>
                <a:path w="1918" h="6859" extrusionOk="0">
                  <a:moveTo>
                    <a:pt x="477" y="0"/>
                  </a:moveTo>
                  <a:lnTo>
                    <a:pt x="1" y="6858"/>
                  </a:lnTo>
                  <a:lnTo>
                    <a:pt x="1310" y="6858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31955" y="2610248"/>
              <a:ext cx="158893" cy="298764"/>
            </a:xfrm>
            <a:custGeom>
              <a:avLst/>
              <a:gdLst/>
              <a:ahLst/>
              <a:cxnLst/>
              <a:rect l="l" t="t" r="r" b="b"/>
              <a:pathLst>
                <a:path w="894" h="1681" extrusionOk="0">
                  <a:moveTo>
                    <a:pt x="1" y="1"/>
                  </a:moveTo>
                  <a:lnTo>
                    <a:pt x="25" y="1263"/>
                  </a:lnTo>
                  <a:cubicBezTo>
                    <a:pt x="25" y="1489"/>
                    <a:pt x="203" y="1668"/>
                    <a:pt x="430" y="1680"/>
                  </a:cubicBezTo>
                  <a:cubicBezTo>
                    <a:pt x="437" y="1680"/>
                    <a:pt x="444" y="1680"/>
                    <a:pt x="451" y="1680"/>
                  </a:cubicBezTo>
                  <a:cubicBezTo>
                    <a:pt x="680" y="1680"/>
                    <a:pt x="870" y="1494"/>
                    <a:pt x="870" y="1263"/>
                  </a:cubicBezTo>
                  <a:lnTo>
                    <a:pt x="894" y="2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04584" y="2476951"/>
              <a:ext cx="258245" cy="290233"/>
            </a:xfrm>
            <a:custGeom>
              <a:avLst/>
              <a:gdLst/>
              <a:ahLst/>
              <a:cxnLst/>
              <a:rect l="l" t="t" r="r" b="b"/>
              <a:pathLst>
                <a:path w="1453" h="1633" extrusionOk="0">
                  <a:moveTo>
                    <a:pt x="179" y="1"/>
                  </a:moveTo>
                  <a:cubicBezTo>
                    <a:pt x="84" y="1"/>
                    <a:pt x="0" y="72"/>
                    <a:pt x="0" y="179"/>
                  </a:cubicBezTo>
                  <a:lnTo>
                    <a:pt x="84" y="810"/>
                  </a:lnTo>
                  <a:cubicBezTo>
                    <a:pt x="95" y="1191"/>
                    <a:pt x="334" y="1632"/>
                    <a:pt x="715" y="1632"/>
                  </a:cubicBezTo>
                  <a:lnTo>
                    <a:pt x="750" y="1632"/>
                  </a:lnTo>
                  <a:cubicBezTo>
                    <a:pt x="1131" y="1632"/>
                    <a:pt x="1453" y="1430"/>
                    <a:pt x="1429" y="1061"/>
                  </a:cubicBezTo>
                  <a:lnTo>
                    <a:pt x="1429" y="310"/>
                  </a:lnTo>
                  <a:cubicBezTo>
                    <a:pt x="1429" y="132"/>
                    <a:pt x="1286" y="1"/>
                    <a:pt x="1107" y="1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947899" y="2597629"/>
              <a:ext cx="31814" cy="53141"/>
            </a:xfrm>
            <a:custGeom>
              <a:avLst/>
              <a:gdLst/>
              <a:ahLst/>
              <a:cxnLst/>
              <a:rect l="l" t="t" r="r" b="b"/>
              <a:pathLst>
                <a:path w="179" h="299" extrusionOk="0">
                  <a:moveTo>
                    <a:pt x="48" y="1"/>
                  </a:moveTo>
                  <a:lnTo>
                    <a:pt x="0" y="298"/>
                  </a:lnTo>
                  <a:lnTo>
                    <a:pt x="119" y="298"/>
                  </a:lnTo>
                  <a:cubicBezTo>
                    <a:pt x="167" y="298"/>
                    <a:pt x="179" y="251"/>
                    <a:pt x="167" y="215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88715" y="2728794"/>
              <a:ext cx="31814" cy="29859"/>
            </a:xfrm>
            <a:custGeom>
              <a:avLst/>
              <a:gdLst/>
              <a:ahLst/>
              <a:cxnLst/>
              <a:rect l="l" t="t" r="r" b="b"/>
              <a:pathLst>
                <a:path w="179" h="168" extrusionOk="0">
                  <a:moveTo>
                    <a:pt x="0" y="1"/>
                  </a:moveTo>
                  <a:lnTo>
                    <a:pt x="0" y="167"/>
                  </a:lnTo>
                  <a:cubicBezTo>
                    <a:pt x="83" y="155"/>
                    <a:pt x="179" y="96"/>
                    <a:pt x="179" y="96"/>
                  </a:cubicBezTo>
                  <a:cubicBezTo>
                    <a:pt x="60" y="9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17203" y="2832587"/>
              <a:ext cx="186441" cy="78379"/>
            </a:xfrm>
            <a:custGeom>
              <a:avLst/>
              <a:gdLst/>
              <a:ahLst/>
              <a:cxnLst/>
              <a:rect l="l" t="t" r="r" b="b"/>
              <a:pathLst>
                <a:path w="1049" h="441" extrusionOk="0">
                  <a:moveTo>
                    <a:pt x="941" y="0"/>
                  </a:moveTo>
                  <a:cubicBezTo>
                    <a:pt x="763" y="129"/>
                    <a:pt x="606" y="171"/>
                    <a:pt x="478" y="171"/>
                  </a:cubicBezTo>
                  <a:cubicBezTo>
                    <a:pt x="237" y="171"/>
                    <a:pt x="96" y="24"/>
                    <a:pt x="96" y="24"/>
                  </a:cubicBezTo>
                  <a:lnTo>
                    <a:pt x="1" y="441"/>
                  </a:lnTo>
                  <a:lnTo>
                    <a:pt x="1" y="441"/>
                  </a:lnTo>
                  <a:lnTo>
                    <a:pt x="1048" y="429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006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717203" y="2832587"/>
              <a:ext cx="186441" cy="78379"/>
            </a:xfrm>
            <a:custGeom>
              <a:avLst/>
              <a:gdLst/>
              <a:ahLst/>
              <a:cxnLst/>
              <a:rect l="l" t="t" r="r" b="b"/>
              <a:pathLst>
                <a:path w="1049" h="441" extrusionOk="0">
                  <a:moveTo>
                    <a:pt x="941" y="0"/>
                  </a:moveTo>
                  <a:cubicBezTo>
                    <a:pt x="763" y="129"/>
                    <a:pt x="606" y="171"/>
                    <a:pt x="478" y="171"/>
                  </a:cubicBezTo>
                  <a:cubicBezTo>
                    <a:pt x="237" y="171"/>
                    <a:pt x="96" y="24"/>
                    <a:pt x="96" y="24"/>
                  </a:cubicBezTo>
                  <a:lnTo>
                    <a:pt x="1" y="441"/>
                  </a:lnTo>
                  <a:lnTo>
                    <a:pt x="1" y="441"/>
                  </a:lnTo>
                  <a:lnTo>
                    <a:pt x="1048" y="429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26205" y="2343832"/>
              <a:ext cx="378926" cy="395805"/>
            </a:xfrm>
            <a:custGeom>
              <a:avLst/>
              <a:gdLst/>
              <a:ahLst/>
              <a:cxnLst/>
              <a:rect l="l" t="t" r="r" b="b"/>
              <a:pathLst>
                <a:path w="2132" h="2227" extrusionOk="0">
                  <a:moveTo>
                    <a:pt x="1681" y="0"/>
                  </a:moveTo>
                  <a:cubicBezTo>
                    <a:pt x="1451" y="0"/>
                    <a:pt x="1256" y="164"/>
                    <a:pt x="1215" y="381"/>
                  </a:cubicBezTo>
                  <a:cubicBezTo>
                    <a:pt x="1144" y="326"/>
                    <a:pt x="1068" y="304"/>
                    <a:pt x="995" y="304"/>
                  </a:cubicBezTo>
                  <a:cubicBezTo>
                    <a:pt x="797" y="304"/>
                    <a:pt x="620" y="468"/>
                    <a:pt x="620" y="607"/>
                  </a:cubicBezTo>
                  <a:cubicBezTo>
                    <a:pt x="1" y="619"/>
                    <a:pt x="48" y="1202"/>
                    <a:pt x="120" y="1429"/>
                  </a:cubicBezTo>
                  <a:cubicBezTo>
                    <a:pt x="144" y="1548"/>
                    <a:pt x="465" y="1905"/>
                    <a:pt x="536" y="1988"/>
                  </a:cubicBezTo>
                  <a:lnTo>
                    <a:pt x="536" y="2060"/>
                  </a:lnTo>
                  <a:cubicBezTo>
                    <a:pt x="536" y="2155"/>
                    <a:pt x="608" y="2226"/>
                    <a:pt x="703" y="2226"/>
                  </a:cubicBezTo>
                  <a:lnTo>
                    <a:pt x="1191" y="2226"/>
                  </a:lnTo>
                  <a:cubicBezTo>
                    <a:pt x="1275" y="2226"/>
                    <a:pt x="1334" y="2155"/>
                    <a:pt x="1334" y="2060"/>
                  </a:cubicBezTo>
                  <a:lnTo>
                    <a:pt x="1334" y="1452"/>
                  </a:lnTo>
                  <a:lnTo>
                    <a:pt x="1382" y="1524"/>
                  </a:lnTo>
                  <a:cubicBezTo>
                    <a:pt x="1394" y="1512"/>
                    <a:pt x="1537" y="1381"/>
                    <a:pt x="1513" y="1143"/>
                  </a:cubicBezTo>
                  <a:cubicBezTo>
                    <a:pt x="1691" y="1083"/>
                    <a:pt x="1929" y="964"/>
                    <a:pt x="2049" y="726"/>
                  </a:cubicBezTo>
                  <a:cubicBezTo>
                    <a:pt x="2108" y="631"/>
                    <a:pt x="2132" y="476"/>
                    <a:pt x="2132" y="476"/>
                  </a:cubicBezTo>
                  <a:cubicBezTo>
                    <a:pt x="2132" y="428"/>
                    <a:pt x="2132" y="369"/>
                    <a:pt x="2108" y="321"/>
                  </a:cubicBezTo>
                  <a:cubicBezTo>
                    <a:pt x="2072" y="155"/>
                    <a:pt x="1929" y="35"/>
                    <a:pt x="1787" y="12"/>
                  </a:cubicBezTo>
                  <a:cubicBezTo>
                    <a:pt x="1751" y="4"/>
                    <a:pt x="1715" y="0"/>
                    <a:pt x="1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18866" y="2582878"/>
              <a:ext cx="70027" cy="80512"/>
            </a:xfrm>
            <a:custGeom>
              <a:avLst/>
              <a:gdLst/>
              <a:ahLst/>
              <a:cxnLst/>
              <a:rect l="l" t="t" r="r" b="b"/>
              <a:pathLst>
                <a:path w="394" h="453" extrusionOk="0">
                  <a:moveTo>
                    <a:pt x="191" y="0"/>
                  </a:moveTo>
                  <a:cubicBezTo>
                    <a:pt x="83" y="0"/>
                    <a:pt x="0" y="107"/>
                    <a:pt x="0" y="226"/>
                  </a:cubicBezTo>
                  <a:cubicBezTo>
                    <a:pt x="0" y="345"/>
                    <a:pt x="95" y="453"/>
                    <a:pt x="191" y="453"/>
                  </a:cubicBezTo>
                  <a:cubicBezTo>
                    <a:pt x="298" y="453"/>
                    <a:pt x="393" y="345"/>
                    <a:pt x="393" y="226"/>
                  </a:cubicBezTo>
                  <a:cubicBezTo>
                    <a:pt x="393" y="107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 txBox="1">
            <a:spLocks noGrp="1"/>
          </p:cNvSpPr>
          <p:nvPr>
            <p:ph type="ctrTitle"/>
          </p:nvPr>
        </p:nvSpPr>
        <p:spPr>
          <a:xfrm>
            <a:off x="1898400" y="1665150"/>
            <a:ext cx="5347200" cy="141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subTitle" idx="1"/>
          </p:nvPr>
        </p:nvSpPr>
        <p:spPr>
          <a:xfrm>
            <a:off x="1898400" y="3287139"/>
            <a:ext cx="4293600" cy="30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 txBox="1">
            <a:spLocks noGrp="1"/>
          </p:cNvSpPr>
          <p:nvPr>
            <p:ph type="title"/>
          </p:nvPr>
        </p:nvSpPr>
        <p:spPr>
          <a:xfrm>
            <a:off x="859150" y="2037500"/>
            <a:ext cx="2762100" cy="8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lack Han Sans"/>
              <a:buNone/>
              <a:defRPr sz="35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Black Han Sans"/>
              <a:buNone/>
              <a:defRPr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Black Han Sans"/>
              <a:buNone/>
              <a:defRPr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Black Han Sans"/>
              <a:buNone/>
              <a:defRPr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Black Han Sans"/>
              <a:buNone/>
              <a:defRPr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Black Han Sans"/>
              <a:buNone/>
              <a:defRPr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Black Han Sans"/>
              <a:buNone/>
              <a:defRPr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Black Han Sans"/>
              <a:buNone/>
              <a:defRPr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Black Han Sans"/>
              <a:buNone/>
              <a:defRPr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subTitle" idx="1"/>
          </p:nvPr>
        </p:nvSpPr>
        <p:spPr>
          <a:xfrm>
            <a:off x="4269275" y="1003550"/>
            <a:ext cx="4159500" cy="2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subTitle" idx="2"/>
          </p:nvPr>
        </p:nvSpPr>
        <p:spPr>
          <a:xfrm>
            <a:off x="4267331" y="637400"/>
            <a:ext cx="41634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title" idx="3" hasCustomPrompt="1"/>
          </p:nvPr>
        </p:nvSpPr>
        <p:spPr>
          <a:xfrm>
            <a:off x="3681300" y="732200"/>
            <a:ext cx="375000" cy="37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3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5" name="Google Shape;285;p13"/>
          <p:cNvSpPr txBox="1">
            <a:spLocks noGrp="1"/>
          </p:cNvSpPr>
          <p:nvPr>
            <p:ph type="subTitle" idx="4"/>
          </p:nvPr>
        </p:nvSpPr>
        <p:spPr>
          <a:xfrm>
            <a:off x="4269275" y="1651680"/>
            <a:ext cx="4159500" cy="2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5"/>
          </p:nvPr>
        </p:nvSpPr>
        <p:spPr>
          <a:xfrm>
            <a:off x="4267331" y="1311200"/>
            <a:ext cx="41634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title" idx="6" hasCustomPrompt="1"/>
          </p:nvPr>
        </p:nvSpPr>
        <p:spPr>
          <a:xfrm>
            <a:off x="3681300" y="1430325"/>
            <a:ext cx="375000" cy="37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3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7"/>
          </p:nvPr>
        </p:nvSpPr>
        <p:spPr>
          <a:xfrm>
            <a:off x="4269275" y="2299810"/>
            <a:ext cx="4159500" cy="2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subTitle" idx="8"/>
          </p:nvPr>
        </p:nvSpPr>
        <p:spPr>
          <a:xfrm>
            <a:off x="4267331" y="1956300"/>
            <a:ext cx="41634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title" idx="9" hasCustomPrompt="1"/>
          </p:nvPr>
        </p:nvSpPr>
        <p:spPr>
          <a:xfrm>
            <a:off x="3681300" y="2065738"/>
            <a:ext cx="375000" cy="37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3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13"/>
          </p:nvPr>
        </p:nvSpPr>
        <p:spPr>
          <a:xfrm>
            <a:off x="4269275" y="2947940"/>
            <a:ext cx="4159500" cy="2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subTitle" idx="14"/>
          </p:nvPr>
        </p:nvSpPr>
        <p:spPr>
          <a:xfrm>
            <a:off x="4267331" y="2594625"/>
            <a:ext cx="41634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title" idx="15" hasCustomPrompt="1"/>
          </p:nvPr>
        </p:nvSpPr>
        <p:spPr>
          <a:xfrm>
            <a:off x="3681300" y="2702075"/>
            <a:ext cx="375000" cy="37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3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16"/>
          </p:nvPr>
        </p:nvSpPr>
        <p:spPr>
          <a:xfrm>
            <a:off x="4269275" y="3596070"/>
            <a:ext cx="4159500" cy="2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subTitle" idx="17"/>
          </p:nvPr>
        </p:nvSpPr>
        <p:spPr>
          <a:xfrm>
            <a:off x="4267331" y="3241588"/>
            <a:ext cx="41634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96" name="Google Shape;296;p13"/>
          <p:cNvSpPr txBox="1">
            <a:spLocks noGrp="1"/>
          </p:cNvSpPr>
          <p:nvPr>
            <p:ph type="title" idx="18" hasCustomPrompt="1"/>
          </p:nvPr>
        </p:nvSpPr>
        <p:spPr>
          <a:xfrm>
            <a:off x="3681300" y="3349150"/>
            <a:ext cx="375000" cy="37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3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9"/>
          </p:nvPr>
        </p:nvSpPr>
        <p:spPr>
          <a:xfrm>
            <a:off x="4269275" y="4244200"/>
            <a:ext cx="4159500" cy="2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20"/>
          </p:nvPr>
        </p:nvSpPr>
        <p:spPr>
          <a:xfrm>
            <a:off x="4267331" y="3878050"/>
            <a:ext cx="41634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idx="21" hasCustomPrompt="1"/>
          </p:nvPr>
        </p:nvSpPr>
        <p:spPr>
          <a:xfrm>
            <a:off x="3681300" y="4006975"/>
            <a:ext cx="375000" cy="37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3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4"/>
          <p:cNvSpPr/>
          <p:nvPr/>
        </p:nvSpPr>
        <p:spPr>
          <a:xfrm>
            <a:off x="559900" y="690775"/>
            <a:ext cx="7718400" cy="40701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4"/>
          <p:cNvSpPr/>
          <p:nvPr/>
        </p:nvSpPr>
        <p:spPr>
          <a:xfrm>
            <a:off x="712300" y="538375"/>
            <a:ext cx="7718400" cy="4070100"/>
          </a:xfrm>
          <a:prstGeom prst="roundRect">
            <a:avLst>
              <a:gd name="adj" fmla="val 5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4"/>
          <p:cNvSpPr/>
          <p:nvPr/>
        </p:nvSpPr>
        <p:spPr>
          <a:xfrm>
            <a:off x="934437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extrusionOk="0">
                <a:moveTo>
                  <a:pt x="903" y="1"/>
                </a:moveTo>
                <a:cubicBezTo>
                  <a:pt x="401" y="1"/>
                  <a:pt x="0" y="402"/>
                  <a:pt x="0" y="903"/>
                </a:cubicBezTo>
                <a:cubicBezTo>
                  <a:pt x="0" y="1404"/>
                  <a:pt x="401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4"/>
          <p:cNvSpPr/>
          <p:nvPr/>
        </p:nvSpPr>
        <p:spPr>
          <a:xfrm>
            <a:off x="1163620" y="641655"/>
            <a:ext cx="138800" cy="138800"/>
          </a:xfrm>
          <a:custGeom>
            <a:avLst/>
            <a:gdLst/>
            <a:ahLst/>
            <a:cxnLst/>
            <a:rect l="l" t="t" r="r" b="b"/>
            <a:pathLst>
              <a:path w="1806" h="1806" extrusionOk="0">
                <a:moveTo>
                  <a:pt x="903" y="1"/>
                </a:moveTo>
                <a:cubicBezTo>
                  <a:pt x="402" y="1"/>
                  <a:pt x="1" y="402"/>
                  <a:pt x="1" y="903"/>
                </a:cubicBezTo>
                <a:cubicBezTo>
                  <a:pt x="1" y="1404"/>
                  <a:pt x="402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1392881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fill="none" extrusionOk="0">
                <a:moveTo>
                  <a:pt x="1805" y="903"/>
                </a:moveTo>
                <a:cubicBezTo>
                  <a:pt x="1805" y="1404"/>
                  <a:pt x="1404" y="1805"/>
                  <a:pt x="902" y="1805"/>
                </a:cubicBezTo>
                <a:cubicBezTo>
                  <a:pt x="401" y="1805"/>
                  <a:pt x="0" y="1404"/>
                  <a:pt x="0" y="903"/>
                </a:cubicBezTo>
                <a:cubicBezTo>
                  <a:pt x="0" y="402"/>
                  <a:pt x="401" y="1"/>
                  <a:pt x="902" y="1"/>
                </a:cubicBezTo>
                <a:cubicBezTo>
                  <a:pt x="1404" y="1"/>
                  <a:pt x="1805" y="402"/>
                  <a:pt x="1805" y="903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712300" y="1098275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5" name="Google Shape;655;p34"/>
          <p:cNvGrpSpPr/>
          <p:nvPr/>
        </p:nvGrpSpPr>
        <p:grpSpPr>
          <a:xfrm>
            <a:off x="2266313" y="1309225"/>
            <a:ext cx="4611375" cy="2991425"/>
            <a:chOff x="3511350" y="1309225"/>
            <a:chExt cx="4611375" cy="2991425"/>
          </a:xfrm>
        </p:grpSpPr>
        <p:sp>
          <p:nvSpPr>
            <p:cNvPr id="656" name="Google Shape;656;p34"/>
            <p:cNvSpPr/>
            <p:nvPr/>
          </p:nvSpPr>
          <p:spPr>
            <a:xfrm>
              <a:off x="3511350" y="1467450"/>
              <a:ext cx="4473300" cy="2833200"/>
            </a:xfrm>
            <a:prstGeom prst="roundRect">
              <a:avLst>
                <a:gd name="adj" fmla="val 5291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3649425" y="1309225"/>
              <a:ext cx="4473300" cy="2833200"/>
            </a:xfrm>
            <a:prstGeom prst="roundRect">
              <a:avLst>
                <a:gd name="adj" fmla="val 529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3871562" y="1412505"/>
              <a:ext cx="138723" cy="138800"/>
            </a:xfrm>
            <a:custGeom>
              <a:avLst/>
              <a:gdLst/>
              <a:ahLst/>
              <a:cxnLst/>
              <a:rect l="l" t="t" r="r" b="b"/>
              <a:pathLst>
                <a:path w="1805" h="1806" extrusionOk="0">
                  <a:moveTo>
                    <a:pt x="903" y="1"/>
                  </a:moveTo>
                  <a:cubicBezTo>
                    <a:pt x="401" y="1"/>
                    <a:pt x="0" y="402"/>
                    <a:pt x="0" y="903"/>
                  </a:cubicBezTo>
                  <a:cubicBezTo>
                    <a:pt x="0" y="1404"/>
                    <a:pt x="401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4100745" y="1412505"/>
              <a:ext cx="138800" cy="138800"/>
            </a:xfrm>
            <a:custGeom>
              <a:avLst/>
              <a:gdLst/>
              <a:ahLst/>
              <a:cxnLst/>
              <a:rect l="l" t="t" r="r" b="b"/>
              <a:pathLst>
                <a:path w="1806" h="1806" extrusionOk="0">
                  <a:moveTo>
                    <a:pt x="903" y="1"/>
                  </a:moveTo>
                  <a:cubicBezTo>
                    <a:pt x="402" y="1"/>
                    <a:pt x="1" y="402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4330006" y="1412505"/>
              <a:ext cx="138723" cy="138800"/>
            </a:xfrm>
            <a:custGeom>
              <a:avLst/>
              <a:gdLst/>
              <a:ahLst/>
              <a:cxnLst/>
              <a:rect l="l" t="t" r="r" b="b"/>
              <a:pathLst>
                <a:path w="1805" h="1806" fill="none" extrusionOk="0">
                  <a:moveTo>
                    <a:pt x="1805" y="903"/>
                  </a:moveTo>
                  <a:cubicBezTo>
                    <a:pt x="1805" y="1404"/>
                    <a:pt x="1404" y="1805"/>
                    <a:pt x="902" y="1805"/>
                  </a:cubicBezTo>
                  <a:cubicBezTo>
                    <a:pt x="401" y="1805"/>
                    <a:pt x="0" y="1404"/>
                    <a:pt x="0" y="903"/>
                  </a:cubicBezTo>
                  <a:cubicBezTo>
                    <a:pt x="0" y="402"/>
                    <a:pt x="401" y="1"/>
                    <a:pt x="902" y="1"/>
                  </a:cubicBezTo>
                  <a:cubicBezTo>
                    <a:pt x="1404" y="1"/>
                    <a:pt x="1805" y="402"/>
                    <a:pt x="1805" y="90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5909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1" name="Google Shape;661;p34"/>
            <p:cNvCxnSpPr/>
            <p:nvPr/>
          </p:nvCxnSpPr>
          <p:spPr>
            <a:xfrm>
              <a:off x="3649425" y="1869125"/>
              <a:ext cx="446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5"/>
          <p:cNvSpPr/>
          <p:nvPr/>
        </p:nvSpPr>
        <p:spPr>
          <a:xfrm>
            <a:off x="559900" y="690775"/>
            <a:ext cx="7718400" cy="40701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5"/>
          <p:cNvSpPr/>
          <p:nvPr/>
        </p:nvSpPr>
        <p:spPr>
          <a:xfrm>
            <a:off x="712300" y="538375"/>
            <a:ext cx="7718400" cy="4070100"/>
          </a:xfrm>
          <a:prstGeom prst="roundRect">
            <a:avLst>
              <a:gd name="adj" fmla="val 5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5"/>
          <p:cNvSpPr/>
          <p:nvPr/>
        </p:nvSpPr>
        <p:spPr>
          <a:xfrm>
            <a:off x="934437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extrusionOk="0">
                <a:moveTo>
                  <a:pt x="903" y="1"/>
                </a:moveTo>
                <a:cubicBezTo>
                  <a:pt x="401" y="1"/>
                  <a:pt x="0" y="402"/>
                  <a:pt x="0" y="903"/>
                </a:cubicBezTo>
                <a:cubicBezTo>
                  <a:pt x="0" y="1404"/>
                  <a:pt x="401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5"/>
          <p:cNvSpPr/>
          <p:nvPr/>
        </p:nvSpPr>
        <p:spPr>
          <a:xfrm>
            <a:off x="1163620" y="641655"/>
            <a:ext cx="138800" cy="138800"/>
          </a:xfrm>
          <a:custGeom>
            <a:avLst/>
            <a:gdLst/>
            <a:ahLst/>
            <a:cxnLst/>
            <a:rect l="l" t="t" r="r" b="b"/>
            <a:pathLst>
              <a:path w="1806" h="1806" extrusionOk="0">
                <a:moveTo>
                  <a:pt x="903" y="1"/>
                </a:moveTo>
                <a:cubicBezTo>
                  <a:pt x="402" y="1"/>
                  <a:pt x="1" y="402"/>
                  <a:pt x="1" y="903"/>
                </a:cubicBezTo>
                <a:cubicBezTo>
                  <a:pt x="1" y="1404"/>
                  <a:pt x="402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5"/>
          <p:cNvSpPr/>
          <p:nvPr/>
        </p:nvSpPr>
        <p:spPr>
          <a:xfrm>
            <a:off x="1392881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fill="none" extrusionOk="0">
                <a:moveTo>
                  <a:pt x="1805" y="903"/>
                </a:moveTo>
                <a:cubicBezTo>
                  <a:pt x="1805" y="1404"/>
                  <a:pt x="1404" y="1805"/>
                  <a:pt x="902" y="1805"/>
                </a:cubicBezTo>
                <a:cubicBezTo>
                  <a:pt x="401" y="1805"/>
                  <a:pt x="0" y="1404"/>
                  <a:pt x="0" y="903"/>
                </a:cubicBezTo>
                <a:cubicBezTo>
                  <a:pt x="0" y="402"/>
                  <a:pt x="401" y="1"/>
                  <a:pt x="902" y="1"/>
                </a:cubicBezTo>
                <a:cubicBezTo>
                  <a:pt x="1404" y="1"/>
                  <a:pt x="1805" y="402"/>
                  <a:pt x="1805" y="903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8" name="Google Shape;668;p35"/>
          <p:cNvCxnSpPr/>
          <p:nvPr/>
        </p:nvCxnSpPr>
        <p:spPr>
          <a:xfrm>
            <a:off x="712300" y="1098275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9" name="Google Shape;669;p35"/>
          <p:cNvGrpSpPr/>
          <p:nvPr/>
        </p:nvGrpSpPr>
        <p:grpSpPr>
          <a:xfrm>
            <a:off x="1034433" y="1473075"/>
            <a:ext cx="3379284" cy="2715856"/>
            <a:chOff x="4559175" y="731425"/>
            <a:chExt cx="3379284" cy="2715856"/>
          </a:xfrm>
        </p:grpSpPr>
        <p:sp>
          <p:nvSpPr>
            <p:cNvPr id="670" name="Google Shape;670;p35"/>
            <p:cNvSpPr/>
            <p:nvPr/>
          </p:nvSpPr>
          <p:spPr>
            <a:xfrm>
              <a:off x="4559175" y="875081"/>
              <a:ext cx="3278100" cy="2572200"/>
            </a:xfrm>
            <a:prstGeom prst="roundRect">
              <a:avLst>
                <a:gd name="adj" fmla="val 5291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4660359" y="731425"/>
              <a:ext cx="3278100" cy="2572200"/>
            </a:xfrm>
            <a:prstGeom prst="roundRect">
              <a:avLst>
                <a:gd name="adj" fmla="val 529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843948" y="889276"/>
              <a:ext cx="109672" cy="109733"/>
            </a:xfrm>
            <a:custGeom>
              <a:avLst/>
              <a:gdLst/>
              <a:ahLst/>
              <a:cxnLst/>
              <a:rect l="l" t="t" r="r" b="b"/>
              <a:pathLst>
                <a:path w="1805" h="1806" extrusionOk="0">
                  <a:moveTo>
                    <a:pt x="903" y="1"/>
                  </a:moveTo>
                  <a:cubicBezTo>
                    <a:pt x="401" y="1"/>
                    <a:pt x="0" y="402"/>
                    <a:pt x="0" y="903"/>
                  </a:cubicBezTo>
                  <a:cubicBezTo>
                    <a:pt x="0" y="1404"/>
                    <a:pt x="401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025134" y="889276"/>
              <a:ext cx="109733" cy="109733"/>
            </a:xfrm>
            <a:custGeom>
              <a:avLst/>
              <a:gdLst/>
              <a:ahLst/>
              <a:cxnLst/>
              <a:rect l="l" t="t" r="r" b="b"/>
              <a:pathLst>
                <a:path w="1806" h="1806" extrusionOk="0">
                  <a:moveTo>
                    <a:pt x="903" y="1"/>
                  </a:moveTo>
                  <a:cubicBezTo>
                    <a:pt x="402" y="1"/>
                    <a:pt x="1" y="402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206381" y="889276"/>
              <a:ext cx="109672" cy="109733"/>
            </a:xfrm>
            <a:custGeom>
              <a:avLst/>
              <a:gdLst/>
              <a:ahLst/>
              <a:cxnLst/>
              <a:rect l="l" t="t" r="r" b="b"/>
              <a:pathLst>
                <a:path w="1805" h="1806" fill="none" extrusionOk="0">
                  <a:moveTo>
                    <a:pt x="1805" y="903"/>
                  </a:moveTo>
                  <a:cubicBezTo>
                    <a:pt x="1805" y="1404"/>
                    <a:pt x="1404" y="1805"/>
                    <a:pt x="902" y="1805"/>
                  </a:cubicBezTo>
                  <a:cubicBezTo>
                    <a:pt x="401" y="1805"/>
                    <a:pt x="0" y="1404"/>
                    <a:pt x="0" y="903"/>
                  </a:cubicBezTo>
                  <a:cubicBezTo>
                    <a:pt x="0" y="402"/>
                    <a:pt x="401" y="1"/>
                    <a:pt x="902" y="1"/>
                  </a:cubicBezTo>
                  <a:cubicBezTo>
                    <a:pt x="1404" y="1"/>
                    <a:pt x="1805" y="402"/>
                    <a:pt x="1805" y="90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5909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35"/>
            <p:cNvCxnSpPr/>
            <p:nvPr/>
          </p:nvCxnSpPr>
          <p:spPr>
            <a:xfrm>
              <a:off x="4660359" y="1239771"/>
              <a:ext cx="326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35"/>
          <p:cNvGrpSpPr/>
          <p:nvPr/>
        </p:nvGrpSpPr>
        <p:grpSpPr>
          <a:xfrm>
            <a:off x="4730283" y="1473075"/>
            <a:ext cx="3379284" cy="2715856"/>
            <a:chOff x="4559175" y="731425"/>
            <a:chExt cx="3379284" cy="2715856"/>
          </a:xfrm>
        </p:grpSpPr>
        <p:sp>
          <p:nvSpPr>
            <p:cNvPr id="677" name="Google Shape;677;p35"/>
            <p:cNvSpPr/>
            <p:nvPr/>
          </p:nvSpPr>
          <p:spPr>
            <a:xfrm>
              <a:off x="4559175" y="875081"/>
              <a:ext cx="3278100" cy="2572200"/>
            </a:xfrm>
            <a:prstGeom prst="roundRect">
              <a:avLst>
                <a:gd name="adj" fmla="val 5291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660359" y="731425"/>
              <a:ext cx="3278100" cy="2572200"/>
            </a:xfrm>
            <a:prstGeom prst="roundRect">
              <a:avLst>
                <a:gd name="adj" fmla="val 529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843948" y="889276"/>
              <a:ext cx="109672" cy="109733"/>
            </a:xfrm>
            <a:custGeom>
              <a:avLst/>
              <a:gdLst/>
              <a:ahLst/>
              <a:cxnLst/>
              <a:rect l="l" t="t" r="r" b="b"/>
              <a:pathLst>
                <a:path w="1805" h="1806" extrusionOk="0">
                  <a:moveTo>
                    <a:pt x="903" y="1"/>
                  </a:moveTo>
                  <a:cubicBezTo>
                    <a:pt x="401" y="1"/>
                    <a:pt x="0" y="402"/>
                    <a:pt x="0" y="903"/>
                  </a:cubicBezTo>
                  <a:cubicBezTo>
                    <a:pt x="0" y="1404"/>
                    <a:pt x="401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025134" y="889276"/>
              <a:ext cx="109733" cy="109733"/>
            </a:xfrm>
            <a:custGeom>
              <a:avLst/>
              <a:gdLst/>
              <a:ahLst/>
              <a:cxnLst/>
              <a:rect l="l" t="t" r="r" b="b"/>
              <a:pathLst>
                <a:path w="1806" h="1806" extrusionOk="0">
                  <a:moveTo>
                    <a:pt x="903" y="1"/>
                  </a:moveTo>
                  <a:cubicBezTo>
                    <a:pt x="402" y="1"/>
                    <a:pt x="1" y="402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5206381" y="889276"/>
              <a:ext cx="109672" cy="109733"/>
            </a:xfrm>
            <a:custGeom>
              <a:avLst/>
              <a:gdLst/>
              <a:ahLst/>
              <a:cxnLst/>
              <a:rect l="l" t="t" r="r" b="b"/>
              <a:pathLst>
                <a:path w="1805" h="1806" fill="none" extrusionOk="0">
                  <a:moveTo>
                    <a:pt x="1805" y="903"/>
                  </a:moveTo>
                  <a:cubicBezTo>
                    <a:pt x="1805" y="1404"/>
                    <a:pt x="1404" y="1805"/>
                    <a:pt x="902" y="1805"/>
                  </a:cubicBezTo>
                  <a:cubicBezTo>
                    <a:pt x="401" y="1805"/>
                    <a:pt x="0" y="1404"/>
                    <a:pt x="0" y="903"/>
                  </a:cubicBezTo>
                  <a:cubicBezTo>
                    <a:pt x="0" y="402"/>
                    <a:pt x="401" y="1"/>
                    <a:pt x="902" y="1"/>
                  </a:cubicBezTo>
                  <a:cubicBezTo>
                    <a:pt x="1404" y="1"/>
                    <a:pt x="1805" y="402"/>
                    <a:pt x="1805" y="90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5909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2" name="Google Shape;682;p35"/>
            <p:cNvCxnSpPr/>
            <p:nvPr/>
          </p:nvCxnSpPr>
          <p:spPr>
            <a:xfrm>
              <a:off x="4660359" y="1239771"/>
              <a:ext cx="326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Questrial"/>
              <a:buNone/>
              <a:defRPr sz="2800" b="1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80" r:id="rId4"/>
    <p:sldLayoutId id="214748368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9"/>
          <p:cNvSpPr/>
          <p:nvPr/>
        </p:nvSpPr>
        <p:spPr>
          <a:xfrm>
            <a:off x="-103248" y="3714174"/>
            <a:ext cx="136651" cy="138188"/>
          </a:xfrm>
          <a:custGeom>
            <a:avLst/>
            <a:gdLst/>
            <a:ahLst/>
            <a:cxnLst/>
            <a:rect l="l" t="t" r="r" b="b"/>
            <a:pathLst>
              <a:path w="978" h="989" fill="none" extrusionOk="0">
                <a:moveTo>
                  <a:pt x="977" y="488"/>
                </a:moveTo>
                <a:cubicBezTo>
                  <a:pt x="977" y="762"/>
                  <a:pt x="763" y="988"/>
                  <a:pt x="489" y="988"/>
                </a:cubicBezTo>
                <a:cubicBezTo>
                  <a:pt x="215" y="988"/>
                  <a:pt x="1" y="762"/>
                  <a:pt x="1" y="488"/>
                </a:cubicBezTo>
                <a:cubicBezTo>
                  <a:pt x="1" y="226"/>
                  <a:pt x="215" y="0"/>
                  <a:pt x="489" y="0"/>
                </a:cubicBezTo>
                <a:cubicBezTo>
                  <a:pt x="763" y="0"/>
                  <a:pt x="977" y="226"/>
                  <a:pt x="977" y="488"/>
                </a:cubicBezTo>
                <a:close/>
              </a:path>
            </a:pathLst>
          </a:custGeom>
          <a:noFill/>
          <a:ln w="1775" cap="flat" cmpd="sng">
            <a:solidFill>
              <a:srgbClr val="E3B4B4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9"/>
          <p:cNvSpPr/>
          <p:nvPr/>
        </p:nvSpPr>
        <p:spPr>
          <a:xfrm flipH="1">
            <a:off x="7886594" y="2446529"/>
            <a:ext cx="362689" cy="348502"/>
          </a:xfrm>
          <a:custGeom>
            <a:avLst/>
            <a:gdLst/>
            <a:ahLst/>
            <a:cxnLst/>
            <a:rect l="l" t="t" r="r" b="b"/>
            <a:pathLst>
              <a:path w="6417" h="6166" fill="none" extrusionOk="0">
                <a:moveTo>
                  <a:pt x="5915" y="0"/>
                </a:moveTo>
                <a:lnTo>
                  <a:pt x="501" y="0"/>
                </a:lnTo>
                <a:cubicBezTo>
                  <a:pt x="226" y="0"/>
                  <a:pt x="0" y="251"/>
                  <a:pt x="0" y="527"/>
                </a:cubicBezTo>
                <a:lnTo>
                  <a:pt x="0" y="3559"/>
                </a:lnTo>
                <a:cubicBezTo>
                  <a:pt x="0" y="3860"/>
                  <a:pt x="226" y="4086"/>
                  <a:pt x="501" y="4086"/>
                </a:cubicBezTo>
                <a:lnTo>
                  <a:pt x="2707" y="4086"/>
                </a:lnTo>
                <a:lnTo>
                  <a:pt x="4562" y="6166"/>
                </a:lnTo>
                <a:lnTo>
                  <a:pt x="4562" y="4161"/>
                </a:lnTo>
                <a:lnTo>
                  <a:pt x="5940" y="4136"/>
                </a:lnTo>
                <a:cubicBezTo>
                  <a:pt x="6216" y="4136"/>
                  <a:pt x="6416" y="3885"/>
                  <a:pt x="6416" y="3609"/>
                </a:cubicBezTo>
                <a:lnTo>
                  <a:pt x="6416" y="527"/>
                </a:lnTo>
                <a:cubicBezTo>
                  <a:pt x="6416" y="251"/>
                  <a:pt x="6191" y="0"/>
                  <a:pt x="5915" y="0"/>
                </a:cubicBezTo>
                <a:close/>
              </a:path>
            </a:pathLst>
          </a:custGeom>
          <a:noFill/>
          <a:ln w="50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9"/>
          <p:cNvSpPr/>
          <p:nvPr/>
        </p:nvSpPr>
        <p:spPr>
          <a:xfrm>
            <a:off x="7877317" y="3125699"/>
            <a:ext cx="154469" cy="155882"/>
          </a:xfrm>
          <a:custGeom>
            <a:avLst/>
            <a:gdLst/>
            <a:ahLst/>
            <a:cxnLst/>
            <a:rect l="l" t="t" r="r" b="b"/>
            <a:pathLst>
              <a:path w="2733" h="2758" fill="none" extrusionOk="0">
                <a:moveTo>
                  <a:pt x="2732" y="1379"/>
                </a:moveTo>
                <a:cubicBezTo>
                  <a:pt x="2732" y="2156"/>
                  <a:pt x="2131" y="2758"/>
                  <a:pt x="1379" y="2758"/>
                </a:cubicBezTo>
                <a:cubicBezTo>
                  <a:pt x="627" y="2758"/>
                  <a:pt x="1" y="2156"/>
                  <a:pt x="1" y="1379"/>
                </a:cubicBezTo>
                <a:cubicBezTo>
                  <a:pt x="1" y="627"/>
                  <a:pt x="627" y="1"/>
                  <a:pt x="1379" y="1"/>
                </a:cubicBezTo>
                <a:cubicBezTo>
                  <a:pt x="2131" y="1"/>
                  <a:pt x="2732" y="627"/>
                  <a:pt x="2732" y="1379"/>
                </a:cubicBezTo>
                <a:close/>
              </a:path>
            </a:pathLst>
          </a:custGeom>
          <a:noFill/>
          <a:ln w="50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9"/>
          <p:cNvSpPr/>
          <p:nvPr/>
        </p:nvSpPr>
        <p:spPr>
          <a:xfrm>
            <a:off x="8031779" y="3329754"/>
            <a:ext cx="111966" cy="113379"/>
          </a:xfrm>
          <a:custGeom>
            <a:avLst/>
            <a:gdLst/>
            <a:ahLst/>
            <a:cxnLst/>
            <a:rect l="l" t="t" r="r" b="b"/>
            <a:pathLst>
              <a:path w="1981" h="2006" fill="none" extrusionOk="0">
                <a:moveTo>
                  <a:pt x="1981" y="1003"/>
                </a:moveTo>
                <a:cubicBezTo>
                  <a:pt x="1981" y="1555"/>
                  <a:pt x="1530" y="2006"/>
                  <a:pt x="978" y="2006"/>
                </a:cubicBezTo>
                <a:cubicBezTo>
                  <a:pt x="427" y="2006"/>
                  <a:pt x="1" y="1555"/>
                  <a:pt x="1" y="1003"/>
                </a:cubicBezTo>
                <a:cubicBezTo>
                  <a:pt x="1" y="452"/>
                  <a:pt x="427" y="1"/>
                  <a:pt x="978" y="1"/>
                </a:cubicBezTo>
                <a:cubicBezTo>
                  <a:pt x="1530" y="1"/>
                  <a:pt x="1981" y="452"/>
                  <a:pt x="1981" y="1003"/>
                </a:cubicBezTo>
                <a:close/>
              </a:path>
            </a:pathLst>
          </a:custGeom>
          <a:noFill/>
          <a:ln w="50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39"/>
          <p:cNvGrpSpPr/>
          <p:nvPr/>
        </p:nvGrpSpPr>
        <p:grpSpPr>
          <a:xfrm>
            <a:off x="4052688" y="3990525"/>
            <a:ext cx="1044900" cy="271500"/>
            <a:chOff x="4052688" y="3685725"/>
            <a:chExt cx="1044900" cy="271500"/>
          </a:xfrm>
        </p:grpSpPr>
        <p:sp>
          <p:nvSpPr>
            <p:cNvPr id="698" name="Google Shape;698;p39"/>
            <p:cNvSpPr/>
            <p:nvPr/>
          </p:nvSpPr>
          <p:spPr>
            <a:xfrm>
              <a:off x="4052688" y="3685725"/>
              <a:ext cx="1044900" cy="271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D590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9" name="Google Shape;699;p39"/>
            <p:cNvGrpSpPr/>
            <p:nvPr/>
          </p:nvGrpSpPr>
          <p:grpSpPr>
            <a:xfrm>
              <a:off x="4250263" y="3758131"/>
              <a:ext cx="649750" cy="126600"/>
              <a:chOff x="7114850" y="4194031"/>
              <a:chExt cx="649750" cy="126600"/>
            </a:xfrm>
          </p:grpSpPr>
          <p:sp>
            <p:nvSpPr>
              <p:cNvPr id="700" name="Google Shape;700;p39"/>
              <p:cNvSpPr/>
              <p:nvPr/>
            </p:nvSpPr>
            <p:spPr>
              <a:xfrm>
                <a:off x="7114850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9"/>
              <p:cNvSpPr/>
              <p:nvPr/>
            </p:nvSpPr>
            <p:spPr>
              <a:xfrm>
                <a:off x="7376425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9"/>
              <p:cNvSpPr/>
              <p:nvPr/>
            </p:nvSpPr>
            <p:spPr>
              <a:xfrm>
                <a:off x="7638000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3" name="Google Shape;703;p39"/>
          <p:cNvGrpSpPr/>
          <p:nvPr/>
        </p:nvGrpSpPr>
        <p:grpSpPr>
          <a:xfrm>
            <a:off x="5930149" y="1044631"/>
            <a:ext cx="1231383" cy="472043"/>
            <a:chOff x="9351116" y="893828"/>
            <a:chExt cx="787279" cy="301818"/>
          </a:xfrm>
        </p:grpSpPr>
        <p:grpSp>
          <p:nvGrpSpPr>
            <p:cNvPr id="704" name="Google Shape;704;p39"/>
            <p:cNvGrpSpPr/>
            <p:nvPr/>
          </p:nvGrpSpPr>
          <p:grpSpPr>
            <a:xfrm>
              <a:off x="9351116" y="893828"/>
              <a:ext cx="787279" cy="301818"/>
              <a:chOff x="6547050" y="1425918"/>
              <a:chExt cx="989541" cy="379359"/>
            </a:xfrm>
          </p:grpSpPr>
          <p:sp>
            <p:nvSpPr>
              <p:cNvPr id="705" name="Google Shape;705;p39"/>
              <p:cNvSpPr/>
              <p:nvPr/>
            </p:nvSpPr>
            <p:spPr>
              <a:xfrm>
                <a:off x="6547050" y="1425918"/>
                <a:ext cx="989541" cy="27035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2954" extrusionOk="0">
                    <a:moveTo>
                      <a:pt x="346" y="1"/>
                    </a:moveTo>
                    <a:cubicBezTo>
                      <a:pt x="143" y="1"/>
                      <a:pt x="0" y="156"/>
                      <a:pt x="0" y="346"/>
                    </a:cubicBezTo>
                    <a:lnTo>
                      <a:pt x="0" y="2608"/>
                    </a:lnTo>
                    <a:cubicBezTo>
                      <a:pt x="0" y="2799"/>
                      <a:pt x="143" y="2954"/>
                      <a:pt x="346" y="2954"/>
                    </a:cubicBezTo>
                    <a:lnTo>
                      <a:pt x="10466" y="2954"/>
                    </a:lnTo>
                    <a:cubicBezTo>
                      <a:pt x="10644" y="2954"/>
                      <a:pt x="10811" y="2799"/>
                      <a:pt x="10811" y="2608"/>
                    </a:cubicBezTo>
                    <a:lnTo>
                      <a:pt x="10811" y="346"/>
                    </a:lnTo>
                    <a:cubicBezTo>
                      <a:pt x="10811" y="156"/>
                      <a:pt x="10656" y="1"/>
                      <a:pt x="104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9"/>
              <p:cNvSpPr/>
              <p:nvPr/>
            </p:nvSpPr>
            <p:spPr>
              <a:xfrm>
                <a:off x="7277119" y="1660214"/>
                <a:ext cx="153758" cy="145063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585" extrusionOk="0">
                    <a:moveTo>
                      <a:pt x="0" y="1"/>
                    </a:moveTo>
                    <a:lnTo>
                      <a:pt x="1679" y="1584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7" name="Google Shape;707;p39"/>
            <p:cNvSpPr/>
            <p:nvPr/>
          </p:nvSpPr>
          <p:spPr>
            <a:xfrm>
              <a:off x="9619002" y="964094"/>
              <a:ext cx="411842" cy="73"/>
            </a:xfrm>
            <a:custGeom>
              <a:avLst/>
              <a:gdLst/>
              <a:ahLst/>
              <a:cxnLst/>
              <a:rect l="l" t="t" r="r" b="b"/>
              <a:pathLst>
                <a:path w="5656" h="1" fill="none" extrusionOk="0">
                  <a:moveTo>
                    <a:pt x="0" y="0"/>
                  </a:moveTo>
                  <a:lnTo>
                    <a:pt x="5656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9619002" y="1029118"/>
              <a:ext cx="227183" cy="73"/>
            </a:xfrm>
            <a:custGeom>
              <a:avLst/>
              <a:gdLst/>
              <a:ahLst/>
              <a:cxnLst/>
              <a:rect l="l" t="t" r="r" b="b"/>
              <a:pathLst>
                <a:path w="3120" h="1" fill="none" extrusionOk="0">
                  <a:moveTo>
                    <a:pt x="0" y="0"/>
                  </a:moveTo>
                  <a:lnTo>
                    <a:pt x="312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9" name="Google Shape;709;p39"/>
            <p:cNvGrpSpPr/>
            <p:nvPr/>
          </p:nvGrpSpPr>
          <p:grpSpPr>
            <a:xfrm>
              <a:off x="9453421" y="937226"/>
              <a:ext cx="86723" cy="120582"/>
              <a:chOff x="6675638" y="1480465"/>
              <a:chExt cx="109003" cy="151561"/>
            </a:xfrm>
          </p:grpSpPr>
          <p:sp>
            <p:nvSpPr>
              <p:cNvPr id="710" name="Google Shape;710;p39"/>
              <p:cNvSpPr/>
              <p:nvPr/>
            </p:nvSpPr>
            <p:spPr>
              <a:xfrm>
                <a:off x="6675638" y="1538215"/>
                <a:ext cx="109003" cy="93811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025" fill="none" extrusionOk="0">
                    <a:moveTo>
                      <a:pt x="0" y="0"/>
                    </a:moveTo>
                    <a:lnTo>
                      <a:pt x="1191" y="0"/>
                    </a:lnTo>
                    <a:lnTo>
                      <a:pt x="1191" y="1024"/>
                    </a:lnTo>
                    <a:lnTo>
                      <a:pt x="0" y="102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9"/>
              <p:cNvSpPr/>
              <p:nvPr/>
            </p:nvSpPr>
            <p:spPr>
              <a:xfrm>
                <a:off x="6700715" y="1480465"/>
                <a:ext cx="57842" cy="57842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32" fill="none" extrusionOk="0">
                    <a:moveTo>
                      <a:pt x="0" y="631"/>
                    </a:moveTo>
                    <a:lnTo>
                      <a:pt x="0" y="310"/>
                    </a:lnTo>
                    <a:cubicBezTo>
                      <a:pt x="0" y="143"/>
                      <a:pt x="143" y="0"/>
                      <a:pt x="321" y="0"/>
                    </a:cubicBezTo>
                    <a:lnTo>
                      <a:pt x="321" y="0"/>
                    </a:lnTo>
                    <a:cubicBezTo>
                      <a:pt x="476" y="0"/>
                      <a:pt x="631" y="131"/>
                      <a:pt x="631" y="310"/>
                    </a:cubicBezTo>
                    <a:lnTo>
                      <a:pt x="631" y="63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3" name="Google Shape;713;p39"/>
          <p:cNvSpPr txBox="1">
            <a:spLocks noGrp="1"/>
          </p:cNvSpPr>
          <p:nvPr>
            <p:ph type="ctrTitle"/>
          </p:nvPr>
        </p:nvSpPr>
        <p:spPr>
          <a:xfrm>
            <a:off x="2607351" y="1658668"/>
            <a:ext cx="5347200" cy="141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/>
              <a:t>ShieldPay</a:t>
            </a:r>
            <a:endParaRPr sz="53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41"/>
          <p:cNvGrpSpPr/>
          <p:nvPr/>
        </p:nvGrpSpPr>
        <p:grpSpPr>
          <a:xfrm>
            <a:off x="1058111" y="241433"/>
            <a:ext cx="596701" cy="598667"/>
            <a:chOff x="1492272" y="1549837"/>
            <a:chExt cx="975001" cy="978213"/>
          </a:xfrm>
        </p:grpSpPr>
        <p:sp>
          <p:nvSpPr>
            <p:cNvPr id="728" name="Google Shape;728;p41"/>
            <p:cNvSpPr/>
            <p:nvPr/>
          </p:nvSpPr>
          <p:spPr>
            <a:xfrm>
              <a:off x="1610340" y="1676149"/>
              <a:ext cx="727129" cy="728806"/>
            </a:xfrm>
            <a:custGeom>
              <a:avLst/>
              <a:gdLst/>
              <a:ahLst/>
              <a:cxnLst/>
              <a:rect l="l" t="t" r="r" b="b"/>
              <a:pathLst>
                <a:path w="5204" h="5216" extrusionOk="0">
                  <a:moveTo>
                    <a:pt x="2608" y="1346"/>
                  </a:moveTo>
                  <a:cubicBezTo>
                    <a:pt x="3287" y="1346"/>
                    <a:pt x="3858" y="1906"/>
                    <a:pt x="3858" y="2597"/>
                  </a:cubicBezTo>
                  <a:cubicBezTo>
                    <a:pt x="3858" y="3275"/>
                    <a:pt x="3298" y="3847"/>
                    <a:pt x="2608" y="3847"/>
                  </a:cubicBezTo>
                  <a:cubicBezTo>
                    <a:pt x="1917" y="3847"/>
                    <a:pt x="1358" y="3299"/>
                    <a:pt x="1358" y="2597"/>
                  </a:cubicBezTo>
                  <a:cubicBezTo>
                    <a:pt x="1358" y="1906"/>
                    <a:pt x="1905" y="1346"/>
                    <a:pt x="2608" y="1346"/>
                  </a:cubicBezTo>
                  <a:close/>
                  <a:moveTo>
                    <a:pt x="2608" y="1"/>
                  </a:moveTo>
                  <a:cubicBezTo>
                    <a:pt x="1179" y="1"/>
                    <a:pt x="0" y="1168"/>
                    <a:pt x="0" y="2608"/>
                  </a:cubicBezTo>
                  <a:cubicBezTo>
                    <a:pt x="0" y="4037"/>
                    <a:pt x="1155" y="5216"/>
                    <a:pt x="2608" y="5216"/>
                  </a:cubicBezTo>
                  <a:cubicBezTo>
                    <a:pt x="4037" y="5216"/>
                    <a:pt x="5203" y="4037"/>
                    <a:pt x="5203" y="2608"/>
                  </a:cubicBezTo>
                  <a:cubicBezTo>
                    <a:pt x="5203" y="1180"/>
                    <a:pt x="4049" y="1"/>
                    <a:pt x="2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1879869" y="1549837"/>
              <a:ext cx="203020" cy="217971"/>
            </a:xfrm>
            <a:custGeom>
              <a:avLst/>
              <a:gdLst/>
              <a:ahLst/>
              <a:cxnLst/>
              <a:rect l="l" t="t" r="r" b="b"/>
              <a:pathLst>
                <a:path w="1453" h="1560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560"/>
                  </a:lnTo>
                  <a:lnTo>
                    <a:pt x="1453" y="1560"/>
                  </a:lnTo>
                  <a:lnTo>
                    <a:pt x="1453" y="191"/>
                  </a:lnTo>
                  <a:cubicBezTo>
                    <a:pt x="1453" y="95"/>
                    <a:pt x="1358" y="0"/>
                    <a:pt x="1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1878192" y="2308403"/>
              <a:ext cx="201344" cy="219648"/>
            </a:xfrm>
            <a:custGeom>
              <a:avLst/>
              <a:gdLst/>
              <a:ahLst/>
              <a:cxnLst/>
              <a:rect l="l" t="t" r="r" b="b"/>
              <a:pathLst>
                <a:path w="1441" h="1572" extrusionOk="0">
                  <a:moveTo>
                    <a:pt x="0" y="0"/>
                  </a:moveTo>
                  <a:lnTo>
                    <a:pt x="0" y="1370"/>
                  </a:lnTo>
                  <a:cubicBezTo>
                    <a:pt x="0" y="1477"/>
                    <a:pt x="96" y="1572"/>
                    <a:pt x="191" y="1572"/>
                  </a:cubicBezTo>
                  <a:lnTo>
                    <a:pt x="1250" y="1572"/>
                  </a:lnTo>
                  <a:cubicBezTo>
                    <a:pt x="1358" y="1572"/>
                    <a:pt x="1441" y="1477"/>
                    <a:pt x="1429" y="1370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1492272" y="1937434"/>
              <a:ext cx="217971" cy="201344"/>
            </a:xfrm>
            <a:custGeom>
              <a:avLst/>
              <a:gdLst/>
              <a:ahLst/>
              <a:cxnLst/>
              <a:rect l="l" t="t" r="r" b="b"/>
              <a:pathLst>
                <a:path w="1560" h="1441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1250"/>
                  </a:lnTo>
                  <a:cubicBezTo>
                    <a:pt x="0" y="1346"/>
                    <a:pt x="83" y="1441"/>
                    <a:pt x="191" y="1441"/>
                  </a:cubicBezTo>
                  <a:lnTo>
                    <a:pt x="1560" y="1441"/>
                  </a:lnTo>
                  <a:lnTo>
                    <a:pt x="1560" y="1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2249162" y="1940508"/>
              <a:ext cx="218111" cy="199946"/>
            </a:xfrm>
            <a:custGeom>
              <a:avLst/>
              <a:gdLst/>
              <a:ahLst/>
              <a:cxnLst/>
              <a:rect l="l" t="t" r="r" b="b"/>
              <a:pathLst>
                <a:path w="1561" h="1431" extrusionOk="0">
                  <a:moveTo>
                    <a:pt x="1388" y="1"/>
                  </a:moveTo>
                  <a:cubicBezTo>
                    <a:pt x="1382" y="1"/>
                    <a:pt x="1376" y="1"/>
                    <a:pt x="1370" y="2"/>
                  </a:cubicBezTo>
                  <a:lnTo>
                    <a:pt x="0" y="2"/>
                  </a:lnTo>
                  <a:lnTo>
                    <a:pt x="0" y="1431"/>
                  </a:lnTo>
                  <a:lnTo>
                    <a:pt x="1370" y="1431"/>
                  </a:lnTo>
                  <a:cubicBezTo>
                    <a:pt x="1465" y="1431"/>
                    <a:pt x="1560" y="1347"/>
                    <a:pt x="1560" y="1240"/>
                  </a:cubicBezTo>
                  <a:lnTo>
                    <a:pt x="1560" y="181"/>
                  </a:lnTo>
                  <a:cubicBezTo>
                    <a:pt x="1560" y="80"/>
                    <a:pt x="1477" y="1"/>
                    <a:pt x="13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1572055" y="1633812"/>
              <a:ext cx="287973" cy="283781"/>
            </a:xfrm>
            <a:custGeom>
              <a:avLst/>
              <a:gdLst/>
              <a:ahLst/>
              <a:cxnLst/>
              <a:rect l="l" t="t" r="r" b="b"/>
              <a:pathLst>
                <a:path w="2061" h="2031" extrusionOk="0">
                  <a:moveTo>
                    <a:pt x="955" y="0"/>
                  </a:moveTo>
                  <a:cubicBezTo>
                    <a:pt x="905" y="0"/>
                    <a:pt x="858" y="18"/>
                    <a:pt x="822" y="54"/>
                  </a:cubicBezTo>
                  <a:lnTo>
                    <a:pt x="72" y="804"/>
                  </a:lnTo>
                  <a:cubicBezTo>
                    <a:pt x="1" y="875"/>
                    <a:pt x="1" y="995"/>
                    <a:pt x="72" y="1066"/>
                  </a:cubicBezTo>
                  <a:lnTo>
                    <a:pt x="1048" y="2030"/>
                  </a:lnTo>
                  <a:lnTo>
                    <a:pt x="2060" y="1018"/>
                  </a:lnTo>
                  <a:lnTo>
                    <a:pt x="1096" y="54"/>
                  </a:lnTo>
                  <a:cubicBezTo>
                    <a:pt x="1054" y="18"/>
                    <a:pt x="1004" y="0"/>
                    <a:pt x="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2099377" y="2158618"/>
              <a:ext cx="286297" cy="285458"/>
            </a:xfrm>
            <a:custGeom>
              <a:avLst/>
              <a:gdLst/>
              <a:ahLst/>
              <a:cxnLst/>
              <a:rect l="l" t="t" r="r" b="b"/>
              <a:pathLst>
                <a:path w="2049" h="2043" extrusionOk="0">
                  <a:moveTo>
                    <a:pt x="1013" y="1"/>
                  </a:moveTo>
                  <a:lnTo>
                    <a:pt x="1" y="1013"/>
                  </a:lnTo>
                  <a:lnTo>
                    <a:pt x="965" y="1989"/>
                  </a:lnTo>
                  <a:cubicBezTo>
                    <a:pt x="1001" y="2025"/>
                    <a:pt x="1049" y="2043"/>
                    <a:pt x="1096" y="2043"/>
                  </a:cubicBezTo>
                  <a:cubicBezTo>
                    <a:pt x="1144" y="2043"/>
                    <a:pt x="1191" y="2025"/>
                    <a:pt x="1227" y="1989"/>
                  </a:cubicBezTo>
                  <a:lnTo>
                    <a:pt x="1977" y="1239"/>
                  </a:lnTo>
                  <a:cubicBezTo>
                    <a:pt x="2049" y="1168"/>
                    <a:pt x="2049" y="1049"/>
                    <a:pt x="1977" y="977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2099377" y="1633812"/>
              <a:ext cx="286297" cy="283781"/>
            </a:xfrm>
            <a:custGeom>
              <a:avLst/>
              <a:gdLst/>
              <a:ahLst/>
              <a:cxnLst/>
              <a:rect l="l" t="t" r="r" b="b"/>
              <a:pathLst>
                <a:path w="2049" h="2031" extrusionOk="0">
                  <a:moveTo>
                    <a:pt x="1096" y="0"/>
                  </a:moveTo>
                  <a:cubicBezTo>
                    <a:pt x="1049" y="0"/>
                    <a:pt x="1001" y="18"/>
                    <a:pt x="965" y="54"/>
                  </a:cubicBezTo>
                  <a:lnTo>
                    <a:pt x="1" y="1018"/>
                  </a:lnTo>
                  <a:lnTo>
                    <a:pt x="1013" y="2030"/>
                  </a:lnTo>
                  <a:lnTo>
                    <a:pt x="1977" y="1066"/>
                  </a:lnTo>
                  <a:cubicBezTo>
                    <a:pt x="2049" y="995"/>
                    <a:pt x="2049" y="875"/>
                    <a:pt x="1977" y="804"/>
                  </a:cubicBezTo>
                  <a:lnTo>
                    <a:pt x="1227" y="54"/>
                  </a:lnTo>
                  <a:cubicBezTo>
                    <a:pt x="1191" y="18"/>
                    <a:pt x="1144" y="0"/>
                    <a:pt x="1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1570378" y="2158618"/>
              <a:ext cx="287973" cy="285458"/>
            </a:xfrm>
            <a:custGeom>
              <a:avLst/>
              <a:gdLst/>
              <a:ahLst/>
              <a:cxnLst/>
              <a:rect l="l" t="t" r="r" b="b"/>
              <a:pathLst>
                <a:path w="2061" h="2043" extrusionOk="0">
                  <a:moveTo>
                    <a:pt x="1048" y="1"/>
                  </a:moveTo>
                  <a:lnTo>
                    <a:pt x="72" y="977"/>
                  </a:lnTo>
                  <a:cubicBezTo>
                    <a:pt x="1" y="1049"/>
                    <a:pt x="1" y="1168"/>
                    <a:pt x="72" y="1239"/>
                  </a:cubicBezTo>
                  <a:lnTo>
                    <a:pt x="822" y="1989"/>
                  </a:lnTo>
                  <a:cubicBezTo>
                    <a:pt x="864" y="2025"/>
                    <a:pt x="914" y="2043"/>
                    <a:pt x="962" y="2043"/>
                  </a:cubicBezTo>
                  <a:cubicBezTo>
                    <a:pt x="1010" y="2043"/>
                    <a:pt x="1054" y="2025"/>
                    <a:pt x="1084" y="1989"/>
                  </a:cubicBezTo>
                  <a:lnTo>
                    <a:pt x="2060" y="1013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7" name="Google Shape;737;p41"/>
          <p:cNvSpPr/>
          <p:nvPr/>
        </p:nvSpPr>
        <p:spPr>
          <a:xfrm>
            <a:off x="559900" y="690775"/>
            <a:ext cx="7718400" cy="40701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9" name="Google Shape;739;p41"/>
          <p:cNvGrpSpPr/>
          <p:nvPr/>
        </p:nvGrpSpPr>
        <p:grpSpPr>
          <a:xfrm>
            <a:off x="1087698" y="3134235"/>
            <a:ext cx="1800120" cy="1037391"/>
            <a:chOff x="465188" y="3203413"/>
            <a:chExt cx="1857709" cy="1070579"/>
          </a:xfrm>
        </p:grpSpPr>
        <p:sp>
          <p:nvSpPr>
            <p:cNvPr id="740" name="Google Shape;740;p41"/>
            <p:cNvSpPr/>
            <p:nvPr/>
          </p:nvSpPr>
          <p:spPr>
            <a:xfrm>
              <a:off x="465188" y="3203413"/>
              <a:ext cx="1857709" cy="1070579"/>
            </a:xfrm>
            <a:custGeom>
              <a:avLst/>
              <a:gdLst/>
              <a:ahLst/>
              <a:cxnLst/>
              <a:rect l="l" t="t" r="r" b="b"/>
              <a:pathLst>
                <a:path w="24361" h="14039" fill="none" extrusionOk="0">
                  <a:moveTo>
                    <a:pt x="23825" y="14038"/>
                  </a:moveTo>
                  <a:lnTo>
                    <a:pt x="537" y="14038"/>
                  </a:lnTo>
                  <a:cubicBezTo>
                    <a:pt x="239" y="14038"/>
                    <a:pt x="1" y="13800"/>
                    <a:pt x="1" y="13503"/>
                  </a:cubicBezTo>
                  <a:lnTo>
                    <a:pt x="1" y="537"/>
                  </a:lnTo>
                  <a:cubicBezTo>
                    <a:pt x="1" y="239"/>
                    <a:pt x="239" y="1"/>
                    <a:pt x="537" y="1"/>
                  </a:cubicBezTo>
                  <a:lnTo>
                    <a:pt x="23825" y="1"/>
                  </a:lnTo>
                  <a:cubicBezTo>
                    <a:pt x="24123" y="1"/>
                    <a:pt x="24361" y="239"/>
                    <a:pt x="24361" y="537"/>
                  </a:cubicBezTo>
                  <a:lnTo>
                    <a:pt x="24361" y="13503"/>
                  </a:lnTo>
                  <a:cubicBezTo>
                    <a:pt x="24349" y="13800"/>
                    <a:pt x="24111" y="14038"/>
                    <a:pt x="23825" y="140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5909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1433958" y="3258851"/>
              <a:ext cx="849051" cy="780877"/>
            </a:xfrm>
            <a:custGeom>
              <a:avLst/>
              <a:gdLst/>
              <a:ahLst/>
              <a:cxnLst/>
              <a:rect l="l" t="t" r="r" b="b"/>
              <a:pathLst>
                <a:path w="11134" h="10240" fill="none" extrusionOk="0">
                  <a:moveTo>
                    <a:pt x="10871" y="10240"/>
                  </a:moveTo>
                  <a:lnTo>
                    <a:pt x="275" y="10240"/>
                  </a:lnTo>
                  <a:cubicBezTo>
                    <a:pt x="120" y="10240"/>
                    <a:pt x="1" y="10120"/>
                    <a:pt x="1" y="9966"/>
                  </a:cubicBezTo>
                  <a:lnTo>
                    <a:pt x="1" y="262"/>
                  </a:lnTo>
                  <a:cubicBezTo>
                    <a:pt x="1" y="119"/>
                    <a:pt x="120" y="0"/>
                    <a:pt x="275" y="0"/>
                  </a:cubicBezTo>
                  <a:lnTo>
                    <a:pt x="10871" y="0"/>
                  </a:lnTo>
                  <a:cubicBezTo>
                    <a:pt x="11014" y="0"/>
                    <a:pt x="11133" y="119"/>
                    <a:pt x="11133" y="262"/>
                  </a:cubicBezTo>
                  <a:lnTo>
                    <a:pt x="11133" y="9966"/>
                  </a:lnTo>
                  <a:cubicBezTo>
                    <a:pt x="11133" y="10120"/>
                    <a:pt x="11014" y="10240"/>
                    <a:pt x="10871" y="1024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5909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1523865" y="3579361"/>
              <a:ext cx="671981" cy="360469"/>
            </a:xfrm>
            <a:custGeom>
              <a:avLst/>
              <a:gdLst/>
              <a:ahLst/>
              <a:cxnLst/>
              <a:rect l="l" t="t" r="r" b="b"/>
              <a:pathLst>
                <a:path w="8812" h="4727" fill="none" extrusionOk="0">
                  <a:moveTo>
                    <a:pt x="8537" y="4727"/>
                  </a:moveTo>
                  <a:lnTo>
                    <a:pt x="262" y="4727"/>
                  </a:lnTo>
                  <a:cubicBezTo>
                    <a:pt x="120" y="4727"/>
                    <a:pt x="0" y="4608"/>
                    <a:pt x="0" y="4465"/>
                  </a:cubicBezTo>
                  <a:lnTo>
                    <a:pt x="0" y="262"/>
                  </a:lnTo>
                  <a:cubicBezTo>
                    <a:pt x="0" y="119"/>
                    <a:pt x="120" y="0"/>
                    <a:pt x="262" y="0"/>
                  </a:cubicBezTo>
                  <a:lnTo>
                    <a:pt x="8537" y="0"/>
                  </a:lnTo>
                  <a:cubicBezTo>
                    <a:pt x="8692" y="0"/>
                    <a:pt x="8811" y="119"/>
                    <a:pt x="8811" y="262"/>
                  </a:cubicBezTo>
                  <a:lnTo>
                    <a:pt x="8811" y="4465"/>
                  </a:lnTo>
                  <a:cubicBezTo>
                    <a:pt x="8811" y="4608"/>
                    <a:pt x="8692" y="4727"/>
                    <a:pt x="8537" y="472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5909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681300" y="3615659"/>
              <a:ext cx="322417" cy="321502"/>
            </a:xfrm>
            <a:custGeom>
              <a:avLst/>
              <a:gdLst/>
              <a:ahLst/>
              <a:cxnLst/>
              <a:rect l="l" t="t" r="r" b="b"/>
              <a:pathLst>
                <a:path w="4228" h="4216" fill="none" extrusionOk="0">
                  <a:moveTo>
                    <a:pt x="2548" y="238"/>
                  </a:moveTo>
                  <a:cubicBezTo>
                    <a:pt x="3584" y="477"/>
                    <a:pt x="4227" y="1512"/>
                    <a:pt x="3977" y="2548"/>
                  </a:cubicBezTo>
                  <a:cubicBezTo>
                    <a:pt x="3739" y="3584"/>
                    <a:pt x="2703" y="4215"/>
                    <a:pt x="1667" y="3977"/>
                  </a:cubicBezTo>
                  <a:cubicBezTo>
                    <a:pt x="643" y="3739"/>
                    <a:pt x="0" y="2703"/>
                    <a:pt x="239" y="1667"/>
                  </a:cubicBezTo>
                  <a:cubicBezTo>
                    <a:pt x="489" y="631"/>
                    <a:pt x="1513" y="0"/>
                    <a:pt x="2548" y="2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5909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/>
          <p:cNvSpPr/>
          <p:nvPr/>
        </p:nvSpPr>
        <p:spPr>
          <a:xfrm>
            <a:off x="3625050" y="2644913"/>
            <a:ext cx="487500" cy="489300"/>
          </a:xfrm>
          <a:prstGeom prst="roundRect">
            <a:avLst>
              <a:gd name="adj" fmla="val 10793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1"/>
          <p:cNvSpPr/>
          <p:nvPr/>
        </p:nvSpPr>
        <p:spPr>
          <a:xfrm>
            <a:off x="3625050" y="3297375"/>
            <a:ext cx="487500" cy="489300"/>
          </a:xfrm>
          <a:prstGeom prst="roundRect">
            <a:avLst>
              <a:gd name="adj" fmla="val 10793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7" name="Google Shape;747;p41"/>
          <p:cNvSpPr/>
          <p:nvPr/>
        </p:nvSpPr>
        <p:spPr>
          <a:xfrm>
            <a:off x="3625050" y="2005038"/>
            <a:ext cx="487500" cy="489300"/>
          </a:xfrm>
          <a:prstGeom prst="roundRect">
            <a:avLst>
              <a:gd name="adj" fmla="val 10793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1"/>
          <p:cNvSpPr/>
          <p:nvPr/>
        </p:nvSpPr>
        <p:spPr>
          <a:xfrm>
            <a:off x="3625050" y="1372250"/>
            <a:ext cx="487500" cy="489300"/>
          </a:xfrm>
          <a:prstGeom prst="roundRect">
            <a:avLst>
              <a:gd name="adj" fmla="val 10793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1"/>
          <p:cNvSpPr txBox="1">
            <a:spLocks noGrp="1"/>
          </p:cNvSpPr>
          <p:nvPr>
            <p:ph type="title"/>
          </p:nvPr>
        </p:nvSpPr>
        <p:spPr>
          <a:xfrm>
            <a:off x="1017389" y="2111961"/>
            <a:ext cx="2762100" cy="8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</a:t>
            </a:r>
            <a:r>
              <a:rPr lang="en" b="0" dirty="0"/>
              <a:t> CONTENTS</a:t>
            </a:r>
            <a:endParaRPr b="0" dirty="0"/>
          </a:p>
        </p:txBody>
      </p:sp>
      <p:sp>
        <p:nvSpPr>
          <p:cNvPr id="752" name="Google Shape;752;p41"/>
          <p:cNvSpPr txBox="1">
            <a:spLocks noGrp="1"/>
          </p:cNvSpPr>
          <p:nvPr>
            <p:ph type="subTitle" idx="2"/>
          </p:nvPr>
        </p:nvSpPr>
        <p:spPr>
          <a:xfrm>
            <a:off x="4253306" y="1451564"/>
            <a:ext cx="41634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753" name="Google Shape;753;p41"/>
          <p:cNvSpPr txBox="1">
            <a:spLocks noGrp="1"/>
          </p:cNvSpPr>
          <p:nvPr>
            <p:ph type="title" idx="3"/>
          </p:nvPr>
        </p:nvSpPr>
        <p:spPr>
          <a:xfrm>
            <a:off x="3681300" y="1426506"/>
            <a:ext cx="375000" cy="37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55" name="Google Shape;755;p41"/>
          <p:cNvSpPr txBox="1">
            <a:spLocks noGrp="1"/>
          </p:cNvSpPr>
          <p:nvPr>
            <p:ph type="subTitle" idx="5"/>
          </p:nvPr>
        </p:nvSpPr>
        <p:spPr>
          <a:xfrm>
            <a:off x="4253306" y="2076429"/>
            <a:ext cx="41634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Topic</a:t>
            </a:r>
            <a:endParaRPr dirty="0"/>
          </a:p>
        </p:txBody>
      </p:sp>
      <p:sp>
        <p:nvSpPr>
          <p:cNvPr id="756" name="Google Shape;756;p41"/>
          <p:cNvSpPr txBox="1">
            <a:spLocks noGrp="1"/>
          </p:cNvSpPr>
          <p:nvPr>
            <p:ph type="title" idx="6"/>
          </p:nvPr>
        </p:nvSpPr>
        <p:spPr>
          <a:xfrm>
            <a:off x="3681300" y="2062188"/>
            <a:ext cx="375000" cy="37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59" name="Google Shape;759;p41"/>
          <p:cNvSpPr txBox="1">
            <a:spLocks noGrp="1"/>
          </p:cNvSpPr>
          <p:nvPr>
            <p:ph type="title" idx="9"/>
          </p:nvPr>
        </p:nvSpPr>
        <p:spPr>
          <a:xfrm>
            <a:off x="3687783" y="2690421"/>
            <a:ext cx="375000" cy="37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62" name="Google Shape;762;p41"/>
          <p:cNvSpPr txBox="1">
            <a:spLocks noGrp="1"/>
          </p:cNvSpPr>
          <p:nvPr>
            <p:ph type="title" idx="15"/>
          </p:nvPr>
        </p:nvSpPr>
        <p:spPr>
          <a:xfrm>
            <a:off x="3687783" y="3354525"/>
            <a:ext cx="375000" cy="37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64" name="Google Shape;764;p41"/>
          <p:cNvSpPr txBox="1">
            <a:spLocks noGrp="1"/>
          </p:cNvSpPr>
          <p:nvPr>
            <p:ph type="subTitle" idx="17"/>
          </p:nvPr>
        </p:nvSpPr>
        <p:spPr>
          <a:xfrm>
            <a:off x="4253306" y="3371625"/>
            <a:ext cx="41634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Used technologies</a:t>
            </a:r>
            <a:endParaRPr dirty="0"/>
          </a:p>
        </p:txBody>
      </p:sp>
      <p:sp>
        <p:nvSpPr>
          <p:cNvPr id="769" name="Google Shape;769;p41"/>
          <p:cNvSpPr/>
          <p:nvPr/>
        </p:nvSpPr>
        <p:spPr>
          <a:xfrm>
            <a:off x="1370001" y="3188411"/>
            <a:ext cx="48062" cy="48146"/>
          </a:xfrm>
          <a:custGeom>
            <a:avLst/>
            <a:gdLst/>
            <a:ahLst/>
            <a:cxnLst/>
            <a:rect l="l" t="t" r="r" b="b"/>
            <a:pathLst>
              <a:path w="572" h="573" fill="none" extrusionOk="0">
                <a:moveTo>
                  <a:pt x="572" y="287"/>
                </a:moveTo>
                <a:cubicBezTo>
                  <a:pt x="572" y="441"/>
                  <a:pt x="453" y="572"/>
                  <a:pt x="286" y="572"/>
                </a:cubicBezTo>
                <a:cubicBezTo>
                  <a:pt x="143" y="572"/>
                  <a:pt x="0" y="453"/>
                  <a:pt x="0" y="287"/>
                </a:cubicBezTo>
                <a:cubicBezTo>
                  <a:pt x="0" y="144"/>
                  <a:pt x="119" y="1"/>
                  <a:pt x="286" y="1"/>
                </a:cubicBezTo>
                <a:cubicBezTo>
                  <a:pt x="453" y="1"/>
                  <a:pt x="572" y="144"/>
                  <a:pt x="572" y="287"/>
                </a:cubicBezTo>
                <a:close/>
              </a:path>
            </a:pathLst>
          </a:custGeom>
          <a:noFill/>
          <a:ln w="17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0" name="Google Shape;770;p41"/>
          <p:cNvGrpSpPr/>
          <p:nvPr/>
        </p:nvGrpSpPr>
        <p:grpSpPr>
          <a:xfrm>
            <a:off x="2070603" y="3398989"/>
            <a:ext cx="270559" cy="322839"/>
            <a:chOff x="1196810" y="3085088"/>
            <a:chExt cx="279215" cy="333167"/>
          </a:xfrm>
        </p:grpSpPr>
        <p:grpSp>
          <p:nvGrpSpPr>
            <p:cNvPr id="771" name="Google Shape;771;p41"/>
            <p:cNvGrpSpPr/>
            <p:nvPr/>
          </p:nvGrpSpPr>
          <p:grpSpPr>
            <a:xfrm>
              <a:off x="1196810" y="3085088"/>
              <a:ext cx="279215" cy="333167"/>
              <a:chOff x="1222485" y="3169613"/>
              <a:chExt cx="279215" cy="333167"/>
            </a:xfrm>
          </p:grpSpPr>
          <p:sp>
            <p:nvSpPr>
              <p:cNvPr id="772" name="Google Shape;772;p41"/>
              <p:cNvSpPr/>
              <p:nvPr/>
            </p:nvSpPr>
            <p:spPr>
              <a:xfrm>
                <a:off x="1222485" y="3169613"/>
                <a:ext cx="279215" cy="281148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346" extrusionOk="0">
                    <a:moveTo>
                      <a:pt x="1" y="0"/>
                    </a:moveTo>
                    <a:lnTo>
                      <a:pt x="1" y="3346"/>
                    </a:lnTo>
                    <a:lnTo>
                      <a:pt x="3322" y="3346"/>
                    </a:lnTo>
                    <a:lnTo>
                      <a:pt x="33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1"/>
              <p:cNvSpPr/>
              <p:nvPr/>
            </p:nvSpPr>
            <p:spPr>
              <a:xfrm>
                <a:off x="1222485" y="3405731"/>
                <a:ext cx="84109" cy="9704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155" extrusionOk="0">
                    <a:moveTo>
                      <a:pt x="1" y="0"/>
                    </a:moveTo>
                    <a:lnTo>
                      <a:pt x="1" y="1155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4" name="Google Shape;774;p41"/>
            <p:cNvSpPr/>
            <p:nvPr/>
          </p:nvSpPr>
          <p:spPr>
            <a:xfrm>
              <a:off x="1338902" y="3160125"/>
              <a:ext cx="19074" cy="137129"/>
            </a:xfrm>
            <a:custGeom>
              <a:avLst/>
              <a:gdLst/>
              <a:ahLst/>
              <a:cxnLst/>
              <a:rect l="l" t="t" r="r" b="b"/>
              <a:pathLst>
                <a:path w="227" h="1632" extrusionOk="0">
                  <a:moveTo>
                    <a:pt x="0" y="0"/>
                  </a:moveTo>
                  <a:lnTo>
                    <a:pt x="0" y="715"/>
                  </a:lnTo>
                  <a:lnTo>
                    <a:pt x="24" y="1107"/>
                  </a:lnTo>
                  <a:lnTo>
                    <a:pt x="203" y="1107"/>
                  </a:lnTo>
                  <a:lnTo>
                    <a:pt x="226" y="715"/>
                  </a:lnTo>
                  <a:lnTo>
                    <a:pt x="226" y="0"/>
                  </a:lnTo>
                  <a:close/>
                  <a:moveTo>
                    <a:pt x="0" y="1346"/>
                  </a:moveTo>
                  <a:lnTo>
                    <a:pt x="0" y="1631"/>
                  </a:lnTo>
                  <a:lnTo>
                    <a:pt x="226" y="1631"/>
                  </a:lnTo>
                  <a:lnTo>
                    <a:pt x="226" y="13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1"/>
          <p:cNvGrpSpPr/>
          <p:nvPr/>
        </p:nvGrpSpPr>
        <p:grpSpPr>
          <a:xfrm>
            <a:off x="7984102" y="441059"/>
            <a:ext cx="794869" cy="437717"/>
            <a:chOff x="8008762" y="251508"/>
            <a:chExt cx="928476" cy="511292"/>
          </a:xfrm>
        </p:grpSpPr>
        <p:sp>
          <p:nvSpPr>
            <p:cNvPr id="776" name="Google Shape;776;p41"/>
            <p:cNvSpPr/>
            <p:nvPr/>
          </p:nvSpPr>
          <p:spPr>
            <a:xfrm>
              <a:off x="8008762" y="251508"/>
              <a:ext cx="928476" cy="511292"/>
            </a:xfrm>
            <a:custGeom>
              <a:avLst/>
              <a:gdLst/>
              <a:ahLst/>
              <a:cxnLst/>
              <a:rect l="l" t="t" r="r" b="b"/>
              <a:pathLst>
                <a:path w="11050" h="6085" extrusionOk="0">
                  <a:moveTo>
                    <a:pt x="465" y="0"/>
                  </a:moveTo>
                  <a:cubicBezTo>
                    <a:pt x="203" y="0"/>
                    <a:pt x="0" y="203"/>
                    <a:pt x="0" y="465"/>
                  </a:cubicBezTo>
                  <a:lnTo>
                    <a:pt x="0" y="5620"/>
                  </a:lnTo>
                  <a:cubicBezTo>
                    <a:pt x="0" y="5882"/>
                    <a:pt x="215" y="6084"/>
                    <a:pt x="465" y="6084"/>
                  </a:cubicBezTo>
                  <a:lnTo>
                    <a:pt x="10573" y="6084"/>
                  </a:lnTo>
                  <a:cubicBezTo>
                    <a:pt x="10835" y="6084"/>
                    <a:pt x="11049" y="5882"/>
                    <a:pt x="11026" y="5620"/>
                  </a:cubicBezTo>
                  <a:lnTo>
                    <a:pt x="11026" y="465"/>
                  </a:lnTo>
                  <a:cubicBezTo>
                    <a:pt x="11026" y="203"/>
                    <a:pt x="10823" y="0"/>
                    <a:pt x="10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8156820" y="382508"/>
              <a:ext cx="591368" cy="289214"/>
            </a:xfrm>
            <a:custGeom>
              <a:avLst/>
              <a:gdLst/>
              <a:ahLst/>
              <a:cxnLst/>
              <a:rect l="l" t="t" r="r" b="b"/>
              <a:pathLst>
                <a:path w="7038" h="3442" fill="none" extrusionOk="0">
                  <a:moveTo>
                    <a:pt x="1" y="3442"/>
                  </a:moveTo>
                  <a:lnTo>
                    <a:pt x="2953" y="1061"/>
                  </a:lnTo>
                  <a:lnTo>
                    <a:pt x="4037" y="2263"/>
                  </a:lnTo>
                  <a:lnTo>
                    <a:pt x="7037" y="1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41"/>
          <p:cNvSpPr/>
          <p:nvPr/>
        </p:nvSpPr>
        <p:spPr>
          <a:xfrm>
            <a:off x="1897913" y="2666675"/>
            <a:ext cx="61086" cy="61170"/>
          </a:xfrm>
          <a:custGeom>
            <a:avLst/>
            <a:gdLst/>
            <a:ahLst/>
            <a:cxnLst/>
            <a:rect l="l" t="t" r="r" b="b"/>
            <a:pathLst>
              <a:path w="727" h="728" fill="none" extrusionOk="0">
                <a:moveTo>
                  <a:pt x="0" y="1"/>
                </a:moveTo>
                <a:lnTo>
                  <a:pt x="727" y="1"/>
                </a:lnTo>
                <a:lnTo>
                  <a:pt x="727" y="727"/>
                </a:lnTo>
                <a:lnTo>
                  <a:pt x="0" y="727"/>
                </a:lnTo>
                <a:close/>
              </a:path>
            </a:pathLst>
          </a:custGeom>
          <a:noFill/>
          <a:ln w="1775" cap="flat" cmpd="sng">
            <a:solidFill>
              <a:srgbClr val="E3B2B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41"/>
          <p:cNvGrpSpPr/>
          <p:nvPr/>
        </p:nvGrpSpPr>
        <p:grpSpPr>
          <a:xfrm flipH="1">
            <a:off x="1011565" y="3300539"/>
            <a:ext cx="1745131" cy="1309276"/>
            <a:chOff x="685301" y="3459561"/>
            <a:chExt cx="1800961" cy="1351162"/>
          </a:xfrm>
        </p:grpSpPr>
        <p:sp>
          <p:nvSpPr>
            <p:cNvPr id="780" name="Google Shape;780;p41"/>
            <p:cNvSpPr/>
            <p:nvPr/>
          </p:nvSpPr>
          <p:spPr>
            <a:xfrm>
              <a:off x="1378618" y="4092122"/>
              <a:ext cx="322236" cy="702449"/>
            </a:xfrm>
            <a:custGeom>
              <a:avLst/>
              <a:gdLst/>
              <a:ahLst/>
              <a:cxnLst/>
              <a:rect l="l" t="t" r="r" b="b"/>
              <a:pathLst>
                <a:path w="3835" h="8360" extrusionOk="0">
                  <a:moveTo>
                    <a:pt x="2339" y="0"/>
                  </a:moveTo>
                  <a:cubicBezTo>
                    <a:pt x="2199" y="0"/>
                    <a:pt x="2058" y="20"/>
                    <a:pt x="1918" y="63"/>
                  </a:cubicBezTo>
                  <a:cubicBezTo>
                    <a:pt x="1370" y="217"/>
                    <a:pt x="1001" y="658"/>
                    <a:pt x="882" y="1170"/>
                  </a:cubicBezTo>
                  <a:lnTo>
                    <a:pt x="882" y="1194"/>
                  </a:lnTo>
                  <a:lnTo>
                    <a:pt x="1" y="8326"/>
                  </a:lnTo>
                  <a:lnTo>
                    <a:pt x="1311" y="8337"/>
                  </a:lnTo>
                  <a:cubicBezTo>
                    <a:pt x="1395" y="8353"/>
                    <a:pt x="1479" y="8360"/>
                    <a:pt x="1562" y="8360"/>
                  </a:cubicBezTo>
                  <a:cubicBezTo>
                    <a:pt x="2193" y="8360"/>
                    <a:pt x="2760" y="7933"/>
                    <a:pt x="2918" y="7302"/>
                  </a:cubicBezTo>
                  <a:lnTo>
                    <a:pt x="3799" y="1837"/>
                  </a:lnTo>
                  <a:lnTo>
                    <a:pt x="3799" y="1801"/>
                  </a:lnTo>
                  <a:lnTo>
                    <a:pt x="3799" y="1789"/>
                  </a:lnTo>
                  <a:cubicBezTo>
                    <a:pt x="3835" y="1551"/>
                    <a:pt x="3835" y="1313"/>
                    <a:pt x="3763" y="1075"/>
                  </a:cubicBezTo>
                  <a:cubicBezTo>
                    <a:pt x="3577" y="429"/>
                    <a:pt x="2981" y="0"/>
                    <a:pt x="2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1527684" y="4065318"/>
              <a:ext cx="654387" cy="745386"/>
            </a:xfrm>
            <a:custGeom>
              <a:avLst/>
              <a:gdLst/>
              <a:ahLst/>
              <a:cxnLst/>
              <a:rect l="l" t="t" r="r" b="b"/>
              <a:pathLst>
                <a:path w="7788" h="8871" extrusionOk="0">
                  <a:moveTo>
                    <a:pt x="3894" y="1"/>
                  </a:moveTo>
                  <a:lnTo>
                    <a:pt x="299" y="334"/>
                  </a:lnTo>
                  <a:lnTo>
                    <a:pt x="1" y="8835"/>
                  </a:lnTo>
                  <a:lnTo>
                    <a:pt x="7454" y="8871"/>
                  </a:lnTo>
                  <a:lnTo>
                    <a:pt x="7788" y="394"/>
                  </a:lnTo>
                  <a:lnTo>
                    <a:pt x="38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1729857" y="4062293"/>
              <a:ext cx="260141" cy="139145"/>
            </a:xfrm>
            <a:custGeom>
              <a:avLst/>
              <a:gdLst/>
              <a:ahLst/>
              <a:cxnLst/>
              <a:rect l="l" t="t" r="r" b="b"/>
              <a:pathLst>
                <a:path w="3096" h="1656" extrusionOk="0">
                  <a:moveTo>
                    <a:pt x="250" y="1"/>
                  </a:moveTo>
                  <a:cubicBezTo>
                    <a:pt x="119" y="1"/>
                    <a:pt x="0" y="96"/>
                    <a:pt x="0" y="227"/>
                  </a:cubicBezTo>
                  <a:cubicBezTo>
                    <a:pt x="0" y="691"/>
                    <a:pt x="286" y="1561"/>
                    <a:pt x="1429" y="1656"/>
                  </a:cubicBezTo>
                  <a:lnTo>
                    <a:pt x="1524" y="1656"/>
                  </a:lnTo>
                  <a:cubicBezTo>
                    <a:pt x="2060" y="1656"/>
                    <a:pt x="2977" y="1370"/>
                    <a:pt x="3084" y="275"/>
                  </a:cubicBezTo>
                  <a:cubicBezTo>
                    <a:pt x="3096" y="132"/>
                    <a:pt x="2989" y="37"/>
                    <a:pt x="2858" y="13"/>
                  </a:cubicBezTo>
                  <a:cubicBezTo>
                    <a:pt x="2849" y="12"/>
                    <a:pt x="2841" y="12"/>
                    <a:pt x="2834" y="12"/>
                  </a:cubicBezTo>
                  <a:cubicBezTo>
                    <a:pt x="2701" y="12"/>
                    <a:pt x="2594" y="104"/>
                    <a:pt x="2572" y="227"/>
                  </a:cubicBezTo>
                  <a:cubicBezTo>
                    <a:pt x="2483" y="1161"/>
                    <a:pt x="1678" y="1192"/>
                    <a:pt x="1494" y="1192"/>
                  </a:cubicBezTo>
                  <a:cubicBezTo>
                    <a:pt x="1481" y="1192"/>
                    <a:pt x="1471" y="1192"/>
                    <a:pt x="1465" y="1192"/>
                  </a:cubicBezTo>
                  <a:cubicBezTo>
                    <a:pt x="524" y="1132"/>
                    <a:pt x="512" y="334"/>
                    <a:pt x="512" y="239"/>
                  </a:cubicBezTo>
                  <a:cubicBezTo>
                    <a:pt x="512" y="108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1768846" y="4678636"/>
              <a:ext cx="390212" cy="132087"/>
            </a:xfrm>
            <a:custGeom>
              <a:avLst/>
              <a:gdLst/>
              <a:ahLst/>
              <a:cxnLst/>
              <a:rect l="l" t="t" r="r" b="b"/>
              <a:pathLst>
                <a:path w="4644" h="1572" extrusionOk="0">
                  <a:moveTo>
                    <a:pt x="4644" y="0"/>
                  </a:moveTo>
                  <a:lnTo>
                    <a:pt x="108" y="464"/>
                  </a:lnTo>
                  <a:lnTo>
                    <a:pt x="0" y="1536"/>
                  </a:lnTo>
                  <a:lnTo>
                    <a:pt x="4584" y="1572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F2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2035972" y="4097332"/>
              <a:ext cx="450290" cy="664974"/>
            </a:xfrm>
            <a:custGeom>
              <a:avLst/>
              <a:gdLst/>
              <a:ahLst/>
              <a:cxnLst/>
              <a:rect l="l" t="t" r="r" b="b"/>
              <a:pathLst>
                <a:path w="5359" h="7914" extrusionOk="0">
                  <a:moveTo>
                    <a:pt x="1489" y="1"/>
                  </a:moveTo>
                  <a:cubicBezTo>
                    <a:pt x="679" y="1"/>
                    <a:pt x="0" y="667"/>
                    <a:pt x="0" y="1489"/>
                  </a:cubicBezTo>
                  <a:cubicBezTo>
                    <a:pt x="0" y="1739"/>
                    <a:pt x="60" y="1965"/>
                    <a:pt x="167" y="2179"/>
                  </a:cubicBezTo>
                  <a:lnTo>
                    <a:pt x="167" y="2191"/>
                  </a:lnTo>
                  <a:cubicBezTo>
                    <a:pt x="167" y="2203"/>
                    <a:pt x="179" y="2203"/>
                    <a:pt x="179" y="2215"/>
                  </a:cubicBezTo>
                  <a:lnTo>
                    <a:pt x="2548" y="7216"/>
                  </a:lnTo>
                  <a:cubicBezTo>
                    <a:pt x="2805" y="7662"/>
                    <a:pt x="3274" y="7914"/>
                    <a:pt x="3756" y="7914"/>
                  </a:cubicBezTo>
                  <a:cubicBezTo>
                    <a:pt x="3968" y="7914"/>
                    <a:pt x="4182" y="7865"/>
                    <a:pt x="4382" y="7763"/>
                  </a:cubicBezTo>
                  <a:cubicBezTo>
                    <a:pt x="5096" y="7418"/>
                    <a:pt x="5358" y="6549"/>
                    <a:pt x="5001" y="5870"/>
                  </a:cubicBezTo>
                  <a:lnTo>
                    <a:pt x="2822" y="810"/>
                  </a:lnTo>
                  <a:cubicBezTo>
                    <a:pt x="2822" y="786"/>
                    <a:pt x="2798" y="786"/>
                    <a:pt x="2798" y="775"/>
                  </a:cubicBezTo>
                  <a:cubicBezTo>
                    <a:pt x="2548" y="310"/>
                    <a:pt x="2060" y="1"/>
                    <a:pt x="1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733806" y="4643597"/>
              <a:ext cx="310220" cy="142170"/>
            </a:xfrm>
            <a:custGeom>
              <a:avLst/>
              <a:gdLst/>
              <a:ahLst/>
              <a:cxnLst/>
              <a:rect l="l" t="t" r="r" b="b"/>
              <a:pathLst>
                <a:path w="3692" h="1692" extrusionOk="0">
                  <a:moveTo>
                    <a:pt x="3692" y="0"/>
                  </a:moveTo>
                  <a:lnTo>
                    <a:pt x="203" y="512"/>
                  </a:lnTo>
                  <a:lnTo>
                    <a:pt x="1" y="1691"/>
                  </a:lnTo>
                  <a:lnTo>
                    <a:pt x="2799" y="1405"/>
                  </a:lnTo>
                  <a:lnTo>
                    <a:pt x="3692" y="0"/>
                  </a:lnTo>
                  <a:close/>
                </a:path>
              </a:pathLst>
            </a:custGeom>
            <a:solidFill>
              <a:srgbClr val="F6A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1547767" y="4653008"/>
              <a:ext cx="241152" cy="150993"/>
            </a:xfrm>
            <a:custGeom>
              <a:avLst/>
              <a:gdLst/>
              <a:ahLst/>
              <a:cxnLst/>
              <a:rect l="l" t="t" r="r" b="b"/>
              <a:pathLst>
                <a:path w="2870" h="1797" extrusionOk="0">
                  <a:moveTo>
                    <a:pt x="1425" y="1"/>
                  </a:moveTo>
                  <a:cubicBezTo>
                    <a:pt x="1094" y="1"/>
                    <a:pt x="760" y="116"/>
                    <a:pt x="488" y="341"/>
                  </a:cubicBezTo>
                  <a:cubicBezTo>
                    <a:pt x="0" y="746"/>
                    <a:pt x="12" y="1234"/>
                    <a:pt x="536" y="1579"/>
                  </a:cubicBezTo>
                  <a:cubicBezTo>
                    <a:pt x="761" y="1725"/>
                    <a:pt x="1047" y="1796"/>
                    <a:pt x="1340" y="1796"/>
                  </a:cubicBezTo>
                  <a:cubicBezTo>
                    <a:pt x="1715" y="1796"/>
                    <a:pt x="2101" y="1681"/>
                    <a:pt x="2381" y="1460"/>
                  </a:cubicBezTo>
                  <a:cubicBezTo>
                    <a:pt x="2870" y="1055"/>
                    <a:pt x="2703" y="567"/>
                    <a:pt x="2179" y="222"/>
                  </a:cubicBezTo>
                  <a:cubicBezTo>
                    <a:pt x="1952" y="74"/>
                    <a:pt x="1690" y="1"/>
                    <a:pt x="1425" y="1"/>
                  </a:cubicBezTo>
                  <a:close/>
                </a:path>
              </a:pathLst>
            </a:custGeom>
            <a:solidFill>
              <a:srgbClr val="F6A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1803885" y="4531168"/>
              <a:ext cx="677326" cy="267536"/>
            </a:xfrm>
            <a:custGeom>
              <a:avLst/>
              <a:gdLst/>
              <a:ahLst/>
              <a:cxnLst/>
              <a:rect l="l" t="t" r="r" b="b"/>
              <a:pathLst>
                <a:path w="8061" h="3184" extrusionOk="0">
                  <a:moveTo>
                    <a:pt x="6398" y="0"/>
                  </a:moveTo>
                  <a:cubicBezTo>
                    <a:pt x="6332" y="0"/>
                    <a:pt x="6267" y="6"/>
                    <a:pt x="6203" y="17"/>
                  </a:cubicBezTo>
                  <a:lnTo>
                    <a:pt x="0" y="981"/>
                  </a:lnTo>
                  <a:lnTo>
                    <a:pt x="405" y="3184"/>
                  </a:lnTo>
                  <a:lnTo>
                    <a:pt x="6739" y="2767"/>
                  </a:lnTo>
                  <a:cubicBezTo>
                    <a:pt x="7525" y="2684"/>
                    <a:pt x="8061" y="1910"/>
                    <a:pt x="7882" y="1136"/>
                  </a:cubicBezTo>
                  <a:cubicBezTo>
                    <a:pt x="7742" y="509"/>
                    <a:pt x="7042" y="0"/>
                    <a:pt x="6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1765821" y="3825250"/>
              <a:ext cx="220230" cy="340385"/>
            </a:xfrm>
            <a:custGeom>
              <a:avLst/>
              <a:gdLst/>
              <a:ahLst/>
              <a:cxnLst/>
              <a:rect l="l" t="t" r="r" b="b"/>
              <a:pathLst>
                <a:path w="2621" h="4051" extrusionOk="0">
                  <a:moveTo>
                    <a:pt x="2620" y="0"/>
                  </a:moveTo>
                  <a:lnTo>
                    <a:pt x="346" y="214"/>
                  </a:lnTo>
                  <a:lnTo>
                    <a:pt x="60" y="2870"/>
                  </a:lnTo>
                  <a:cubicBezTo>
                    <a:pt x="1" y="3465"/>
                    <a:pt x="453" y="4001"/>
                    <a:pt x="1048" y="4048"/>
                  </a:cubicBezTo>
                  <a:cubicBezTo>
                    <a:pt x="1072" y="4050"/>
                    <a:pt x="1095" y="4051"/>
                    <a:pt x="1118" y="4051"/>
                  </a:cubicBezTo>
                  <a:cubicBezTo>
                    <a:pt x="1639" y="4051"/>
                    <a:pt x="2111" y="3667"/>
                    <a:pt x="2180" y="3131"/>
                  </a:cubicBezTo>
                  <a:lnTo>
                    <a:pt x="2620" y="0"/>
                  </a:lnTo>
                  <a:close/>
                </a:path>
              </a:pathLst>
            </a:custGeom>
            <a:solidFill>
              <a:srgbClr val="F6A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1774812" y="3875247"/>
              <a:ext cx="193173" cy="150237"/>
            </a:xfrm>
            <a:custGeom>
              <a:avLst/>
              <a:gdLst/>
              <a:ahLst/>
              <a:cxnLst/>
              <a:rect l="l" t="t" r="r" b="b"/>
              <a:pathLst>
                <a:path w="2299" h="1788" extrusionOk="0">
                  <a:moveTo>
                    <a:pt x="2299" y="0"/>
                  </a:moveTo>
                  <a:lnTo>
                    <a:pt x="108" y="715"/>
                  </a:lnTo>
                  <a:lnTo>
                    <a:pt x="1" y="1667"/>
                  </a:lnTo>
                  <a:cubicBezTo>
                    <a:pt x="234" y="1751"/>
                    <a:pt x="446" y="1787"/>
                    <a:pt x="636" y="1787"/>
                  </a:cubicBezTo>
                  <a:cubicBezTo>
                    <a:pt x="1971" y="1787"/>
                    <a:pt x="2299" y="1"/>
                    <a:pt x="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1633812" y="3587115"/>
              <a:ext cx="149144" cy="168554"/>
            </a:xfrm>
            <a:custGeom>
              <a:avLst/>
              <a:gdLst/>
              <a:ahLst/>
              <a:cxnLst/>
              <a:rect l="l" t="t" r="r" b="b"/>
              <a:pathLst>
                <a:path w="1775" h="2006" extrusionOk="0">
                  <a:moveTo>
                    <a:pt x="1119" y="0"/>
                  </a:moveTo>
                  <a:cubicBezTo>
                    <a:pt x="1119" y="0"/>
                    <a:pt x="0" y="631"/>
                    <a:pt x="786" y="1739"/>
                  </a:cubicBezTo>
                  <a:cubicBezTo>
                    <a:pt x="918" y="1927"/>
                    <a:pt x="1034" y="2006"/>
                    <a:pt x="1135" y="2006"/>
                  </a:cubicBezTo>
                  <a:cubicBezTo>
                    <a:pt x="1634" y="2006"/>
                    <a:pt x="1774" y="96"/>
                    <a:pt x="1774" y="96"/>
                  </a:cubicBezTo>
                  <a:lnTo>
                    <a:pt x="1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1975891" y="3602156"/>
              <a:ext cx="172167" cy="219137"/>
            </a:xfrm>
            <a:custGeom>
              <a:avLst/>
              <a:gdLst/>
              <a:ahLst/>
              <a:cxnLst/>
              <a:rect l="l" t="t" r="r" b="b"/>
              <a:pathLst>
                <a:path w="2049" h="2608" extrusionOk="0">
                  <a:moveTo>
                    <a:pt x="168" y="0"/>
                  </a:moveTo>
                  <a:lnTo>
                    <a:pt x="1" y="2608"/>
                  </a:lnTo>
                  <a:lnTo>
                    <a:pt x="1" y="2608"/>
                  </a:lnTo>
                  <a:lnTo>
                    <a:pt x="406" y="2548"/>
                  </a:lnTo>
                  <a:cubicBezTo>
                    <a:pt x="406" y="2548"/>
                    <a:pt x="2049" y="726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1679776" y="3620474"/>
              <a:ext cx="329210" cy="360971"/>
            </a:xfrm>
            <a:custGeom>
              <a:avLst/>
              <a:gdLst/>
              <a:ahLst/>
              <a:cxnLst/>
              <a:rect l="l" t="t" r="r" b="b"/>
              <a:pathLst>
                <a:path w="3918" h="4296" extrusionOk="0">
                  <a:moveTo>
                    <a:pt x="1095" y="1"/>
                  </a:moveTo>
                  <a:cubicBezTo>
                    <a:pt x="698" y="1"/>
                    <a:pt x="353" y="296"/>
                    <a:pt x="298" y="711"/>
                  </a:cubicBezTo>
                  <a:lnTo>
                    <a:pt x="96" y="2318"/>
                  </a:lnTo>
                  <a:cubicBezTo>
                    <a:pt x="1" y="3271"/>
                    <a:pt x="667" y="4140"/>
                    <a:pt x="1644" y="4259"/>
                  </a:cubicBezTo>
                  <a:lnTo>
                    <a:pt x="1703" y="4283"/>
                  </a:lnTo>
                  <a:cubicBezTo>
                    <a:pt x="1775" y="4292"/>
                    <a:pt x="1847" y="4296"/>
                    <a:pt x="1917" y="4296"/>
                  </a:cubicBezTo>
                  <a:cubicBezTo>
                    <a:pt x="2783" y="4296"/>
                    <a:pt x="3534" y="3639"/>
                    <a:pt x="3644" y="2759"/>
                  </a:cubicBezTo>
                  <a:lnTo>
                    <a:pt x="3882" y="794"/>
                  </a:lnTo>
                  <a:cubicBezTo>
                    <a:pt x="3918" y="544"/>
                    <a:pt x="3739" y="318"/>
                    <a:pt x="3501" y="294"/>
                  </a:cubicBezTo>
                  <a:lnTo>
                    <a:pt x="1203" y="8"/>
                  </a:lnTo>
                  <a:cubicBezTo>
                    <a:pt x="1167" y="3"/>
                    <a:pt x="1131" y="1"/>
                    <a:pt x="1095" y="1"/>
                  </a:cubicBezTo>
                  <a:close/>
                </a:path>
              </a:pathLst>
            </a:custGeom>
            <a:solidFill>
              <a:srgbClr val="F6A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1840858" y="3775170"/>
              <a:ext cx="24115" cy="23107"/>
            </a:xfrm>
            <a:custGeom>
              <a:avLst/>
              <a:gdLst/>
              <a:ahLst/>
              <a:cxnLst/>
              <a:rect l="l" t="t" r="r" b="b"/>
              <a:pathLst>
                <a:path w="287" h="275" extrusionOk="0">
                  <a:moveTo>
                    <a:pt x="155" y="1"/>
                  </a:moveTo>
                  <a:cubicBezTo>
                    <a:pt x="84" y="1"/>
                    <a:pt x="1" y="60"/>
                    <a:pt x="1" y="132"/>
                  </a:cubicBezTo>
                  <a:cubicBezTo>
                    <a:pt x="1" y="203"/>
                    <a:pt x="60" y="275"/>
                    <a:pt x="144" y="275"/>
                  </a:cubicBezTo>
                  <a:cubicBezTo>
                    <a:pt x="215" y="275"/>
                    <a:pt x="286" y="215"/>
                    <a:pt x="286" y="144"/>
                  </a:cubicBezTo>
                  <a:cubicBezTo>
                    <a:pt x="286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1728848" y="3761053"/>
              <a:ext cx="24031" cy="24199"/>
            </a:xfrm>
            <a:custGeom>
              <a:avLst/>
              <a:gdLst/>
              <a:ahLst/>
              <a:cxnLst/>
              <a:rect l="l" t="t" r="r" b="b"/>
              <a:pathLst>
                <a:path w="286" h="288" extrusionOk="0">
                  <a:moveTo>
                    <a:pt x="127" y="1"/>
                  </a:moveTo>
                  <a:cubicBezTo>
                    <a:pt x="61" y="1"/>
                    <a:pt x="0" y="67"/>
                    <a:pt x="0" y="133"/>
                  </a:cubicBezTo>
                  <a:cubicBezTo>
                    <a:pt x="0" y="205"/>
                    <a:pt x="60" y="288"/>
                    <a:pt x="131" y="288"/>
                  </a:cubicBezTo>
                  <a:cubicBezTo>
                    <a:pt x="203" y="288"/>
                    <a:pt x="286" y="228"/>
                    <a:pt x="286" y="145"/>
                  </a:cubicBezTo>
                  <a:cubicBezTo>
                    <a:pt x="286" y="74"/>
                    <a:pt x="226" y="2"/>
                    <a:pt x="143" y="2"/>
                  </a:cubicBezTo>
                  <a:cubicBezTo>
                    <a:pt x="138" y="1"/>
                    <a:pt x="132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1765821" y="3797185"/>
              <a:ext cx="27140" cy="46130"/>
            </a:xfrm>
            <a:custGeom>
              <a:avLst/>
              <a:gdLst/>
              <a:ahLst/>
              <a:cxnLst/>
              <a:rect l="l" t="t" r="r" b="b"/>
              <a:pathLst>
                <a:path w="323" h="549" fill="none" extrusionOk="0">
                  <a:moveTo>
                    <a:pt x="96" y="1"/>
                  </a:moveTo>
                  <a:lnTo>
                    <a:pt x="1" y="334"/>
                  </a:lnTo>
                  <a:cubicBezTo>
                    <a:pt x="1" y="334"/>
                    <a:pt x="1" y="548"/>
                    <a:pt x="322" y="51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1823884" y="3714670"/>
              <a:ext cx="77051" cy="30585"/>
            </a:xfrm>
            <a:custGeom>
              <a:avLst/>
              <a:gdLst/>
              <a:ahLst/>
              <a:cxnLst/>
              <a:rect l="l" t="t" r="r" b="b"/>
              <a:pathLst>
                <a:path w="917" h="364" extrusionOk="0">
                  <a:moveTo>
                    <a:pt x="125" y="0"/>
                  </a:moveTo>
                  <a:cubicBezTo>
                    <a:pt x="64" y="0"/>
                    <a:pt x="22" y="43"/>
                    <a:pt x="12" y="102"/>
                  </a:cubicBezTo>
                  <a:cubicBezTo>
                    <a:pt x="0" y="185"/>
                    <a:pt x="48" y="245"/>
                    <a:pt x="119" y="256"/>
                  </a:cubicBezTo>
                  <a:lnTo>
                    <a:pt x="762" y="364"/>
                  </a:lnTo>
                  <a:lnTo>
                    <a:pt x="786" y="364"/>
                  </a:lnTo>
                  <a:cubicBezTo>
                    <a:pt x="846" y="364"/>
                    <a:pt x="905" y="316"/>
                    <a:pt x="905" y="256"/>
                  </a:cubicBezTo>
                  <a:cubicBezTo>
                    <a:pt x="917" y="185"/>
                    <a:pt x="881" y="126"/>
                    <a:pt x="798" y="102"/>
                  </a:cubicBezTo>
                  <a:lnTo>
                    <a:pt x="167" y="6"/>
                  </a:lnTo>
                  <a:cubicBezTo>
                    <a:pt x="152" y="2"/>
                    <a:pt x="138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1712799" y="3699629"/>
              <a:ext cx="56129" cy="26636"/>
            </a:xfrm>
            <a:custGeom>
              <a:avLst/>
              <a:gdLst/>
              <a:ahLst/>
              <a:cxnLst/>
              <a:rect l="l" t="t" r="r" b="b"/>
              <a:pathLst>
                <a:path w="668" h="317" extrusionOk="0">
                  <a:moveTo>
                    <a:pt x="119" y="1"/>
                  </a:moveTo>
                  <a:cubicBezTo>
                    <a:pt x="64" y="1"/>
                    <a:pt x="22" y="43"/>
                    <a:pt x="13" y="102"/>
                  </a:cubicBezTo>
                  <a:cubicBezTo>
                    <a:pt x="1" y="185"/>
                    <a:pt x="36" y="245"/>
                    <a:pt x="120" y="257"/>
                  </a:cubicBezTo>
                  <a:lnTo>
                    <a:pt x="501" y="316"/>
                  </a:lnTo>
                  <a:lnTo>
                    <a:pt x="536" y="316"/>
                  </a:lnTo>
                  <a:cubicBezTo>
                    <a:pt x="596" y="316"/>
                    <a:pt x="632" y="269"/>
                    <a:pt x="655" y="209"/>
                  </a:cubicBezTo>
                  <a:cubicBezTo>
                    <a:pt x="667" y="138"/>
                    <a:pt x="620" y="78"/>
                    <a:pt x="548" y="66"/>
                  </a:cubicBezTo>
                  <a:lnTo>
                    <a:pt x="155" y="7"/>
                  </a:lnTo>
                  <a:cubicBezTo>
                    <a:pt x="143" y="3"/>
                    <a:pt x="130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1739856" y="3855248"/>
              <a:ext cx="96125" cy="39996"/>
            </a:xfrm>
            <a:custGeom>
              <a:avLst/>
              <a:gdLst/>
              <a:ahLst/>
              <a:cxnLst/>
              <a:rect l="l" t="t" r="r" b="b"/>
              <a:pathLst>
                <a:path w="1144" h="476" extrusionOk="0">
                  <a:moveTo>
                    <a:pt x="0" y="0"/>
                  </a:moveTo>
                  <a:cubicBezTo>
                    <a:pt x="0" y="0"/>
                    <a:pt x="0" y="358"/>
                    <a:pt x="345" y="441"/>
                  </a:cubicBezTo>
                  <a:cubicBezTo>
                    <a:pt x="442" y="465"/>
                    <a:pt x="529" y="475"/>
                    <a:pt x="605" y="475"/>
                  </a:cubicBezTo>
                  <a:cubicBezTo>
                    <a:pt x="1016" y="475"/>
                    <a:pt x="1143" y="179"/>
                    <a:pt x="1143" y="1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1695825" y="3459561"/>
              <a:ext cx="343242" cy="357694"/>
            </a:xfrm>
            <a:custGeom>
              <a:avLst/>
              <a:gdLst/>
              <a:ahLst/>
              <a:cxnLst/>
              <a:rect l="l" t="t" r="r" b="b"/>
              <a:pathLst>
                <a:path w="4085" h="4257" extrusionOk="0">
                  <a:moveTo>
                    <a:pt x="4084" y="2650"/>
                  </a:moveTo>
                  <a:lnTo>
                    <a:pt x="4084" y="2650"/>
                  </a:lnTo>
                  <a:lnTo>
                    <a:pt x="4084" y="2650"/>
                  </a:lnTo>
                  <a:cubicBezTo>
                    <a:pt x="4084" y="2650"/>
                    <a:pt x="4084" y="2650"/>
                    <a:pt x="4084" y="2650"/>
                  </a:cubicBezTo>
                  <a:cubicBezTo>
                    <a:pt x="4084" y="2650"/>
                    <a:pt x="4084" y="2650"/>
                    <a:pt x="4084" y="2650"/>
                  </a:cubicBezTo>
                  <a:close/>
                  <a:moveTo>
                    <a:pt x="1490" y="0"/>
                  </a:moveTo>
                  <a:cubicBezTo>
                    <a:pt x="1149" y="0"/>
                    <a:pt x="819" y="92"/>
                    <a:pt x="596" y="280"/>
                  </a:cubicBezTo>
                  <a:cubicBezTo>
                    <a:pt x="0" y="792"/>
                    <a:pt x="0" y="1673"/>
                    <a:pt x="584" y="2269"/>
                  </a:cubicBezTo>
                  <a:cubicBezTo>
                    <a:pt x="818" y="2515"/>
                    <a:pt x="1180" y="2589"/>
                    <a:pt x="1526" y="2589"/>
                  </a:cubicBezTo>
                  <a:cubicBezTo>
                    <a:pt x="1864" y="2589"/>
                    <a:pt x="2187" y="2518"/>
                    <a:pt x="2358" y="2471"/>
                  </a:cubicBezTo>
                  <a:cubicBezTo>
                    <a:pt x="2399" y="2465"/>
                    <a:pt x="2444" y="2462"/>
                    <a:pt x="2487" y="2462"/>
                  </a:cubicBezTo>
                  <a:cubicBezTo>
                    <a:pt x="2530" y="2462"/>
                    <a:pt x="2572" y="2465"/>
                    <a:pt x="2608" y="2471"/>
                  </a:cubicBezTo>
                  <a:lnTo>
                    <a:pt x="2798" y="2530"/>
                  </a:lnTo>
                  <a:cubicBezTo>
                    <a:pt x="2703" y="3042"/>
                    <a:pt x="3013" y="3435"/>
                    <a:pt x="3013" y="3435"/>
                  </a:cubicBezTo>
                  <a:lnTo>
                    <a:pt x="2917" y="4233"/>
                  </a:lnTo>
                  <a:lnTo>
                    <a:pt x="3120" y="4257"/>
                  </a:lnTo>
                  <a:lnTo>
                    <a:pt x="3560" y="4078"/>
                  </a:lnTo>
                  <a:lnTo>
                    <a:pt x="4084" y="2650"/>
                  </a:lnTo>
                  <a:lnTo>
                    <a:pt x="4084" y="2650"/>
                  </a:lnTo>
                  <a:cubicBezTo>
                    <a:pt x="4081" y="2645"/>
                    <a:pt x="3924" y="1742"/>
                    <a:pt x="3515" y="1742"/>
                  </a:cubicBezTo>
                  <a:cubicBezTo>
                    <a:pt x="3503" y="1742"/>
                    <a:pt x="3490" y="1743"/>
                    <a:pt x="3477" y="1745"/>
                  </a:cubicBezTo>
                  <a:lnTo>
                    <a:pt x="3501" y="1697"/>
                  </a:lnTo>
                  <a:cubicBezTo>
                    <a:pt x="3501" y="1697"/>
                    <a:pt x="3120" y="1578"/>
                    <a:pt x="2965" y="1090"/>
                  </a:cubicBezTo>
                  <a:cubicBezTo>
                    <a:pt x="2953" y="983"/>
                    <a:pt x="2905" y="876"/>
                    <a:pt x="2858" y="745"/>
                  </a:cubicBezTo>
                  <a:cubicBezTo>
                    <a:pt x="2657" y="254"/>
                    <a:pt x="2058" y="0"/>
                    <a:pt x="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953960" y="3775674"/>
              <a:ext cx="101082" cy="94948"/>
            </a:xfrm>
            <a:custGeom>
              <a:avLst/>
              <a:gdLst/>
              <a:ahLst/>
              <a:cxnLst/>
              <a:rect l="l" t="t" r="r" b="b"/>
              <a:pathLst>
                <a:path w="1203" h="1130" extrusionOk="0">
                  <a:moveTo>
                    <a:pt x="584" y="0"/>
                  </a:moveTo>
                  <a:cubicBezTo>
                    <a:pt x="308" y="0"/>
                    <a:pt x="69" y="213"/>
                    <a:pt x="48" y="495"/>
                  </a:cubicBezTo>
                  <a:cubicBezTo>
                    <a:pt x="0" y="804"/>
                    <a:pt x="226" y="1090"/>
                    <a:pt x="536" y="1126"/>
                  </a:cubicBezTo>
                  <a:cubicBezTo>
                    <a:pt x="558" y="1129"/>
                    <a:pt x="581" y="1130"/>
                    <a:pt x="603" y="1130"/>
                  </a:cubicBezTo>
                  <a:cubicBezTo>
                    <a:pt x="886" y="1130"/>
                    <a:pt x="1133" y="924"/>
                    <a:pt x="1155" y="626"/>
                  </a:cubicBezTo>
                  <a:cubicBezTo>
                    <a:pt x="1203" y="316"/>
                    <a:pt x="976" y="31"/>
                    <a:pt x="667" y="7"/>
                  </a:cubicBezTo>
                  <a:cubicBezTo>
                    <a:pt x="639" y="2"/>
                    <a:pt x="611" y="0"/>
                    <a:pt x="584" y="0"/>
                  </a:cubicBezTo>
                  <a:close/>
                </a:path>
              </a:pathLst>
            </a:custGeom>
            <a:solidFill>
              <a:srgbClr val="F6A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1213587" y="4775689"/>
              <a:ext cx="440291" cy="32098"/>
            </a:xfrm>
            <a:custGeom>
              <a:avLst/>
              <a:gdLst/>
              <a:ahLst/>
              <a:cxnLst/>
              <a:rect l="l" t="t" r="r" b="b"/>
              <a:pathLst>
                <a:path w="5240" h="382" extrusionOk="0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cubicBezTo>
                    <a:pt x="0" y="298"/>
                    <a:pt x="84" y="381"/>
                    <a:pt x="191" y="381"/>
                  </a:cubicBezTo>
                  <a:lnTo>
                    <a:pt x="5025" y="381"/>
                  </a:lnTo>
                  <a:cubicBezTo>
                    <a:pt x="5132" y="381"/>
                    <a:pt x="5227" y="298"/>
                    <a:pt x="5227" y="191"/>
                  </a:cubicBezTo>
                  <a:cubicBezTo>
                    <a:pt x="5239" y="83"/>
                    <a:pt x="5144" y="0"/>
                    <a:pt x="5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1537768" y="4775689"/>
              <a:ext cx="281148" cy="32098"/>
            </a:xfrm>
            <a:custGeom>
              <a:avLst/>
              <a:gdLst/>
              <a:ahLst/>
              <a:cxnLst/>
              <a:rect l="l" t="t" r="r" b="b"/>
              <a:pathLst>
                <a:path w="3346" h="382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3155" y="381"/>
                  </a:lnTo>
                  <a:cubicBezTo>
                    <a:pt x="3250" y="381"/>
                    <a:pt x="3346" y="298"/>
                    <a:pt x="3346" y="191"/>
                  </a:cubicBezTo>
                  <a:cubicBezTo>
                    <a:pt x="3346" y="83"/>
                    <a:pt x="3250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685301" y="4041286"/>
              <a:ext cx="935534" cy="611366"/>
            </a:xfrm>
            <a:custGeom>
              <a:avLst/>
              <a:gdLst/>
              <a:ahLst/>
              <a:cxnLst/>
              <a:rect l="l" t="t" r="r" b="b"/>
              <a:pathLst>
                <a:path w="11134" h="7276" extrusionOk="0">
                  <a:moveTo>
                    <a:pt x="465" y="1"/>
                  </a:moveTo>
                  <a:cubicBezTo>
                    <a:pt x="215" y="1"/>
                    <a:pt x="1" y="203"/>
                    <a:pt x="1" y="453"/>
                  </a:cubicBezTo>
                  <a:lnTo>
                    <a:pt x="1" y="6811"/>
                  </a:lnTo>
                  <a:cubicBezTo>
                    <a:pt x="1" y="7073"/>
                    <a:pt x="215" y="7276"/>
                    <a:pt x="465" y="7276"/>
                  </a:cubicBezTo>
                  <a:lnTo>
                    <a:pt x="10681" y="7276"/>
                  </a:lnTo>
                  <a:cubicBezTo>
                    <a:pt x="10931" y="7276"/>
                    <a:pt x="11133" y="7073"/>
                    <a:pt x="11133" y="6811"/>
                  </a:cubicBezTo>
                  <a:lnTo>
                    <a:pt x="11133" y="453"/>
                  </a:lnTo>
                  <a:cubicBezTo>
                    <a:pt x="11133" y="203"/>
                    <a:pt x="10931" y="1"/>
                    <a:pt x="10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910412" y="4310427"/>
              <a:ext cx="289214" cy="498268"/>
            </a:xfrm>
            <a:custGeom>
              <a:avLst/>
              <a:gdLst/>
              <a:ahLst/>
              <a:cxnLst/>
              <a:rect l="l" t="t" r="r" b="b"/>
              <a:pathLst>
                <a:path w="3442" h="5930" extrusionOk="0">
                  <a:moveTo>
                    <a:pt x="1465" y="1"/>
                  </a:moveTo>
                  <a:cubicBezTo>
                    <a:pt x="1346" y="1"/>
                    <a:pt x="1239" y="72"/>
                    <a:pt x="1227" y="191"/>
                  </a:cubicBezTo>
                  <a:lnTo>
                    <a:pt x="37" y="5632"/>
                  </a:lnTo>
                  <a:cubicBezTo>
                    <a:pt x="1" y="5787"/>
                    <a:pt x="120" y="5930"/>
                    <a:pt x="275" y="5930"/>
                  </a:cubicBezTo>
                  <a:lnTo>
                    <a:pt x="2073" y="5930"/>
                  </a:lnTo>
                  <a:cubicBezTo>
                    <a:pt x="2192" y="5930"/>
                    <a:pt x="2287" y="5859"/>
                    <a:pt x="2311" y="5739"/>
                  </a:cubicBezTo>
                  <a:lnTo>
                    <a:pt x="3418" y="298"/>
                  </a:lnTo>
                  <a:cubicBezTo>
                    <a:pt x="3442" y="132"/>
                    <a:pt x="3323" y="1"/>
                    <a:pt x="3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977467" y="4775689"/>
              <a:ext cx="282240" cy="32098"/>
            </a:xfrm>
            <a:custGeom>
              <a:avLst/>
              <a:gdLst/>
              <a:ahLst/>
              <a:cxnLst/>
              <a:rect l="l" t="t" r="r" b="b"/>
              <a:pathLst>
                <a:path w="3359" h="382" extrusionOk="0">
                  <a:moveTo>
                    <a:pt x="1" y="0"/>
                  </a:moveTo>
                  <a:lnTo>
                    <a:pt x="1" y="381"/>
                  </a:lnTo>
                  <a:lnTo>
                    <a:pt x="3156" y="381"/>
                  </a:lnTo>
                  <a:cubicBezTo>
                    <a:pt x="3251" y="381"/>
                    <a:pt x="3346" y="298"/>
                    <a:pt x="3346" y="191"/>
                  </a:cubicBezTo>
                  <a:cubicBezTo>
                    <a:pt x="3358" y="83"/>
                    <a:pt x="3275" y="0"/>
                    <a:pt x="3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6" name="Google Shape;806;p41"/>
          <p:cNvSpPr/>
          <p:nvPr/>
        </p:nvSpPr>
        <p:spPr>
          <a:xfrm>
            <a:off x="305825" y="2713629"/>
            <a:ext cx="391801" cy="373396"/>
          </a:xfrm>
          <a:custGeom>
            <a:avLst/>
            <a:gdLst/>
            <a:ahLst/>
            <a:cxnLst/>
            <a:rect l="l" t="t" r="r" b="b"/>
            <a:pathLst>
              <a:path w="2299" h="2191" fill="none" extrusionOk="0">
                <a:moveTo>
                  <a:pt x="2120" y="0"/>
                </a:moveTo>
                <a:lnTo>
                  <a:pt x="179" y="0"/>
                </a:lnTo>
                <a:cubicBezTo>
                  <a:pt x="84" y="0"/>
                  <a:pt x="0" y="72"/>
                  <a:pt x="0" y="179"/>
                </a:cubicBezTo>
                <a:lnTo>
                  <a:pt x="0" y="1262"/>
                </a:lnTo>
                <a:cubicBezTo>
                  <a:pt x="0" y="1369"/>
                  <a:pt x="84" y="1441"/>
                  <a:pt x="179" y="1441"/>
                </a:cubicBezTo>
                <a:lnTo>
                  <a:pt x="977" y="1441"/>
                </a:lnTo>
                <a:lnTo>
                  <a:pt x="1632" y="2191"/>
                </a:lnTo>
                <a:lnTo>
                  <a:pt x="1632" y="1476"/>
                </a:lnTo>
                <a:lnTo>
                  <a:pt x="2120" y="1453"/>
                </a:lnTo>
                <a:cubicBezTo>
                  <a:pt x="2227" y="1453"/>
                  <a:pt x="2298" y="1369"/>
                  <a:pt x="2298" y="1274"/>
                </a:cubicBezTo>
                <a:lnTo>
                  <a:pt x="2298" y="179"/>
                </a:lnTo>
                <a:cubicBezTo>
                  <a:pt x="2298" y="72"/>
                  <a:pt x="2203" y="0"/>
                  <a:pt x="2120" y="0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1"/>
          <p:cNvSpPr/>
          <p:nvPr/>
        </p:nvSpPr>
        <p:spPr>
          <a:xfrm>
            <a:off x="859138" y="896888"/>
            <a:ext cx="2343900" cy="983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8" name="Google Shape;808;p41"/>
          <p:cNvGrpSpPr/>
          <p:nvPr/>
        </p:nvGrpSpPr>
        <p:grpSpPr>
          <a:xfrm>
            <a:off x="1790944" y="1169912"/>
            <a:ext cx="480287" cy="437686"/>
            <a:chOff x="2811439" y="1518612"/>
            <a:chExt cx="480287" cy="437686"/>
          </a:xfrm>
        </p:grpSpPr>
        <p:sp>
          <p:nvSpPr>
            <p:cNvPr id="809" name="Google Shape;809;p41"/>
            <p:cNvSpPr/>
            <p:nvPr/>
          </p:nvSpPr>
          <p:spPr>
            <a:xfrm>
              <a:off x="2811439" y="1518612"/>
              <a:ext cx="480287" cy="437686"/>
            </a:xfrm>
            <a:custGeom>
              <a:avLst/>
              <a:gdLst/>
              <a:ahLst/>
              <a:cxnLst/>
              <a:rect l="l" t="t" r="r" b="b"/>
              <a:pathLst>
                <a:path w="5716" h="5209" extrusionOk="0">
                  <a:moveTo>
                    <a:pt x="2863" y="0"/>
                  </a:moveTo>
                  <a:cubicBezTo>
                    <a:pt x="1668" y="0"/>
                    <a:pt x="590" y="822"/>
                    <a:pt x="322" y="2027"/>
                  </a:cubicBezTo>
                  <a:cubicBezTo>
                    <a:pt x="0" y="3432"/>
                    <a:pt x="882" y="4825"/>
                    <a:pt x="2286" y="5146"/>
                  </a:cubicBezTo>
                  <a:cubicBezTo>
                    <a:pt x="2476" y="5188"/>
                    <a:pt x="2666" y="5208"/>
                    <a:pt x="2853" y="5208"/>
                  </a:cubicBezTo>
                  <a:cubicBezTo>
                    <a:pt x="4049" y="5208"/>
                    <a:pt x="5128" y="4386"/>
                    <a:pt x="5406" y="3182"/>
                  </a:cubicBezTo>
                  <a:cubicBezTo>
                    <a:pt x="5715" y="1777"/>
                    <a:pt x="4834" y="384"/>
                    <a:pt x="3429" y="62"/>
                  </a:cubicBezTo>
                  <a:cubicBezTo>
                    <a:pt x="3240" y="20"/>
                    <a:pt x="3050" y="0"/>
                    <a:pt x="2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 txBox="1"/>
            <p:nvPr/>
          </p:nvSpPr>
          <p:spPr>
            <a:xfrm>
              <a:off x="2885683" y="1570800"/>
              <a:ext cx="3318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100" dirty="0">
                  <a:solidFill>
                    <a:schemeClr val="lt1"/>
                  </a:solidFill>
                  <a:latin typeface="Rajdhani Medium"/>
                  <a:ea typeface="Rajdhani Medium"/>
                  <a:cs typeface="Rajdhani Medium"/>
                  <a:sym typeface="Rajdhani Medium"/>
                </a:rPr>
                <a:t>$</a:t>
              </a:r>
              <a:endParaRPr dirty="0">
                <a:solidFill>
                  <a:schemeClr val="lt1"/>
                </a:solidFill>
                <a:latin typeface="Rajdhani Medium"/>
                <a:ea typeface="Rajdhani Medium"/>
                <a:cs typeface="Rajdhani Medium"/>
                <a:sym typeface="Rajdhani Medium"/>
              </a:endParaRPr>
            </a:p>
          </p:txBody>
        </p:sp>
      </p:grpSp>
      <p:sp>
        <p:nvSpPr>
          <p:cNvPr id="811" name="Google Shape;811;p41"/>
          <p:cNvSpPr/>
          <p:nvPr/>
        </p:nvSpPr>
        <p:spPr>
          <a:xfrm>
            <a:off x="2430316" y="1169900"/>
            <a:ext cx="437700" cy="437700"/>
          </a:xfrm>
          <a:prstGeom prst="ellipse">
            <a:avLst/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1"/>
          <p:cNvSpPr/>
          <p:nvPr/>
        </p:nvSpPr>
        <p:spPr>
          <a:xfrm>
            <a:off x="1214225" y="1169900"/>
            <a:ext cx="437700" cy="437700"/>
          </a:xfrm>
          <a:prstGeom prst="ellipse">
            <a:avLst/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031A2B56-2BE0-4625-A418-27FCC8766B7E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139784" y="2707521"/>
            <a:ext cx="4163400" cy="340800"/>
          </a:xfrm>
        </p:spPr>
        <p:txBody>
          <a:bodyPr/>
          <a:lstStyle/>
          <a:p>
            <a:r>
              <a:rPr lang="en-US" dirty="0"/>
              <a:t>Stages of realization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iew IDDimov21's full-sized avatar">
            <a:extLst>
              <a:ext uri="{FF2B5EF4-FFF2-40B4-BE49-F238E27FC236}">
                <a16:creationId xmlns:a16="http://schemas.microsoft.com/office/drawing/2014/main" id="{84281A79-2420-46A6-AC2A-91DD8193C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06" y="1800225"/>
            <a:ext cx="1229586" cy="1229586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A5E207-D6C9-418C-8702-5339346C08F1}"/>
              </a:ext>
            </a:extLst>
          </p:cNvPr>
          <p:cNvSpPr txBox="1"/>
          <p:nvPr/>
        </p:nvSpPr>
        <p:spPr>
          <a:xfrm>
            <a:off x="3177902" y="185122"/>
            <a:ext cx="3913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OUR TEAM</a:t>
            </a:r>
          </a:p>
        </p:txBody>
      </p:sp>
      <p:sp>
        <p:nvSpPr>
          <p:cNvPr id="4" name="Google Shape;737;p41">
            <a:extLst>
              <a:ext uri="{FF2B5EF4-FFF2-40B4-BE49-F238E27FC236}">
                <a16:creationId xmlns:a16="http://schemas.microsoft.com/office/drawing/2014/main" id="{AC31867F-6D0F-402B-9A8E-42E4D6B121A3}"/>
              </a:ext>
            </a:extLst>
          </p:cNvPr>
          <p:cNvSpPr/>
          <p:nvPr/>
        </p:nvSpPr>
        <p:spPr>
          <a:xfrm>
            <a:off x="319182" y="1056771"/>
            <a:ext cx="8572500" cy="3789426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8" descr="View KRRusev21's full-sized avatar">
            <a:extLst>
              <a:ext uri="{FF2B5EF4-FFF2-40B4-BE49-F238E27FC236}">
                <a16:creationId xmlns:a16="http://schemas.microsoft.com/office/drawing/2014/main" id="{FD1570A6-06B4-4017-9A4B-7BB8839FB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77" y="1800225"/>
            <a:ext cx="1248744" cy="1248744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6B8C3B-8AA2-4D02-BB90-1937C187D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448" y="1800225"/>
            <a:ext cx="1269143" cy="1269143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BFFE71C2-0D38-441A-9F6E-D7A2B6ECF620}"/>
              </a:ext>
            </a:extLst>
          </p:cNvPr>
          <p:cNvSpPr txBox="1"/>
          <p:nvPr/>
        </p:nvSpPr>
        <p:spPr>
          <a:xfrm>
            <a:off x="474522" y="3634681"/>
            <a:ext cx="1598353" cy="612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pc="102" dirty="0">
                <a:solidFill>
                  <a:schemeClr val="accent6">
                    <a:lumMod val="50000"/>
                  </a:schemeClr>
                </a:solidFill>
                <a:latin typeface="DM Sans"/>
              </a:rPr>
              <a:t>Backend Developer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C19D1F5-AEF3-45D4-AA08-FC0EE5BA0AE2}"/>
              </a:ext>
            </a:extLst>
          </p:cNvPr>
          <p:cNvSpPr txBox="1"/>
          <p:nvPr/>
        </p:nvSpPr>
        <p:spPr>
          <a:xfrm>
            <a:off x="2040224" y="3634681"/>
            <a:ext cx="1598353" cy="612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pc="102" dirty="0">
                <a:solidFill>
                  <a:schemeClr val="accent6">
                    <a:lumMod val="50000"/>
                  </a:schemeClr>
                </a:solidFill>
                <a:latin typeface="DM Sans"/>
              </a:rPr>
              <a:t>Backend Developer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BAF23-18CE-40EC-A4E6-56261EE02E68}"/>
              </a:ext>
            </a:extLst>
          </p:cNvPr>
          <p:cNvSpPr txBox="1"/>
          <p:nvPr/>
        </p:nvSpPr>
        <p:spPr>
          <a:xfrm>
            <a:off x="3887314" y="3634681"/>
            <a:ext cx="1296277" cy="612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pc="102" dirty="0">
                <a:solidFill>
                  <a:srgbClr val="00B050"/>
                </a:solidFill>
                <a:latin typeface="DM Sans"/>
              </a:rPr>
              <a:t>Scrum Trainer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3B2DE0-C224-42D2-A2E0-DE49C6B55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" t="-1041" r="-411" b="28541"/>
          <a:stretch/>
        </p:blipFill>
        <p:spPr bwMode="auto">
          <a:xfrm>
            <a:off x="5594180" y="1832163"/>
            <a:ext cx="1265283" cy="1237205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993A9A-136D-4AAC-970C-9D19D84186EA}"/>
              </a:ext>
            </a:extLst>
          </p:cNvPr>
          <p:cNvSpPr txBox="1"/>
          <p:nvPr/>
        </p:nvSpPr>
        <p:spPr>
          <a:xfrm>
            <a:off x="5563186" y="3634681"/>
            <a:ext cx="1296277" cy="612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pc="102" dirty="0">
                <a:solidFill>
                  <a:srgbClr val="00B050"/>
                </a:solidFill>
                <a:latin typeface="DM Sans"/>
              </a:rPr>
              <a:t>Scrum Trainer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77CCA82-6C62-4419-83F7-44754EE8F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6" t="28923" r="8645" b="16414"/>
          <a:stretch/>
        </p:blipFill>
        <p:spPr bwMode="auto">
          <a:xfrm>
            <a:off x="7257867" y="1771672"/>
            <a:ext cx="1401559" cy="1329634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9CD2D96-C46F-4F48-941F-B4260000C5E3}"/>
              </a:ext>
            </a:extLst>
          </p:cNvPr>
          <p:cNvSpPr txBox="1"/>
          <p:nvPr/>
        </p:nvSpPr>
        <p:spPr>
          <a:xfrm>
            <a:off x="7270542" y="3794982"/>
            <a:ext cx="1296277" cy="2917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pc="102" dirty="0">
                <a:solidFill>
                  <a:srgbClr val="C00000"/>
                </a:solidFill>
                <a:latin typeface="DM Sans"/>
              </a:rPr>
              <a:t>Designer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5E7B55-2C5C-4787-A5CE-0903EF73C888}"/>
              </a:ext>
            </a:extLst>
          </p:cNvPr>
          <p:cNvSpPr txBox="1"/>
          <p:nvPr/>
        </p:nvSpPr>
        <p:spPr>
          <a:xfrm>
            <a:off x="723259" y="3294396"/>
            <a:ext cx="131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Questrial" pitchFamily="2" charset="0"/>
                <a:ea typeface="Questrial" pitchFamily="2" charset="0"/>
                <a:cs typeface="Questrial" pitchFamily="2" charset="0"/>
              </a:rPr>
              <a:t>Ivan Dimov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E4CB9E-66EF-4F97-95E3-A06F8B9511CB}"/>
              </a:ext>
            </a:extLst>
          </p:cNvPr>
          <p:cNvSpPr txBox="1"/>
          <p:nvPr/>
        </p:nvSpPr>
        <p:spPr>
          <a:xfrm>
            <a:off x="2288961" y="3294396"/>
            <a:ext cx="131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Questrial" pitchFamily="2" charset="0"/>
                <a:ea typeface="Questrial" pitchFamily="2" charset="0"/>
                <a:cs typeface="Questrial" pitchFamily="2" charset="0"/>
              </a:rPr>
              <a:t>Kevin </a:t>
            </a:r>
            <a:r>
              <a:rPr lang="en-US" sz="16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Rusev</a:t>
            </a:r>
            <a:endParaRPr lang="en-US" sz="16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911F25-F1AA-491B-87CA-294C23E6EE54}"/>
              </a:ext>
            </a:extLst>
          </p:cNvPr>
          <p:cNvSpPr txBox="1"/>
          <p:nvPr/>
        </p:nvSpPr>
        <p:spPr>
          <a:xfrm>
            <a:off x="3816558" y="3294396"/>
            <a:ext cx="1758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Svilen</a:t>
            </a:r>
            <a:r>
              <a:rPr lang="en-US" sz="16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Todorov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604EC2-5FC1-4F24-B5D9-7E3EBE4F3642}"/>
              </a:ext>
            </a:extLst>
          </p:cNvPr>
          <p:cNvSpPr txBox="1"/>
          <p:nvPr/>
        </p:nvSpPr>
        <p:spPr>
          <a:xfrm>
            <a:off x="5391896" y="3292665"/>
            <a:ext cx="1918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Dimitar</a:t>
            </a:r>
            <a:r>
              <a:rPr lang="en-US" sz="16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Georgiev</a:t>
            </a:r>
            <a:endParaRPr lang="en-US" sz="16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8D0E5-74DF-4870-94F0-45B15F6658FC}"/>
              </a:ext>
            </a:extLst>
          </p:cNvPr>
          <p:cNvSpPr txBox="1"/>
          <p:nvPr/>
        </p:nvSpPr>
        <p:spPr>
          <a:xfrm>
            <a:off x="7128888" y="3291470"/>
            <a:ext cx="1695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Questrial" pitchFamily="2" charset="0"/>
                <a:ea typeface="Questrial" pitchFamily="2" charset="0"/>
                <a:cs typeface="Questrial" pitchFamily="2" charset="0"/>
              </a:rPr>
              <a:t>Teodora </a:t>
            </a:r>
            <a:r>
              <a:rPr lang="en-US" sz="16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Lozeva</a:t>
            </a:r>
            <a:endParaRPr lang="en-US" sz="16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58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C41DEB-4B74-4AAF-872C-10D2FB04A0B5}"/>
              </a:ext>
            </a:extLst>
          </p:cNvPr>
          <p:cNvSpPr txBox="1"/>
          <p:nvPr/>
        </p:nvSpPr>
        <p:spPr>
          <a:xfrm>
            <a:off x="3701777" y="1147147"/>
            <a:ext cx="3913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Topic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3BA8A-C1CB-4CCE-B8EB-332F9BC3EE23}"/>
              </a:ext>
            </a:extLst>
          </p:cNvPr>
          <p:cNvSpPr txBox="1"/>
          <p:nvPr/>
        </p:nvSpPr>
        <p:spPr>
          <a:xfrm>
            <a:off x="2055019" y="2177556"/>
            <a:ext cx="46696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chemeClr val="tx1"/>
                </a:solidFill>
                <a:effectLst/>
                <a:latin typeface="-apple-system"/>
              </a:rPr>
              <a:t>This app is used for banking transactions and to bequeath something as it’s made easy to understand app for people to use.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71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44F4D0DF-B3C6-4FB5-BBF2-8F543FA62138}"/>
              </a:ext>
            </a:extLst>
          </p:cNvPr>
          <p:cNvSpPr/>
          <p:nvPr/>
        </p:nvSpPr>
        <p:spPr>
          <a:xfrm>
            <a:off x="433038" y="1379220"/>
            <a:ext cx="1520247" cy="2148840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9F53854C-172C-4472-8096-0485E5F0ACC0}"/>
              </a:ext>
            </a:extLst>
          </p:cNvPr>
          <p:cNvSpPr txBox="1"/>
          <p:nvPr/>
        </p:nvSpPr>
        <p:spPr>
          <a:xfrm>
            <a:off x="433039" y="1626058"/>
            <a:ext cx="1520246" cy="1117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4B47B30D-1B3F-42C4-BA88-73A3CEA2B2CB}"/>
              </a:ext>
            </a:extLst>
          </p:cNvPr>
          <p:cNvSpPr txBox="1"/>
          <p:nvPr/>
        </p:nvSpPr>
        <p:spPr>
          <a:xfrm>
            <a:off x="0" y="3774898"/>
            <a:ext cx="2551630" cy="10080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400" spc="289" dirty="0">
                <a:solidFill>
                  <a:srgbClr val="231F20"/>
                </a:solidFill>
                <a:latin typeface="DM Sans Bold"/>
              </a:rPr>
              <a:t>Form the team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FB7E4EAB-6740-4451-BAD4-403E5ED8A36B}"/>
              </a:ext>
            </a:extLst>
          </p:cNvPr>
          <p:cNvSpPr txBox="1"/>
          <p:nvPr/>
        </p:nvSpPr>
        <p:spPr>
          <a:xfrm>
            <a:off x="2044140" y="3996027"/>
            <a:ext cx="2875362" cy="4822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400" spc="289" dirty="0">
                <a:solidFill>
                  <a:srgbClr val="231F20"/>
                </a:solidFill>
                <a:latin typeface="DM Sans Bold"/>
              </a:rPr>
              <a:t>The idea</a:t>
            </a:r>
          </a:p>
        </p:txBody>
      </p:sp>
      <p:sp>
        <p:nvSpPr>
          <p:cNvPr id="28" name="TextBox 30">
            <a:extLst>
              <a:ext uri="{FF2B5EF4-FFF2-40B4-BE49-F238E27FC236}">
                <a16:creationId xmlns:a16="http://schemas.microsoft.com/office/drawing/2014/main" id="{4AB10ED5-DB2E-4AF6-A0F1-6F5429AFF60D}"/>
              </a:ext>
            </a:extLst>
          </p:cNvPr>
          <p:cNvSpPr txBox="1"/>
          <p:nvPr/>
        </p:nvSpPr>
        <p:spPr>
          <a:xfrm>
            <a:off x="4332800" y="3986050"/>
            <a:ext cx="2875362" cy="4822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400" spc="289" dirty="0">
                <a:solidFill>
                  <a:srgbClr val="231F20"/>
                </a:solidFill>
                <a:latin typeface="DM Sans Bold"/>
              </a:rPr>
              <a:t>Realizing it</a:t>
            </a:r>
          </a:p>
        </p:txBody>
      </p:sp>
      <p:sp>
        <p:nvSpPr>
          <p:cNvPr id="30" name="TextBox 32">
            <a:extLst>
              <a:ext uri="{FF2B5EF4-FFF2-40B4-BE49-F238E27FC236}">
                <a16:creationId xmlns:a16="http://schemas.microsoft.com/office/drawing/2014/main" id="{65CC893D-75D2-499E-B927-A5AC1ADE1A1A}"/>
              </a:ext>
            </a:extLst>
          </p:cNvPr>
          <p:cNvSpPr txBox="1"/>
          <p:nvPr/>
        </p:nvSpPr>
        <p:spPr>
          <a:xfrm>
            <a:off x="6504529" y="4027691"/>
            <a:ext cx="2875362" cy="50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Present</a:t>
            </a:r>
          </a:p>
        </p:txBody>
      </p:sp>
      <p:sp>
        <p:nvSpPr>
          <p:cNvPr id="63" name="Freeform 3">
            <a:extLst>
              <a:ext uri="{FF2B5EF4-FFF2-40B4-BE49-F238E27FC236}">
                <a16:creationId xmlns:a16="http://schemas.microsoft.com/office/drawing/2014/main" id="{C75748E0-C036-400D-9AE2-A7922BC06050}"/>
              </a:ext>
            </a:extLst>
          </p:cNvPr>
          <p:cNvSpPr/>
          <p:nvPr/>
        </p:nvSpPr>
        <p:spPr>
          <a:xfrm>
            <a:off x="7149080" y="1379220"/>
            <a:ext cx="1520247" cy="2148840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4" name="TextBox 10">
            <a:extLst>
              <a:ext uri="{FF2B5EF4-FFF2-40B4-BE49-F238E27FC236}">
                <a16:creationId xmlns:a16="http://schemas.microsoft.com/office/drawing/2014/main" id="{50CC2FB4-2527-4501-9523-3FCBB24973CD}"/>
              </a:ext>
            </a:extLst>
          </p:cNvPr>
          <p:cNvSpPr txBox="1"/>
          <p:nvPr/>
        </p:nvSpPr>
        <p:spPr>
          <a:xfrm>
            <a:off x="7182087" y="1535178"/>
            <a:ext cx="1520246" cy="1117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id="68" name="Freeform 3">
            <a:extLst>
              <a:ext uri="{FF2B5EF4-FFF2-40B4-BE49-F238E27FC236}">
                <a16:creationId xmlns:a16="http://schemas.microsoft.com/office/drawing/2014/main" id="{D1C1F892-F830-4D8B-A035-091D67FDF879}"/>
              </a:ext>
            </a:extLst>
          </p:cNvPr>
          <p:cNvSpPr/>
          <p:nvPr/>
        </p:nvSpPr>
        <p:spPr>
          <a:xfrm>
            <a:off x="5010358" y="1379220"/>
            <a:ext cx="1520247" cy="2148840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9" name="TextBox 10">
            <a:extLst>
              <a:ext uri="{FF2B5EF4-FFF2-40B4-BE49-F238E27FC236}">
                <a16:creationId xmlns:a16="http://schemas.microsoft.com/office/drawing/2014/main" id="{675110B8-1334-4D06-9BEB-F3842A2BDC60}"/>
              </a:ext>
            </a:extLst>
          </p:cNvPr>
          <p:cNvSpPr txBox="1"/>
          <p:nvPr/>
        </p:nvSpPr>
        <p:spPr>
          <a:xfrm>
            <a:off x="5043366" y="1534720"/>
            <a:ext cx="1520246" cy="1117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70" name="Freeform 3">
            <a:extLst>
              <a:ext uri="{FF2B5EF4-FFF2-40B4-BE49-F238E27FC236}">
                <a16:creationId xmlns:a16="http://schemas.microsoft.com/office/drawing/2014/main" id="{A1E4B45B-E4DD-436E-86AB-4B5533398B63}"/>
              </a:ext>
            </a:extLst>
          </p:cNvPr>
          <p:cNvSpPr/>
          <p:nvPr/>
        </p:nvSpPr>
        <p:spPr>
          <a:xfrm>
            <a:off x="2721698" y="1379220"/>
            <a:ext cx="1520247" cy="2148840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1" name="TextBox 10">
            <a:extLst>
              <a:ext uri="{FF2B5EF4-FFF2-40B4-BE49-F238E27FC236}">
                <a16:creationId xmlns:a16="http://schemas.microsoft.com/office/drawing/2014/main" id="{E2DC4C78-2ABF-4B95-982C-720E586394A6}"/>
              </a:ext>
            </a:extLst>
          </p:cNvPr>
          <p:cNvSpPr txBox="1"/>
          <p:nvPr/>
        </p:nvSpPr>
        <p:spPr>
          <a:xfrm>
            <a:off x="2754707" y="1534720"/>
            <a:ext cx="1520246" cy="1117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1EFCC6-D208-4140-B097-1E503A1920EF}"/>
              </a:ext>
            </a:extLst>
          </p:cNvPr>
          <p:cNvSpPr txBox="1"/>
          <p:nvPr/>
        </p:nvSpPr>
        <p:spPr>
          <a:xfrm>
            <a:off x="1595757" y="335154"/>
            <a:ext cx="68952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Questrial" pitchFamily="2" charset="0"/>
                <a:ea typeface="Questrial" pitchFamily="2" charset="0"/>
                <a:cs typeface="Questrial" pitchFamily="2" charset="0"/>
              </a:rPr>
              <a:t>Stages of realization</a:t>
            </a:r>
          </a:p>
        </p:txBody>
      </p:sp>
    </p:spTree>
    <p:extLst>
      <p:ext uri="{BB962C8B-B14F-4D97-AF65-F5344CB8AC3E}">
        <p14:creationId xmlns:p14="http://schemas.microsoft.com/office/powerpoint/2010/main" val="160012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4">
            <a:extLst>
              <a:ext uri="{FF2B5EF4-FFF2-40B4-BE49-F238E27FC236}">
                <a16:creationId xmlns:a16="http://schemas.microsoft.com/office/drawing/2014/main" id="{FD582C82-A335-40F1-8681-50302F7B78B4}"/>
              </a:ext>
            </a:extLst>
          </p:cNvPr>
          <p:cNvSpPr/>
          <p:nvPr/>
        </p:nvSpPr>
        <p:spPr>
          <a:xfrm>
            <a:off x="2763131" y="2083232"/>
            <a:ext cx="897430" cy="919566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3" name="TextBox 13">
            <a:extLst>
              <a:ext uri="{FF2B5EF4-FFF2-40B4-BE49-F238E27FC236}">
                <a16:creationId xmlns:a16="http://schemas.microsoft.com/office/drawing/2014/main" id="{3ACD4500-ABE4-4C8C-9B03-59F41B1217B1}"/>
              </a:ext>
            </a:extLst>
          </p:cNvPr>
          <p:cNvSpPr txBox="1"/>
          <p:nvPr/>
        </p:nvSpPr>
        <p:spPr>
          <a:xfrm>
            <a:off x="-1204489" y="105832"/>
            <a:ext cx="11552977" cy="1067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3600" spc="368" dirty="0">
                <a:solidFill>
                  <a:srgbClr val="231F20"/>
                </a:solidFill>
                <a:latin typeface="Oswald Bold"/>
              </a:rPr>
              <a:t>USED TECHNOLOGIES</a:t>
            </a:r>
          </a:p>
        </p:txBody>
      </p:sp>
      <p:pic>
        <p:nvPicPr>
          <p:cNvPr id="88" name="Picture 87" descr="A logo with a cat head&#10;&#10;Description automatically generated">
            <a:extLst>
              <a:ext uri="{FF2B5EF4-FFF2-40B4-BE49-F238E27FC236}">
                <a16:creationId xmlns:a16="http://schemas.microsoft.com/office/drawing/2014/main" id="{1E0419A5-280E-40AB-9990-52D6D8E17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61" y="1987170"/>
            <a:ext cx="1872570" cy="1068016"/>
          </a:xfrm>
          <a:prstGeom prst="rect">
            <a:avLst/>
          </a:prstGeom>
        </p:spPr>
      </p:pic>
      <p:sp>
        <p:nvSpPr>
          <p:cNvPr id="97" name="Freeform 4">
            <a:extLst>
              <a:ext uri="{FF2B5EF4-FFF2-40B4-BE49-F238E27FC236}">
                <a16:creationId xmlns:a16="http://schemas.microsoft.com/office/drawing/2014/main" id="{90543D08-B7C3-48B1-BEC9-AB3529BA6330}"/>
              </a:ext>
            </a:extLst>
          </p:cNvPr>
          <p:cNvSpPr/>
          <p:nvPr/>
        </p:nvSpPr>
        <p:spPr>
          <a:xfrm>
            <a:off x="3894502" y="2069308"/>
            <a:ext cx="897430" cy="919566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8" name="Freeform 4">
            <a:extLst>
              <a:ext uri="{FF2B5EF4-FFF2-40B4-BE49-F238E27FC236}">
                <a16:creationId xmlns:a16="http://schemas.microsoft.com/office/drawing/2014/main" id="{5D43B765-B6BE-4EC3-AE75-019FCB4C75CD}"/>
              </a:ext>
            </a:extLst>
          </p:cNvPr>
          <p:cNvSpPr/>
          <p:nvPr/>
        </p:nvSpPr>
        <p:spPr>
          <a:xfrm>
            <a:off x="4961265" y="2061395"/>
            <a:ext cx="897430" cy="919566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9" name="Freeform 4">
            <a:extLst>
              <a:ext uri="{FF2B5EF4-FFF2-40B4-BE49-F238E27FC236}">
                <a16:creationId xmlns:a16="http://schemas.microsoft.com/office/drawing/2014/main" id="{EE12600D-E01D-4D0D-B8DC-9DD007C03654}"/>
              </a:ext>
            </a:extLst>
          </p:cNvPr>
          <p:cNvSpPr/>
          <p:nvPr/>
        </p:nvSpPr>
        <p:spPr>
          <a:xfrm>
            <a:off x="5564383" y="3063442"/>
            <a:ext cx="897430" cy="919566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0" name="Freeform 4">
            <a:extLst>
              <a:ext uri="{FF2B5EF4-FFF2-40B4-BE49-F238E27FC236}">
                <a16:creationId xmlns:a16="http://schemas.microsoft.com/office/drawing/2014/main" id="{F8E9B49A-C40F-4213-AFB6-8F63A2CDAA40}"/>
              </a:ext>
            </a:extLst>
          </p:cNvPr>
          <p:cNvSpPr/>
          <p:nvPr/>
        </p:nvSpPr>
        <p:spPr>
          <a:xfrm>
            <a:off x="3090635" y="3124560"/>
            <a:ext cx="897430" cy="919566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B9A2CC7D-4BD7-4336-AECF-E6FCFADBC6C5}"/>
              </a:ext>
            </a:extLst>
          </p:cNvPr>
          <p:cNvSpPr/>
          <p:nvPr/>
        </p:nvSpPr>
        <p:spPr>
          <a:xfrm>
            <a:off x="4374851" y="3121105"/>
            <a:ext cx="897430" cy="919566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91" name="Picture 90" descr="A blue hexagon with black and white logo&#10;&#10;Description automatically generated">
            <a:extLst>
              <a:ext uri="{FF2B5EF4-FFF2-40B4-BE49-F238E27FC236}">
                <a16:creationId xmlns:a16="http://schemas.microsoft.com/office/drawing/2014/main" id="{B55BC1C9-3794-4A05-90E6-95D50938ED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259" y="2174407"/>
            <a:ext cx="557443" cy="626088"/>
          </a:xfrm>
          <a:prstGeom prst="rect">
            <a:avLst/>
          </a:prstGeom>
        </p:spPr>
      </p:pic>
      <p:pic>
        <p:nvPicPr>
          <p:cNvPr id="94" name="Picture 4">
            <a:extLst>
              <a:ext uri="{FF2B5EF4-FFF2-40B4-BE49-F238E27FC236}">
                <a16:creationId xmlns:a16="http://schemas.microsoft.com/office/drawing/2014/main" id="{EC46586E-5A91-49B6-B540-6CE215D47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637" y="3316511"/>
            <a:ext cx="508082" cy="47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01E4E5EA-EF83-4730-BDA2-167247949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357" y="2205101"/>
            <a:ext cx="615386" cy="61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>
            <a:extLst>
              <a:ext uri="{FF2B5EF4-FFF2-40B4-BE49-F238E27FC236}">
                <a16:creationId xmlns:a16="http://schemas.microsoft.com/office/drawing/2014/main" id="{C5598EC3-4C41-4D49-8314-2FCDFA253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61" y="3255179"/>
            <a:ext cx="581134" cy="54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 Excel Logo PNG and Microsoft Excel Logo Transparent Clipart Free  Download. - CleanPNG / KissPNG">
            <a:extLst>
              <a:ext uri="{FF2B5EF4-FFF2-40B4-BE49-F238E27FC236}">
                <a16:creationId xmlns:a16="http://schemas.microsoft.com/office/drawing/2014/main" id="{852ED4F3-B6A5-4EFB-3599-ECCD8949A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8462" r="92308">
                        <a14:foregroundMark x1="81923" y1="26923" x2="81923" y2="26923"/>
                        <a14:foregroundMark x1="81923" y1="40385" x2="81923" y2="40385"/>
                        <a14:foregroundMark x1="81923" y1="50000" x2="81923" y2="50000"/>
                        <a14:foregroundMark x1="81923" y1="60000" x2="81923" y2="60000"/>
                        <a14:foregroundMark x1="81923" y1="71538" x2="81923" y2="71538"/>
                        <a14:foregroundMark x1="92308" y1="68846" x2="92308" y2="68846"/>
                        <a14:foregroundMark x1="8462" y1="26923" x2="8462" y2="26923"/>
                        <a14:foregroundMark x1="27308" y1="49231" x2="27308" y2="49231"/>
                        <a14:foregroundMark x1="25769" y1="43462" x2="25769" y2="43462"/>
                        <a14:foregroundMark x1="20000" y1="36923" x2="34615" y2="48846"/>
                        <a14:foregroundMark x1="35769" y1="53846" x2="32308" y2="56923"/>
                        <a14:foregroundMark x1="35385" y1="62692" x2="14231" y2="70385"/>
                        <a14:foregroundMark x1="27692" y1="58846" x2="21923" y2="52308"/>
                        <a14:foregroundMark x1="35769" y1="40385" x2="31923" y2="426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873" y="3245070"/>
            <a:ext cx="615386" cy="61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3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A3705BC-D184-EA0F-A6E8-99C938A5C915}"/>
              </a:ext>
            </a:extLst>
          </p:cNvPr>
          <p:cNvSpPr txBox="1"/>
          <p:nvPr/>
        </p:nvSpPr>
        <p:spPr>
          <a:xfrm>
            <a:off x="2547257" y="2637065"/>
            <a:ext cx="479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Questrial" pitchFamily="2" charset="0"/>
                <a:ea typeface="Questrial" pitchFamily="2" charset="0"/>
                <a:cs typeface="Questrial" pitchFamily="2" charset="0"/>
              </a:rPr>
              <a:t>Let’s move to our project..</a:t>
            </a:r>
          </a:p>
        </p:txBody>
      </p:sp>
    </p:spTree>
    <p:extLst>
      <p:ext uri="{BB962C8B-B14F-4D97-AF65-F5344CB8AC3E}">
        <p14:creationId xmlns:p14="http://schemas.microsoft.com/office/powerpoint/2010/main" val="706212583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Bank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8E8E4"/>
      </a:accent1>
      <a:accent2>
        <a:srgbClr val="D59090"/>
      </a:accent2>
      <a:accent3>
        <a:srgbClr val="3B3252"/>
      </a:accent3>
      <a:accent4>
        <a:srgbClr val="818479"/>
      </a:accent4>
      <a:accent5>
        <a:srgbClr val="E4D256"/>
      </a:accent5>
      <a:accent6>
        <a:srgbClr val="85ADD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85</Words>
  <Application>Microsoft Office PowerPoint</Application>
  <PresentationFormat>Презентация на цял екран (16:9)</PresentationFormat>
  <Paragraphs>35</Paragraphs>
  <Slides>7</Slides>
  <Notes>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7" baseType="lpstr">
      <vt:lpstr>Barlow</vt:lpstr>
      <vt:lpstr>Arial</vt:lpstr>
      <vt:lpstr>DM Sans</vt:lpstr>
      <vt:lpstr>DM Sans Bold</vt:lpstr>
      <vt:lpstr>-apple-system</vt:lpstr>
      <vt:lpstr>Rajdhani Medium</vt:lpstr>
      <vt:lpstr>Black Han Sans</vt:lpstr>
      <vt:lpstr>Questrial</vt:lpstr>
      <vt:lpstr>Oswald Bold</vt:lpstr>
      <vt:lpstr>Virtual Bank Business Plan by Slidesgo</vt:lpstr>
      <vt:lpstr>ShieldPay</vt:lpstr>
      <vt:lpstr>TABLE OF CONTENTS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ShieldPay</dc:title>
  <cp:lastModifiedBy>Теодора Лъчезарова Лозева</cp:lastModifiedBy>
  <cp:revision>2</cp:revision>
  <dcterms:modified xsi:type="dcterms:W3CDTF">2024-01-25T18:48:50Z</dcterms:modified>
</cp:coreProperties>
</file>