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6B33-0415-4F6A-8ECD-A4FA26788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91196"/>
            <a:ext cx="8915399" cy="1126283"/>
          </a:xfrm>
        </p:spPr>
        <p:txBody>
          <a:bodyPr/>
          <a:lstStyle/>
          <a:p>
            <a:r>
              <a:rPr lang="en-US" dirty="0" err="1"/>
              <a:t>CarRental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26484-E611-4FC4-9003-DA08C9B2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1792879"/>
            <a:ext cx="8915399" cy="1126283"/>
          </a:xfrm>
        </p:spPr>
        <p:txBody>
          <a:bodyPr>
            <a:noAutofit/>
          </a:bodyPr>
          <a:lstStyle/>
          <a:p>
            <a:r>
              <a:rPr lang="ru-RU" sz="4000" dirty="0"/>
              <a:t>Проект по прокату автомобилей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C5922-6DFC-4EDC-A874-3C2C88CD5CAB}"/>
              </a:ext>
            </a:extLst>
          </p:cNvPr>
          <p:cNvSpPr txBox="1"/>
          <p:nvPr/>
        </p:nvSpPr>
        <p:spPr>
          <a:xfrm>
            <a:off x="7239000" y="3938839"/>
            <a:ext cx="393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</a:p>
          <a:p>
            <a:pPr algn="r"/>
            <a:r>
              <a:rPr lang="ru-RU" dirty="0"/>
              <a:t>Студенты группы 381606-м2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Дружин Игорь</a:t>
            </a:r>
          </a:p>
          <a:p>
            <a:pPr algn="r"/>
            <a:r>
              <a:rPr lang="ru-RU" dirty="0"/>
              <a:t>Кокошников Алексей</a:t>
            </a:r>
          </a:p>
          <a:p>
            <a:pPr algn="r"/>
            <a:r>
              <a:rPr lang="ru-RU" dirty="0"/>
              <a:t>Пауль Эдуард</a:t>
            </a:r>
          </a:p>
        </p:txBody>
      </p:sp>
    </p:spTree>
    <p:extLst>
      <p:ext uri="{BB962C8B-B14F-4D97-AF65-F5344CB8AC3E}">
        <p14:creationId xmlns:p14="http://schemas.microsoft.com/office/powerpoint/2010/main" val="43841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D5DB-431A-4ECB-9B74-8869743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Задание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0141-EDA6-4261-9EFD-568601AD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База данных Прокат автомобилей предназначена для работы комерческой фирмы, занимающейся прокатом автомобилей. Нашей задачей является отслеживание финансовых показателей работы пункта проката. В пункт проката обращаются клиенты.</a:t>
            </a:r>
          </a:p>
        </p:txBody>
      </p:sp>
    </p:spTree>
    <p:extLst>
      <p:ext uri="{BB962C8B-B14F-4D97-AF65-F5344CB8AC3E}">
        <p14:creationId xmlns:p14="http://schemas.microsoft.com/office/powerpoint/2010/main" val="365908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6661-5431-4972-A384-04287CAE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358A-5BC3-41C0-BAFD-418A0139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реализации проекта использовалась база данных </a:t>
            </a:r>
            <a:r>
              <a:rPr lang="en-US" sz="2400" dirty="0"/>
              <a:t>Mongo DB.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ru-RU" sz="2400" dirty="0"/>
              <a:t>MongoDB — это документарная база данных. Вместо хранения данных в таблицах, состоящих из отдельных строк, как в реляционных базах, MongoDB сохраняет данные в коллекциях, состоящих из документов. Документ — это большой JSON объект без заранее определенного формата и схемы.</a:t>
            </a:r>
          </a:p>
        </p:txBody>
      </p:sp>
    </p:spTree>
    <p:extLst>
      <p:ext uri="{BB962C8B-B14F-4D97-AF65-F5344CB8AC3E}">
        <p14:creationId xmlns:p14="http://schemas.microsoft.com/office/powerpoint/2010/main" val="17879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B3B169-0554-41EA-81D6-EED1E1216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507374"/>
              </p:ext>
            </p:extLst>
          </p:nvPr>
        </p:nvGraphicFramePr>
        <p:xfrm>
          <a:off x="2659718" y="929391"/>
          <a:ext cx="1727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156001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31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948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A5B2C0-9EFB-4540-A49B-A6781F688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56227"/>
              </p:ext>
            </p:extLst>
          </p:nvPr>
        </p:nvGraphicFramePr>
        <p:xfrm>
          <a:off x="5693504" y="721391"/>
          <a:ext cx="172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988198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36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3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61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7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 Per Day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3468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DB2989-6255-4CB7-A582-851EB3BB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84522"/>
              </p:ext>
            </p:extLst>
          </p:nvPr>
        </p:nvGraphicFramePr>
        <p:xfrm>
          <a:off x="1843840" y="3429000"/>
          <a:ext cx="2070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37903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5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Surname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Patronymic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5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Passport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 Rate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806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B1656F-E5C9-4626-BE49-725653B0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32194"/>
              </p:ext>
            </p:extLst>
          </p:nvPr>
        </p:nvGraphicFramePr>
        <p:xfrm>
          <a:off x="5395054" y="3429000"/>
          <a:ext cx="2324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379031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Preference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7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5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4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Rental period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5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model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 price per 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806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3F3EA5-BA4D-4B24-A501-9CCB9959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92628"/>
              </p:ext>
            </p:extLst>
          </p:nvPr>
        </p:nvGraphicFramePr>
        <p:xfrm>
          <a:off x="8638797" y="350551"/>
          <a:ext cx="1727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976043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2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46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3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Finish 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2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Preference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764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4A62E1-E86A-4CD7-AEE1-F80F3EFF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80871"/>
              </p:ext>
            </p:extLst>
          </p:nvPr>
        </p:nvGraphicFramePr>
        <p:xfrm>
          <a:off x="8702297" y="5119585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82276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Penalty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0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5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Penalty type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0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9229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784052-0E35-49AB-8449-3F4537BA2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49036"/>
              </p:ext>
            </p:extLst>
          </p:nvPr>
        </p:nvGraphicFramePr>
        <p:xfrm>
          <a:off x="8702297" y="3291328"/>
          <a:ext cx="1600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82276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0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5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Penalty 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04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price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92294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D57641F-4D12-4DBE-A417-1637CD9C5298}"/>
              </a:ext>
            </a:extLst>
          </p:cNvPr>
          <p:cNvCxnSpPr/>
          <p:nvPr/>
        </p:nvCxnSpPr>
        <p:spPr>
          <a:xfrm>
            <a:off x="4386918" y="1485651"/>
            <a:ext cx="1306586" cy="5562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16A60F-C9D9-4BE4-BACE-A8F7749F916D}"/>
              </a:ext>
            </a:extLst>
          </p:cNvPr>
          <p:cNvCxnSpPr/>
          <p:nvPr/>
        </p:nvCxnSpPr>
        <p:spPr>
          <a:xfrm>
            <a:off x="5040211" y="4363453"/>
            <a:ext cx="354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83F7C3-5EFB-4902-8934-89C9BA89DB5D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2411064" y="1734305"/>
            <a:ext cx="2877802" cy="2380494"/>
          </a:xfrm>
          <a:prstGeom prst="bentConnector4">
            <a:avLst>
              <a:gd name="adj1" fmla="val 40335"/>
              <a:gd name="adj2" fmla="val 1096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B6FAFE-13C7-4477-AF53-4BF9547620E6}"/>
              </a:ext>
            </a:extLst>
          </p:cNvPr>
          <p:cNvCxnSpPr/>
          <p:nvPr/>
        </p:nvCxnSpPr>
        <p:spPr>
          <a:xfrm>
            <a:off x="4948989" y="5119585"/>
            <a:ext cx="446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12F828-141B-4450-A2C0-E1D07C29EEAA}"/>
              </a:ext>
            </a:extLst>
          </p:cNvPr>
          <p:cNvCxnSpPr>
            <a:cxnSpLocks/>
          </p:cNvCxnSpPr>
          <p:nvPr/>
        </p:nvCxnSpPr>
        <p:spPr>
          <a:xfrm flipH="1">
            <a:off x="3913940" y="4033008"/>
            <a:ext cx="103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7BE2E5-EDB9-4F64-B8BA-DB1FADDBC297}"/>
              </a:ext>
            </a:extLst>
          </p:cNvPr>
          <p:cNvCxnSpPr>
            <a:cxnSpLocks/>
          </p:cNvCxnSpPr>
          <p:nvPr/>
        </p:nvCxnSpPr>
        <p:spPr>
          <a:xfrm>
            <a:off x="4948989" y="4033008"/>
            <a:ext cx="0" cy="108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9EEB33-0891-4E37-8D4E-1A849761D968}"/>
              </a:ext>
            </a:extLst>
          </p:cNvPr>
          <p:cNvCxnSpPr>
            <a:endCxn id="10" idx="1"/>
          </p:cNvCxnSpPr>
          <p:nvPr/>
        </p:nvCxnSpPr>
        <p:spPr>
          <a:xfrm>
            <a:off x="8029750" y="1648491"/>
            <a:ext cx="60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0814AE-E738-43FE-9263-53ED263D83B7}"/>
              </a:ext>
            </a:extLst>
          </p:cNvPr>
          <p:cNvCxnSpPr/>
          <p:nvPr/>
        </p:nvCxnSpPr>
        <p:spPr>
          <a:xfrm>
            <a:off x="8029750" y="1648491"/>
            <a:ext cx="0" cy="142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1AA223-2FE8-48C9-97C4-07261E1E8CBF}"/>
              </a:ext>
            </a:extLst>
          </p:cNvPr>
          <p:cNvCxnSpPr>
            <a:cxnSpLocks/>
          </p:cNvCxnSpPr>
          <p:nvPr/>
        </p:nvCxnSpPr>
        <p:spPr>
          <a:xfrm flipH="1">
            <a:off x="4636168" y="3072063"/>
            <a:ext cx="3393585" cy="1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484B7B-EA6C-4685-AF0A-7D27CCD24F0E}"/>
              </a:ext>
            </a:extLst>
          </p:cNvPr>
          <p:cNvCxnSpPr>
            <a:cxnSpLocks/>
          </p:cNvCxnSpPr>
          <p:nvPr/>
        </p:nvCxnSpPr>
        <p:spPr>
          <a:xfrm flipH="1">
            <a:off x="1171074" y="3087319"/>
            <a:ext cx="346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F5685CF-088D-413D-B5A8-6B387618FA22}"/>
              </a:ext>
            </a:extLst>
          </p:cNvPr>
          <p:cNvCxnSpPr/>
          <p:nvPr/>
        </p:nvCxnSpPr>
        <p:spPr>
          <a:xfrm>
            <a:off x="8334273" y="2783305"/>
            <a:ext cx="304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E2B4E47-31A1-4036-A332-1BD3E24A4B64}"/>
              </a:ext>
            </a:extLst>
          </p:cNvPr>
          <p:cNvCxnSpPr/>
          <p:nvPr/>
        </p:nvCxnSpPr>
        <p:spPr>
          <a:xfrm>
            <a:off x="8334273" y="2791326"/>
            <a:ext cx="0" cy="113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ABB06A-C7F2-4961-81CF-66FF659BF3F8}"/>
              </a:ext>
            </a:extLst>
          </p:cNvPr>
          <p:cNvCxnSpPr/>
          <p:nvPr/>
        </p:nvCxnSpPr>
        <p:spPr>
          <a:xfrm flipH="1">
            <a:off x="7719154" y="3930316"/>
            <a:ext cx="615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BC7902B-33CF-431C-BEE1-A37F0CC31BE0}"/>
              </a:ext>
            </a:extLst>
          </p:cNvPr>
          <p:cNvCxnSpPr/>
          <p:nvPr/>
        </p:nvCxnSpPr>
        <p:spPr>
          <a:xfrm flipH="1">
            <a:off x="10302497" y="3818021"/>
            <a:ext cx="38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5C85B1-E21F-41D2-92BF-06930B4F46B9}"/>
              </a:ext>
            </a:extLst>
          </p:cNvPr>
          <p:cNvCxnSpPr/>
          <p:nvPr/>
        </p:nvCxnSpPr>
        <p:spPr>
          <a:xfrm flipV="1">
            <a:off x="10708105" y="929391"/>
            <a:ext cx="0" cy="289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BFC413-F187-46C4-9A0B-2711F41BB18E}"/>
              </a:ext>
            </a:extLst>
          </p:cNvPr>
          <p:cNvCxnSpPr/>
          <p:nvPr/>
        </p:nvCxnSpPr>
        <p:spPr>
          <a:xfrm flipH="1">
            <a:off x="10365997" y="929391"/>
            <a:ext cx="32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9EE2737-27F4-4439-B35E-CD1D45945E64}"/>
              </a:ext>
            </a:extLst>
          </p:cNvPr>
          <p:cNvCxnSpPr/>
          <p:nvPr/>
        </p:nvCxnSpPr>
        <p:spPr>
          <a:xfrm flipH="1">
            <a:off x="10302497" y="4211053"/>
            <a:ext cx="40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ED8EB0E-6BC5-4A31-A762-50498A10AAD6}"/>
              </a:ext>
            </a:extLst>
          </p:cNvPr>
          <p:cNvCxnSpPr/>
          <p:nvPr/>
        </p:nvCxnSpPr>
        <p:spPr>
          <a:xfrm>
            <a:off x="10708105" y="4227095"/>
            <a:ext cx="0" cy="1443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6553012-85A0-4960-966F-F311D85962B6}"/>
              </a:ext>
            </a:extLst>
          </p:cNvPr>
          <p:cNvCxnSpPr/>
          <p:nvPr/>
        </p:nvCxnSpPr>
        <p:spPr>
          <a:xfrm flipH="1">
            <a:off x="10302497" y="5678905"/>
            <a:ext cx="40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92183E9-BD84-4450-BE48-128CCB375EF2}"/>
              </a:ext>
            </a:extLst>
          </p:cNvPr>
          <p:cNvCxnSpPr/>
          <p:nvPr/>
        </p:nvCxnSpPr>
        <p:spPr>
          <a:xfrm>
            <a:off x="8026713" y="1267326"/>
            <a:ext cx="612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909DE4-2ABF-4DFA-85DC-8826E2025B9B}"/>
              </a:ext>
            </a:extLst>
          </p:cNvPr>
          <p:cNvCxnSpPr/>
          <p:nvPr/>
        </p:nvCxnSpPr>
        <p:spPr>
          <a:xfrm flipH="1">
            <a:off x="7420704" y="1267326"/>
            <a:ext cx="606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6ED4AD3-37F8-4E96-909F-384C92211165}"/>
              </a:ext>
            </a:extLst>
          </p:cNvPr>
          <p:cNvSpPr txBox="1"/>
          <p:nvPr/>
        </p:nvSpPr>
        <p:spPr>
          <a:xfrm>
            <a:off x="2290749" y="1125489"/>
            <a:ext cx="3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6C9175-ECE5-4000-BFEA-C1988A7A75B2}"/>
              </a:ext>
            </a:extLst>
          </p:cNvPr>
          <p:cNvSpPr txBox="1"/>
          <p:nvPr/>
        </p:nvSpPr>
        <p:spPr>
          <a:xfrm>
            <a:off x="5101389" y="4033008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3D5783-1D6A-4A24-AD8D-10317777690B}"/>
              </a:ext>
            </a:extLst>
          </p:cNvPr>
          <p:cNvSpPr txBox="1"/>
          <p:nvPr/>
        </p:nvSpPr>
        <p:spPr>
          <a:xfrm>
            <a:off x="5070799" y="4764323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429F2A-7289-4B71-8B7A-99EB0DCE5D91}"/>
              </a:ext>
            </a:extLst>
          </p:cNvPr>
          <p:cNvSpPr txBox="1"/>
          <p:nvPr/>
        </p:nvSpPr>
        <p:spPr>
          <a:xfrm>
            <a:off x="3873895" y="3705272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F29A13-661A-4EC8-A106-4307BA1704A2}"/>
              </a:ext>
            </a:extLst>
          </p:cNvPr>
          <p:cNvSpPr txBox="1"/>
          <p:nvPr/>
        </p:nvSpPr>
        <p:spPr>
          <a:xfrm>
            <a:off x="4394939" y="1141292"/>
            <a:ext cx="36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370C8-7D93-4C81-9099-A4F8EB995D3D}"/>
              </a:ext>
            </a:extLst>
          </p:cNvPr>
          <p:cNvSpPr txBox="1"/>
          <p:nvPr/>
        </p:nvSpPr>
        <p:spPr>
          <a:xfrm>
            <a:off x="5421229" y="1664265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EDEE7A-8B74-473E-B74B-A4133041803A}"/>
              </a:ext>
            </a:extLst>
          </p:cNvPr>
          <p:cNvSpPr txBox="1"/>
          <p:nvPr/>
        </p:nvSpPr>
        <p:spPr>
          <a:xfrm>
            <a:off x="7381293" y="900425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81F034-8248-4487-BC5A-1E3607E5DBB2}"/>
              </a:ext>
            </a:extLst>
          </p:cNvPr>
          <p:cNvSpPr txBox="1"/>
          <p:nvPr/>
        </p:nvSpPr>
        <p:spPr>
          <a:xfrm>
            <a:off x="8368468" y="897994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38EF6B-5305-44A5-A6DC-A739BD783268}"/>
              </a:ext>
            </a:extLst>
          </p:cNvPr>
          <p:cNvCxnSpPr/>
          <p:nvPr/>
        </p:nvCxnSpPr>
        <p:spPr>
          <a:xfrm>
            <a:off x="1179095" y="3079691"/>
            <a:ext cx="0" cy="85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4FA8EB-7641-4967-933D-AA733760F0AE}"/>
              </a:ext>
            </a:extLst>
          </p:cNvPr>
          <p:cNvCxnSpPr/>
          <p:nvPr/>
        </p:nvCxnSpPr>
        <p:spPr>
          <a:xfrm>
            <a:off x="1171074" y="3930316"/>
            <a:ext cx="67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5E58D30-CA8F-49AE-96A1-FDBF0E1871C7}"/>
              </a:ext>
            </a:extLst>
          </p:cNvPr>
          <p:cNvSpPr txBox="1"/>
          <p:nvPr/>
        </p:nvSpPr>
        <p:spPr>
          <a:xfrm>
            <a:off x="1523938" y="3586015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3832E0-82F1-46FC-91CA-819724B14699}"/>
              </a:ext>
            </a:extLst>
          </p:cNvPr>
          <p:cNvSpPr txBox="1"/>
          <p:nvPr/>
        </p:nvSpPr>
        <p:spPr>
          <a:xfrm>
            <a:off x="8336775" y="1325958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∞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3890825-2B44-4B25-8006-AD3BB3C47B15}"/>
              </a:ext>
            </a:extLst>
          </p:cNvPr>
          <p:cNvSpPr txBox="1"/>
          <p:nvPr/>
        </p:nvSpPr>
        <p:spPr>
          <a:xfrm>
            <a:off x="10404079" y="560059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D04DE64-6F3A-4DA9-841F-7083E4647B65}"/>
              </a:ext>
            </a:extLst>
          </p:cNvPr>
          <p:cNvSpPr txBox="1"/>
          <p:nvPr/>
        </p:nvSpPr>
        <p:spPr>
          <a:xfrm>
            <a:off x="10325973" y="3424627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E647B5-35A2-4806-A14D-627D61FDC342}"/>
              </a:ext>
            </a:extLst>
          </p:cNvPr>
          <p:cNvSpPr txBox="1"/>
          <p:nvPr/>
        </p:nvSpPr>
        <p:spPr>
          <a:xfrm>
            <a:off x="10300744" y="3886646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3EAD2E0-9C08-422C-8469-715251B391DD}"/>
              </a:ext>
            </a:extLst>
          </p:cNvPr>
          <p:cNvSpPr txBox="1"/>
          <p:nvPr/>
        </p:nvSpPr>
        <p:spPr>
          <a:xfrm>
            <a:off x="10264775" y="5362953"/>
            <a:ext cx="20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8297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</TotalTime>
  <Words>179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CarRental</vt:lpstr>
      <vt:lpstr>Задание</vt:lpstr>
      <vt:lpstr>Mongo DB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CarRental</dc:title>
  <dc:creator>Paul Eduard</dc:creator>
  <cp:lastModifiedBy>Paul Eduard</cp:lastModifiedBy>
  <cp:revision>10</cp:revision>
  <dcterms:created xsi:type="dcterms:W3CDTF">2018-01-10T11:57:32Z</dcterms:created>
  <dcterms:modified xsi:type="dcterms:W3CDTF">2018-01-10T16:15:35Z</dcterms:modified>
</cp:coreProperties>
</file>