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DAA-DB5C-4EB9-8505-16C3B0CC323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1B74-321B-462D-8360-A1525A821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DAA-DB5C-4EB9-8505-16C3B0CC323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1B74-321B-462D-8360-A1525A821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DAA-DB5C-4EB9-8505-16C3B0CC323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1B74-321B-462D-8360-A1525A821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2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DAA-DB5C-4EB9-8505-16C3B0CC323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1B74-321B-462D-8360-A1525A821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8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DAA-DB5C-4EB9-8505-16C3B0CC323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1B74-321B-462D-8360-A1525A821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DAA-DB5C-4EB9-8505-16C3B0CC323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1B74-321B-462D-8360-A1525A821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3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DAA-DB5C-4EB9-8505-16C3B0CC323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1B74-321B-462D-8360-A1525A821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8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DAA-DB5C-4EB9-8505-16C3B0CC323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1B74-321B-462D-8360-A1525A821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5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DAA-DB5C-4EB9-8505-16C3B0CC323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1B74-321B-462D-8360-A1525A821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7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DAA-DB5C-4EB9-8505-16C3B0CC323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1B74-321B-462D-8360-A1525A821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DAA-DB5C-4EB9-8505-16C3B0CC323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1B74-321B-462D-8360-A1525A821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6DAA-DB5C-4EB9-8505-16C3B0CC3234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91B74-321B-462D-8360-A1525A821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9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404073" y="156519"/>
            <a:ext cx="914400" cy="68374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News</a:t>
            </a:r>
            <a:endParaRPr lang="en-US" sz="1400" dirty="0"/>
          </a:p>
        </p:txBody>
      </p:sp>
      <p:sp>
        <p:nvSpPr>
          <p:cNvPr id="5" name="Can 4"/>
          <p:cNvSpPr/>
          <p:nvPr/>
        </p:nvSpPr>
        <p:spPr>
          <a:xfrm>
            <a:off x="1421446" y="156519"/>
            <a:ext cx="914400" cy="68374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Tweets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89470" y="1120348"/>
            <a:ext cx="2313858" cy="659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9469" y="2069634"/>
            <a:ext cx="2313859" cy="659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Construction</a:t>
            </a:r>
            <a:endParaRPr lang="en-US" dirty="0"/>
          </a:p>
        </p:txBody>
      </p:sp>
      <p:sp>
        <p:nvSpPr>
          <p:cNvPr id="9" name="Flowchart: Document 8"/>
          <p:cNvSpPr/>
          <p:nvPr/>
        </p:nvSpPr>
        <p:spPr>
          <a:xfrm>
            <a:off x="404067" y="3040829"/>
            <a:ext cx="914400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News graph</a:t>
            </a:r>
            <a:endParaRPr lang="en-US" sz="1400" dirty="0"/>
          </a:p>
        </p:txBody>
      </p:sp>
      <p:sp>
        <p:nvSpPr>
          <p:cNvPr id="10" name="Flowchart: Document 9"/>
          <p:cNvSpPr/>
          <p:nvPr/>
        </p:nvSpPr>
        <p:spPr>
          <a:xfrm>
            <a:off x="1421440" y="3040829"/>
            <a:ext cx="914400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Tweets graph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89468" y="3929451"/>
            <a:ext cx="2313860" cy="659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Graph Difference</a:t>
            </a:r>
            <a:endParaRPr lang="en-US" dirty="0"/>
          </a:p>
        </p:txBody>
      </p:sp>
      <p:sp>
        <p:nvSpPr>
          <p:cNvPr id="13" name="Flowchart: Document 12"/>
          <p:cNvSpPr/>
          <p:nvPr/>
        </p:nvSpPr>
        <p:spPr>
          <a:xfrm>
            <a:off x="909546" y="4855315"/>
            <a:ext cx="914400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Emotion graph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89468" y="5733094"/>
            <a:ext cx="1101937" cy="659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Centrality Analysis</a:t>
            </a:r>
            <a:endParaRPr lang="en-US" dirty="0"/>
          </a:p>
        </p:txBody>
      </p:sp>
      <p:sp>
        <p:nvSpPr>
          <p:cNvPr id="15" name="Flowchart: Document 14"/>
          <p:cNvSpPr/>
          <p:nvPr/>
        </p:nvSpPr>
        <p:spPr>
          <a:xfrm>
            <a:off x="4182594" y="5822793"/>
            <a:ext cx="967903" cy="600301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Connector tokens</a:t>
            </a:r>
            <a:endParaRPr lang="en-US" sz="1400" dirty="0"/>
          </a:p>
        </p:txBody>
      </p:sp>
      <p:sp>
        <p:nvSpPr>
          <p:cNvPr id="16" name="Flowchart: Document 15"/>
          <p:cNvSpPr/>
          <p:nvPr/>
        </p:nvSpPr>
        <p:spPr>
          <a:xfrm>
            <a:off x="3099316" y="5822794"/>
            <a:ext cx="914400" cy="600301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Emotion tokens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938718" y="4878737"/>
            <a:ext cx="2323747" cy="659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Instances Extraction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366743" y="5733093"/>
            <a:ext cx="1130758" cy="659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Clustering Analysis</a:t>
            </a:r>
            <a:endParaRPr lang="en-US" dirty="0"/>
          </a:p>
        </p:txBody>
      </p:sp>
      <p:sp>
        <p:nvSpPr>
          <p:cNvPr id="20" name="Flowchart: Document 19"/>
          <p:cNvSpPr/>
          <p:nvPr/>
        </p:nvSpPr>
        <p:spPr>
          <a:xfrm>
            <a:off x="3680603" y="3994268"/>
            <a:ext cx="914400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Instances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2938717" y="3073723"/>
            <a:ext cx="2323747" cy="659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 Induction</a:t>
            </a:r>
            <a:endParaRPr lang="en-US" dirty="0"/>
          </a:p>
        </p:txBody>
      </p:sp>
      <p:sp>
        <p:nvSpPr>
          <p:cNvPr id="22" name="Flowchart: Document 21"/>
          <p:cNvSpPr/>
          <p:nvPr/>
        </p:nvSpPr>
        <p:spPr>
          <a:xfrm>
            <a:off x="3580651" y="2112659"/>
            <a:ext cx="1101939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Pattern Candidates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2938717" y="1135416"/>
            <a:ext cx="2323747" cy="659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Patterns Scoring</a:t>
            </a:r>
            <a:endParaRPr lang="en-US" dirty="0"/>
          </a:p>
        </p:txBody>
      </p:sp>
      <p:sp>
        <p:nvSpPr>
          <p:cNvPr id="24" name="Flowchart: Document 23"/>
          <p:cNvSpPr/>
          <p:nvPr/>
        </p:nvSpPr>
        <p:spPr>
          <a:xfrm>
            <a:off x="3655760" y="242461"/>
            <a:ext cx="914400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Patterns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4" idx="3"/>
          </p:cNvCxnSpPr>
          <p:nvPr/>
        </p:nvCxnSpPr>
        <p:spPr>
          <a:xfrm flipH="1">
            <a:off x="861270" y="840259"/>
            <a:ext cx="3" cy="280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878640" y="823792"/>
            <a:ext cx="3" cy="280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346395" y="1796410"/>
            <a:ext cx="3" cy="280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61261" y="2741239"/>
            <a:ext cx="3" cy="280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878631" y="2731474"/>
            <a:ext cx="3" cy="280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61261" y="3657587"/>
            <a:ext cx="3" cy="280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878628" y="3664657"/>
            <a:ext cx="3" cy="280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366743" y="4589511"/>
            <a:ext cx="3" cy="280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909546" y="5453678"/>
            <a:ext cx="3" cy="280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823944" y="5374626"/>
            <a:ext cx="2" cy="358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6" idx="1"/>
          </p:cNvCxnSpPr>
          <p:nvPr/>
        </p:nvCxnSpPr>
        <p:spPr>
          <a:xfrm>
            <a:off x="2497501" y="6122943"/>
            <a:ext cx="601815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2"/>
            <a:endCxn id="15" idx="2"/>
          </p:cNvCxnSpPr>
          <p:nvPr/>
        </p:nvCxnSpPr>
        <p:spPr>
          <a:xfrm rot="5400000" flipH="1" flipV="1">
            <a:off x="2699134" y="4424709"/>
            <a:ext cx="8714" cy="3926109"/>
          </a:xfrm>
          <a:prstGeom prst="bentConnector3">
            <a:avLst>
              <a:gd name="adj1" fmla="val -297880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112960" y="1823193"/>
            <a:ext cx="0" cy="290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106778" y="855109"/>
            <a:ext cx="0" cy="290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4144100" y="4597585"/>
            <a:ext cx="0" cy="290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4119142" y="2793198"/>
            <a:ext cx="0" cy="290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131621" y="3698234"/>
            <a:ext cx="0" cy="290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3559665" y="5538319"/>
            <a:ext cx="0" cy="290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661604" y="5538318"/>
            <a:ext cx="0" cy="290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20" idx="3"/>
            <a:endCxn id="23" idx="3"/>
          </p:cNvCxnSpPr>
          <p:nvPr/>
        </p:nvCxnSpPr>
        <p:spPr>
          <a:xfrm flipV="1">
            <a:off x="4595003" y="1464930"/>
            <a:ext cx="667461" cy="2835662"/>
          </a:xfrm>
          <a:prstGeom prst="bentConnector3">
            <a:avLst>
              <a:gd name="adj1" fmla="val 13005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" idx="4"/>
            <a:endCxn id="17" idx="1"/>
          </p:cNvCxnSpPr>
          <p:nvPr/>
        </p:nvCxnSpPr>
        <p:spPr>
          <a:xfrm>
            <a:off x="2335846" y="498389"/>
            <a:ext cx="602872" cy="4709862"/>
          </a:xfrm>
          <a:prstGeom prst="bentConnector3">
            <a:avLst>
              <a:gd name="adj1" fmla="val 6238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2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Argueta</dc:creator>
  <cp:lastModifiedBy>Carlos Argueta</cp:lastModifiedBy>
  <cp:revision>14</cp:revision>
  <dcterms:created xsi:type="dcterms:W3CDTF">2014-02-26T02:19:43Z</dcterms:created>
  <dcterms:modified xsi:type="dcterms:W3CDTF">2014-02-26T07:13:52Z</dcterms:modified>
</cp:coreProperties>
</file>