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64" r:id="rId3"/>
    <p:sldId id="263" r:id="rId4"/>
    <p:sldId id="262" r:id="rId5"/>
    <p:sldId id="257" r:id="rId6"/>
    <p:sldId id="258" r:id="rId7"/>
    <p:sldId id="259" r:id="rId8"/>
    <p:sldId id="260" r:id="rId9"/>
    <p:sldId id="261" r:id="rId10"/>
  </p:sldIdLst>
  <p:sldSz cx="7315200" cy="82296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60" autoAdjust="0"/>
    <p:restoredTop sz="94660"/>
  </p:normalViewPr>
  <p:slideViewPr>
    <p:cSldViewPr snapToGrid="0">
      <p:cViewPr varScale="1">
        <p:scale>
          <a:sx n="74" d="100"/>
          <a:sy n="74" d="100"/>
        </p:scale>
        <p:origin x="-2117" y="-72"/>
      </p:cViewPr>
      <p:guideLst>
        <p:guide orient="horz" pos="2592"/>
        <p:guide pos="23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351E98-F3C7-42FD-A558-8364AFE5B4E6}" type="doc">
      <dgm:prSet loTypeId="urn:microsoft.com/office/officeart/2005/8/layout/radial5" loCatId="cycle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37584B79-F59B-474F-AAE5-E77036C555BB}">
      <dgm:prSet phldrT="[Text]" custT="1"/>
      <dgm:spPr>
        <a:solidFill>
          <a:srgbClr val="0070C0"/>
        </a:solidFill>
      </dgm:spPr>
      <dgm:t>
        <a:bodyPr/>
        <a:lstStyle/>
        <a:p>
          <a:r>
            <a:rPr lang="en-US" sz="2000" dirty="0" smtClean="0"/>
            <a:t>love</a:t>
          </a:r>
          <a:endParaRPr lang="en-US" sz="3100" dirty="0"/>
        </a:p>
      </dgm:t>
    </dgm:pt>
    <dgm:pt modelId="{D7930E74-742C-4B83-A597-5F5AA3689F40}" type="parTrans" cxnId="{0F13A54B-61EB-4794-A2B9-70851BD05A74}">
      <dgm:prSet/>
      <dgm:spPr/>
      <dgm:t>
        <a:bodyPr/>
        <a:lstStyle/>
        <a:p>
          <a:endParaRPr lang="en-US"/>
        </a:p>
      </dgm:t>
    </dgm:pt>
    <dgm:pt modelId="{DCE7868B-EF57-44CA-B400-93A35188E7FE}" type="sibTrans" cxnId="{0F13A54B-61EB-4794-A2B9-70851BD05A74}">
      <dgm:prSet/>
      <dgm:spPr/>
      <dgm:t>
        <a:bodyPr/>
        <a:lstStyle/>
        <a:p>
          <a:endParaRPr lang="en-US"/>
        </a:p>
      </dgm:t>
    </dgm:pt>
    <dgm:pt modelId="{D8015B84-AD71-4D46-A692-AE07C95DE78E}">
      <dgm:prSet phldrT="[Text]"/>
      <dgm:spPr/>
      <dgm:t>
        <a:bodyPr/>
        <a:lstStyle/>
        <a:p>
          <a:r>
            <a:rPr lang="en-US" dirty="0" smtClean="0"/>
            <a:t>world</a:t>
          </a:r>
          <a:endParaRPr lang="en-US" dirty="0"/>
        </a:p>
      </dgm:t>
    </dgm:pt>
    <dgm:pt modelId="{027E341A-5A3D-4765-8550-A0F589BD4EC1}" type="parTrans" cxnId="{40F195C1-73AE-4A58-A90D-A864000E551A}">
      <dgm:prSet/>
      <dgm:spPr/>
      <dgm:t>
        <a:bodyPr/>
        <a:lstStyle/>
        <a:p>
          <a:endParaRPr lang="en-US"/>
        </a:p>
      </dgm:t>
    </dgm:pt>
    <dgm:pt modelId="{463B56F9-E0FA-43AB-B1C5-CD8768840671}" type="sibTrans" cxnId="{40F195C1-73AE-4A58-A90D-A864000E551A}">
      <dgm:prSet/>
      <dgm:spPr/>
      <dgm:t>
        <a:bodyPr/>
        <a:lstStyle/>
        <a:p>
          <a:endParaRPr lang="en-US"/>
        </a:p>
      </dgm:t>
    </dgm:pt>
    <dgm:pt modelId="{B86F57AA-59F3-4CA5-A4D0-F618CECEBD9C}">
      <dgm:prSet phldrT="[Text]"/>
      <dgm:spPr/>
      <dgm:t>
        <a:bodyPr/>
        <a:lstStyle/>
        <a:p>
          <a:r>
            <a:rPr lang="en-US" dirty="0" smtClean="0"/>
            <a:t>the</a:t>
          </a:r>
          <a:endParaRPr lang="en-US" dirty="0"/>
        </a:p>
      </dgm:t>
    </dgm:pt>
    <dgm:pt modelId="{A9743892-23E9-4D5F-AB98-1B3F48999C08}" type="parTrans" cxnId="{FA8F1ABA-4155-4D01-8C4F-C38597C069CD}">
      <dgm:prSet/>
      <dgm:spPr/>
      <dgm:t>
        <a:bodyPr/>
        <a:lstStyle/>
        <a:p>
          <a:endParaRPr lang="en-US"/>
        </a:p>
      </dgm:t>
    </dgm:pt>
    <dgm:pt modelId="{B85FAF00-BBC7-4AED-9919-A67FE140CE19}" type="sibTrans" cxnId="{FA8F1ABA-4155-4D01-8C4F-C38597C069CD}">
      <dgm:prSet/>
      <dgm:spPr/>
      <dgm:t>
        <a:bodyPr/>
        <a:lstStyle/>
        <a:p>
          <a:endParaRPr lang="en-US"/>
        </a:p>
      </dgm:t>
    </dgm:pt>
    <dgm:pt modelId="{FD8BB9D1-A360-4169-B101-930F390D0E8E}">
      <dgm:prSet phldrT="[Text]"/>
      <dgm:spPr/>
      <dgm:t>
        <a:bodyPr/>
        <a:lstStyle/>
        <a:p>
          <a:r>
            <a:rPr lang="en-US" dirty="0" smtClean="0"/>
            <a:t>of</a:t>
          </a:r>
          <a:endParaRPr lang="en-US" dirty="0"/>
        </a:p>
      </dgm:t>
    </dgm:pt>
    <dgm:pt modelId="{54384EEF-57B5-47ED-B8F0-894B012B37DF}" type="parTrans" cxnId="{C25403C9-B9F9-4D26-BBE6-133F10F2FFC0}">
      <dgm:prSet/>
      <dgm:spPr/>
      <dgm:t>
        <a:bodyPr/>
        <a:lstStyle/>
        <a:p>
          <a:endParaRPr lang="en-US" dirty="0"/>
        </a:p>
      </dgm:t>
    </dgm:pt>
    <dgm:pt modelId="{7F1708A5-F890-4C90-8B18-2C86E2744998}" type="sibTrans" cxnId="{C25403C9-B9F9-4D26-BBE6-133F10F2FFC0}">
      <dgm:prSet/>
      <dgm:spPr/>
      <dgm:t>
        <a:bodyPr/>
        <a:lstStyle/>
        <a:p>
          <a:endParaRPr lang="en-US"/>
        </a:p>
      </dgm:t>
    </dgm:pt>
    <dgm:pt modelId="{8F49C2DA-0ACC-4580-BAAC-F5D163BB3089}">
      <dgm:prSet phldrT="[Text]"/>
      <dgm:spPr>
        <a:solidFill>
          <a:srgbClr val="0070C0"/>
        </a:solidFill>
      </dgm:spPr>
      <dgm:t>
        <a:bodyPr/>
        <a:lstStyle/>
        <a:p>
          <a:r>
            <a:rPr lang="en-US" dirty="0" smtClean="0"/>
            <a:t>I </a:t>
          </a:r>
          <a:endParaRPr lang="en-US" dirty="0"/>
        </a:p>
      </dgm:t>
    </dgm:pt>
    <dgm:pt modelId="{94CBAD04-EEC8-4884-8D92-300059C48810}" type="parTrans" cxnId="{0B098C8F-709A-4416-A707-4C2AFF3D85D9}">
      <dgm:prSet/>
      <dgm:spPr/>
      <dgm:t>
        <a:bodyPr/>
        <a:lstStyle/>
        <a:p>
          <a:endParaRPr lang="en-US" dirty="0"/>
        </a:p>
      </dgm:t>
    </dgm:pt>
    <dgm:pt modelId="{FCED2837-C4C6-4022-B691-2AACAC608135}" type="sibTrans" cxnId="{0B098C8F-709A-4416-A707-4C2AFF3D85D9}">
      <dgm:prSet/>
      <dgm:spPr/>
      <dgm:t>
        <a:bodyPr/>
        <a:lstStyle/>
        <a:p>
          <a:endParaRPr lang="en-US"/>
        </a:p>
      </dgm:t>
    </dgm:pt>
    <dgm:pt modelId="{E0457C1B-C695-4201-A198-C1E270825436}" type="pres">
      <dgm:prSet presAssocID="{D4351E98-F3C7-42FD-A558-8364AFE5B4E6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4A4681D-197D-4338-ADDC-E8010307E5A2}" type="pres">
      <dgm:prSet presAssocID="{37584B79-F59B-474F-AAE5-E77036C555BB}" presName="centerShape" presStyleLbl="node0" presStyleIdx="0" presStyleCnt="1"/>
      <dgm:spPr/>
      <dgm:t>
        <a:bodyPr/>
        <a:lstStyle/>
        <a:p>
          <a:endParaRPr lang="en-US"/>
        </a:p>
      </dgm:t>
    </dgm:pt>
    <dgm:pt modelId="{F46EC030-AEB4-4712-B962-33617CE57F08}" type="pres">
      <dgm:prSet presAssocID="{027E341A-5A3D-4765-8550-A0F589BD4EC1}" presName="parTrans" presStyleLbl="sibTrans2D1" presStyleIdx="0" presStyleCnt="4" custAng="18690210" custScaleX="374691" custLinFactX="135527" custLinFactNeighborX="200000" custLinFactNeighborY="-11904"/>
      <dgm:spPr/>
      <dgm:t>
        <a:bodyPr/>
        <a:lstStyle/>
        <a:p>
          <a:endParaRPr lang="en-US"/>
        </a:p>
      </dgm:t>
    </dgm:pt>
    <dgm:pt modelId="{06C970B2-9127-4FD0-952F-3EDD17D495AC}" type="pres">
      <dgm:prSet presAssocID="{027E341A-5A3D-4765-8550-A0F589BD4EC1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744DBCC9-58DB-40A5-83F8-024770D04813}" type="pres">
      <dgm:prSet presAssocID="{D8015B84-AD71-4D46-A692-AE07C95DE78E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5B6D84-57C5-4172-A409-1692791A3A6C}" type="pres">
      <dgm:prSet presAssocID="{A9743892-23E9-4D5F-AB98-1B3F48999C08}" presName="parTrans" presStyleLbl="sibTrans2D1" presStyleIdx="1" presStyleCnt="4" custScaleX="180167"/>
      <dgm:spPr/>
      <dgm:t>
        <a:bodyPr/>
        <a:lstStyle/>
        <a:p>
          <a:endParaRPr lang="en-US"/>
        </a:p>
      </dgm:t>
    </dgm:pt>
    <dgm:pt modelId="{FD3A6E7D-F161-415B-B06B-DF97BEF59425}" type="pres">
      <dgm:prSet presAssocID="{A9743892-23E9-4D5F-AB98-1B3F48999C08}" presName="connectorText" presStyleLbl="sibTrans2D1" presStyleIdx="1" presStyleCnt="4"/>
      <dgm:spPr/>
      <dgm:t>
        <a:bodyPr/>
        <a:lstStyle/>
        <a:p>
          <a:endParaRPr lang="en-US"/>
        </a:p>
      </dgm:t>
    </dgm:pt>
    <dgm:pt modelId="{4AD466BE-FDBC-49C9-9BA9-AE6AC6146005}" type="pres">
      <dgm:prSet presAssocID="{B86F57AA-59F3-4CA5-A4D0-F618CECEBD9C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78D67CB-E5E2-48D0-BB05-FDC86502A155}" type="pres">
      <dgm:prSet presAssocID="{54384EEF-57B5-47ED-B8F0-894B012B37DF}" presName="parTrans" presStyleLbl="sibTrans2D1" presStyleIdx="2" presStyleCnt="4" custAng="10800000" custScaleX="173478"/>
      <dgm:spPr/>
      <dgm:t>
        <a:bodyPr/>
        <a:lstStyle/>
        <a:p>
          <a:endParaRPr lang="en-US"/>
        </a:p>
      </dgm:t>
    </dgm:pt>
    <dgm:pt modelId="{0E26E1EC-3F36-433B-BCF1-A100602BC241}" type="pres">
      <dgm:prSet presAssocID="{54384EEF-57B5-47ED-B8F0-894B012B37DF}" presName="connectorText" presStyleLbl="sibTrans2D1" presStyleIdx="2" presStyleCnt="4"/>
      <dgm:spPr/>
      <dgm:t>
        <a:bodyPr/>
        <a:lstStyle/>
        <a:p>
          <a:endParaRPr lang="en-US"/>
        </a:p>
      </dgm:t>
    </dgm:pt>
    <dgm:pt modelId="{6DF5BB7F-E508-4745-A74B-3F62F332121F}" type="pres">
      <dgm:prSet presAssocID="{FD8BB9D1-A360-4169-B101-930F390D0E8E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C200BA-2F40-46C9-9F07-472D463DB40F}" type="pres">
      <dgm:prSet presAssocID="{94CBAD04-EEC8-4884-8D92-300059C48810}" presName="parTrans" presStyleLbl="sibTrans2D1" presStyleIdx="3" presStyleCnt="4" custAng="10800000" custScaleX="180302"/>
      <dgm:spPr/>
      <dgm:t>
        <a:bodyPr/>
        <a:lstStyle/>
        <a:p>
          <a:endParaRPr lang="en-US"/>
        </a:p>
      </dgm:t>
    </dgm:pt>
    <dgm:pt modelId="{846BBAEB-0EB4-46EF-B712-5E16E1A9C1D4}" type="pres">
      <dgm:prSet presAssocID="{94CBAD04-EEC8-4884-8D92-300059C48810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7EE7CBFC-C126-4AD1-B3A3-B978A0827ACB}" type="pres">
      <dgm:prSet presAssocID="{8F49C2DA-0ACC-4580-BAAC-F5D163BB3089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72DE014-6AAD-4390-A13D-54D62F2F1111}" type="presOf" srcId="{027E341A-5A3D-4765-8550-A0F589BD4EC1}" destId="{06C970B2-9127-4FD0-952F-3EDD17D495AC}" srcOrd="1" destOrd="0" presId="urn:microsoft.com/office/officeart/2005/8/layout/radial5"/>
    <dgm:cxn modelId="{0F13A54B-61EB-4794-A2B9-70851BD05A74}" srcId="{D4351E98-F3C7-42FD-A558-8364AFE5B4E6}" destId="{37584B79-F59B-474F-AAE5-E77036C555BB}" srcOrd="0" destOrd="0" parTransId="{D7930E74-742C-4B83-A597-5F5AA3689F40}" sibTransId="{DCE7868B-EF57-44CA-B400-93A35188E7FE}"/>
    <dgm:cxn modelId="{40F195C1-73AE-4A58-A90D-A864000E551A}" srcId="{37584B79-F59B-474F-AAE5-E77036C555BB}" destId="{D8015B84-AD71-4D46-A692-AE07C95DE78E}" srcOrd="0" destOrd="0" parTransId="{027E341A-5A3D-4765-8550-A0F589BD4EC1}" sibTransId="{463B56F9-E0FA-43AB-B1C5-CD8768840671}"/>
    <dgm:cxn modelId="{939CB794-D2ED-4F8B-B4F0-AE7598D53A09}" type="presOf" srcId="{D4351E98-F3C7-42FD-A558-8364AFE5B4E6}" destId="{E0457C1B-C695-4201-A198-C1E270825436}" srcOrd="0" destOrd="0" presId="urn:microsoft.com/office/officeart/2005/8/layout/radial5"/>
    <dgm:cxn modelId="{65030550-672F-4A47-9D3F-8FB6570F7E56}" type="presOf" srcId="{D8015B84-AD71-4D46-A692-AE07C95DE78E}" destId="{744DBCC9-58DB-40A5-83F8-024770D04813}" srcOrd="0" destOrd="0" presId="urn:microsoft.com/office/officeart/2005/8/layout/radial5"/>
    <dgm:cxn modelId="{4EC37F68-1432-40ED-AE11-B3B32F6BEA74}" type="presOf" srcId="{94CBAD04-EEC8-4884-8D92-300059C48810}" destId="{FCC200BA-2F40-46C9-9F07-472D463DB40F}" srcOrd="0" destOrd="0" presId="urn:microsoft.com/office/officeart/2005/8/layout/radial5"/>
    <dgm:cxn modelId="{4EB36F32-65AD-4410-BFC0-251DCD452C5F}" type="presOf" srcId="{027E341A-5A3D-4765-8550-A0F589BD4EC1}" destId="{F46EC030-AEB4-4712-B962-33617CE57F08}" srcOrd="0" destOrd="0" presId="urn:microsoft.com/office/officeart/2005/8/layout/radial5"/>
    <dgm:cxn modelId="{4289BC6C-E662-4D49-B66F-084FB0233D89}" type="presOf" srcId="{54384EEF-57B5-47ED-B8F0-894B012B37DF}" destId="{478D67CB-E5E2-48D0-BB05-FDC86502A155}" srcOrd="0" destOrd="0" presId="urn:microsoft.com/office/officeart/2005/8/layout/radial5"/>
    <dgm:cxn modelId="{C25403C9-B9F9-4D26-BBE6-133F10F2FFC0}" srcId="{37584B79-F59B-474F-AAE5-E77036C555BB}" destId="{FD8BB9D1-A360-4169-B101-930F390D0E8E}" srcOrd="2" destOrd="0" parTransId="{54384EEF-57B5-47ED-B8F0-894B012B37DF}" sibTransId="{7F1708A5-F890-4C90-8B18-2C86E2744998}"/>
    <dgm:cxn modelId="{DCDEC5CC-6089-4B55-B9EE-89C6163676C5}" type="presOf" srcId="{A9743892-23E9-4D5F-AB98-1B3F48999C08}" destId="{CE5B6D84-57C5-4172-A409-1692791A3A6C}" srcOrd="0" destOrd="0" presId="urn:microsoft.com/office/officeart/2005/8/layout/radial5"/>
    <dgm:cxn modelId="{9ACB7169-11FE-4A49-AA83-D5BFEA3AF333}" type="presOf" srcId="{B86F57AA-59F3-4CA5-A4D0-F618CECEBD9C}" destId="{4AD466BE-FDBC-49C9-9BA9-AE6AC6146005}" srcOrd="0" destOrd="0" presId="urn:microsoft.com/office/officeart/2005/8/layout/radial5"/>
    <dgm:cxn modelId="{83EFCFE0-918A-419C-9C34-0C9BE7FE2E0C}" type="presOf" srcId="{37584B79-F59B-474F-AAE5-E77036C555BB}" destId="{B4A4681D-197D-4338-ADDC-E8010307E5A2}" srcOrd="0" destOrd="0" presId="urn:microsoft.com/office/officeart/2005/8/layout/radial5"/>
    <dgm:cxn modelId="{AC17A62D-26FF-45EF-A282-DDA9C5DC3CDD}" type="presOf" srcId="{A9743892-23E9-4D5F-AB98-1B3F48999C08}" destId="{FD3A6E7D-F161-415B-B06B-DF97BEF59425}" srcOrd="1" destOrd="0" presId="urn:microsoft.com/office/officeart/2005/8/layout/radial5"/>
    <dgm:cxn modelId="{D00B3218-8680-40E6-A196-7AA75CD084B1}" type="presOf" srcId="{94CBAD04-EEC8-4884-8D92-300059C48810}" destId="{846BBAEB-0EB4-46EF-B712-5E16E1A9C1D4}" srcOrd="1" destOrd="0" presId="urn:microsoft.com/office/officeart/2005/8/layout/radial5"/>
    <dgm:cxn modelId="{0B098C8F-709A-4416-A707-4C2AFF3D85D9}" srcId="{37584B79-F59B-474F-AAE5-E77036C555BB}" destId="{8F49C2DA-0ACC-4580-BAAC-F5D163BB3089}" srcOrd="3" destOrd="0" parTransId="{94CBAD04-EEC8-4884-8D92-300059C48810}" sibTransId="{FCED2837-C4C6-4022-B691-2AACAC608135}"/>
    <dgm:cxn modelId="{E3F7F38A-601A-4B88-B5B4-6D029F84A672}" type="presOf" srcId="{8F49C2DA-0ACC-4580-BAAC-F5D163BB3089}" destId="{7EE7CBFC-C126-4AD1-B3A3-B978A0827ACB}" srcOrd="0" destOrd="0" presId="urn:microsoft.com/office/officeart/2005/8/layout/radial5"/>
    <dgm:cxn modelId="{C614CCE0-94A2-4877-BDC3-FB198C8CBAED}" type="presOf" srcId="{54384EEF-57B5-47ED-B8F0-894B012B37DF}" destId="{0E26E1EC-3F36-433B-BCF1-A100602BC241}" srcOrd="1" destOrd="0" presId="urn:microsoft.com/office/officeart/2005/8/layout/radial5"/>
    <dgm:cxn modelId="{5615ADA7-DCFA-4E09-BB5C-589B4977FEAE}" type="presOf" srcId="{FD8BB9D1-A360-4169-B101-930F390D0E8E}" destId="{6DF5BB7F-E508-4745-A74B-3F62F332121F}" srcOrd="0" destOrd="0" presId="urn:microsoft.com/office/officeart/2005/8/layout/radial5"/>
    <dgm:cxn modelId="{FA8F1ABA-4155-4D01-8C4F-C38597C069CD}" srcId="{37584B79-F59B-474F-AAE5-E77036C555BB}" destId="{B86F57AA-59F3-4CA5-A4D0-F618CECEBD9C}" srcOrd="1" destOrd="0" parTransId="{A9743892-23E9-4D5F-AB98-1B3F48999C08}" sibTransId="{B85FAF00-BBC7-4AED-9919-A67FE140CE19}"/>
    <dgm:cxn modelId="{19C3D031-C3C5-4E30-8ED9-1335810DB80E}" type="presParOf" srcId="{E0457C1B-C695-4201-A198-C1E270825436}" destId="{B4A4681D-197D-4338-ADDC-E8010307E5A2}" srcOrd="0" destOrd="0" presId="urn:microsoft.com/office/officeart/2005/8/layout/radial5"/>
    <dgm:cxn modelId="{F7CD8EFB-A94E-4A37-8FF7-A8CFD40938BE}" type="presParOf" srcId="{E0457C1B-C695-4201-A198-C1E270825436}" destId="{F46EC030-AEB4-4712-B962-33617CE57F08}" srcOrd="1" destOrd="0" presId="urn:microsoft.com/office/officeart/2005/8/layout/radial5"/>
    <dgm:cxn modelId="{2B8DB61B-1302-4975-A759-F271163CB8CF}" type="presParOf" srcId="{F46EC030-AEB4-4712-B962-33617CE57F08}" destId="{06C970B2-9127-4FD0-952F-3EDD17D495AC}" srcOrd="0" destOrd="0" presId="urn:microsoft.com/office/officeart/2005/8/layout/radial5"/>
    <dgm:cxn modelId="{DA1CAB81-BF92-477D-9A69-3CE570A8B6E2}" type="presParOf" srcId="{E0457C1B-C695-4201-A198-C1E270825436}" destId="{744DBCC9-58DB-40A5-83F8-024770D04813}" srcOrd="2" destOrd="0" presId="urn:microsoft.com/office/officeart/2005/8/layout/radial5"/>
    <dgm:cxn modelId="{0EC7D957-536A-4F0B-92E4-86B3A8B3279A}" type="presParOf" srcId="{E0457C1B-C695-4201-A198-C1E270825436}" destId="{CE5B6D84-57C5-4172-A409-1692791A3A6C}" srcOrd="3" destOrd="0" presId="urn:microsoft.com/office/officeart/2005/8/layout/radial5"/>
    <dgm:cxn modelId="{E2C0F565-66B8-4E26-8F75-8A1A8E294CE7}" type="presParOf" srcId="{CE5B6D84-57C5-4172-A409-1692791A3A6C}" destId="{FD3A6E7D-F161-415B-B06B-DF97BEF59425}" srcOrd="0" destOrd="0" presId="urn:microsoft.com/office/officeart/2005/8/layout/radial5"/>
    <dgm:cxn modelId="{7E1F98D4-B4DC-4997-8BCD-C56E3695B0CE}" type="presParOf" srcId="{E0457C1B-C695-4201-A198-C1E270825436}" destId="{4AD466BE-FDBC-49C9-9BA9-AE6AC6146005}" srcOrd="4" destOrd="0" presId="urn:microsoft.com/office/officeart/2005/8/layout/radial5"/>
    <dgm:cxn modelId="{487E9D87-CBF4-495D-8C37-3A965CD2C097}" type="presParOf" srcId="{E0457C1B-C695-4201-A198-C1E270825436}" destId="{478D67CB-E5E2-48D0-BB05-FDC86502A155}" srcOrd="5" destOrd="0" presId="urn:microsoft.com/office/officeart/2005/8/layout/radial5"/>
    <dgm:cxn modelId="{C3991E1F-F8ED-428C-B755-0DA8D6D92577}" type="presParOf" srcId="{478D67CB-E5E2-48D0-BB05-FDC86502A155}" destId="{0E26E1EC-3F36-433B-BCF1-A100602BC241}" srcOrd="0" destOrd="0" presId="urn:microsoft.com/office/officeart/2005/8/layout/radial5"/>
    <dgm:cxn modelId="{1A4ED338-64BB-4D5D-9935-9A8A5CA19B96}" type="presParOf" srcId="{E0457C1B-C695-4201-A198-C1E270825436}" destId="{6DF5BB7F-E508-4745-A74B-3F62F332121F}" srcOrd="6" destOrd="0" presId="urn:microsoft.com/office/officeart/2005/8/layout/radial5"/>
    <dgm:cxn modelId="{475EB514-D10B-429A-809B-37BC9EF21C0E}" type="presParOf" srcId="{E0457C1B-C695-4201-A198-C1E270825436}" destId="{FCC200BA-2F40-46C9-9F07-472D463DB40F}" srcOrd="7" destOrd="0" presId="urn:microsoft.com/office/officeart/2005/8/layout/radial5"/>
    <dgm:cxn modelId="{F133C308-EFE5-47F9-AE5B-8F7381EFA867}" type="presParOf" srcId="{FCC200BA-2F40-46C9-9F07-472D463DB40F}" destId="{846BBAEB-0EB4-46EF-B712-5E16E1A9C1D4}" srcOrd="0" destOrd="0" presId="urn:microsoft.com/office/officeart/2005/8/layout/radial5"/>
    <dgm:cxn modelId="{D459D7A1-14CB-4D55-976C-A214A3D13588}" type="presParOf" srcId="{E0457C1B-C695-4201-A198-C1E270825436}" destId="{7EE7CBFC-C126-4AD1-B3A3-B978A0827ACB}" srcOrd="8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4351E98-F3C7-42FD-A558-8364AFE5B4E6}" type="doc">
      <dgm:prSet loTypeId="urn:microsoft.com/office/officeart/2005/8/layout/radial5" loCatId="cycle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37584B79-F59B-474F-AAE5-E77036C555BB}">
      <dgm:prSet phldrT="[Text]" custT="1"/>
      <dgm:spPr/>
      <dgm:t>
        <a:bodyPr/>
        <a:lstStyle/>
        <a:p>
          <a:r>
            <a:rPr lang="en-US" sz="2000" dirty="0" smtClean="0"/>
            <a:t>in</a:t>
          </a:r>
          <a:endParaRPr lang="en-US" sz="2400" dirty="0"/>
        </a:p>
      </dgm:t>
    </dgm:pt>
    <dgm:pt modelId="{D7930E74-742C-4B83-A597-5F5AA3689F40}" type="parTrans" cxnId="{0F13A54B-61EB-4794-A2B9-70851BD05A74}">
      <dgm:prSet/>
      <dgm:spPr/>
      <dgm:t>
        <a:bodyPr/>
        <a:lstStyle/>
        <a:p>
          <a:endParaRPr lang="en-US"/>
        </a:p>
      </dgm:t>
    </dgm:pt>
    <dgm:pt modelId="{DCE7868B-EF57-44CA-B400-93A35188E7FE}" type="sibTrans" cxnId="{0F13A54B-61EB-4794-A2B9-70851BD05A74}">
      <dgm:prSet/>
      <dgm:spPr/>
      <dgm:t>
        <a:bodyPr/>
        <a:lstStyle/>
        <a:p>
          <a:endParaRPr lang="en-US"/>
        </a:p>
      </dgm:t>
    </dgm:pt>
    <dgm:pt modelId="{D8015B84-AD71-4D46-A692-AE07C95DE78E}">
      <dgm:prSet phldrT="[Text]"/>
      <dgm:spPr/>
      <dgm:t>
        <a:bodyPr/>
        <a:lstStyle/>
        <a:p>
          <a:r>
            <a:rPr lang="en-US" dirty="0" smtClean="0"/>
            <a:t>world</a:t>
          </a:r>
          <a:endParaRPr lang="en-US" dirty="0"/>
        </a:p>
      </dgm:t>
    </dgm:pt>
    <dgm:pt modelId="{027E341A-5A3D-4765-8550-A0F589BD4EC1}" type="parTrans" cxnId="{40F195C1-73AE-4A58-A90D-A864000E551A}">
      <dgm:prSet/>
      <dgm:spPr>
        <a:solidFill>
          <a:schemeClr val="bg1">
            <a:lumMod val="65000"/>
          </a:schemeClr>
        </a:solidFill>
      </dgm:spPr>
      <dgm:t>
        <a:bodyPr/>
        <a:lstStyle/>
        <a:p>
          <a:endParaRPr lang="en-US"/>
        </a:p>
      </dgm:t>
    </dgm:pt>
    <dgm:pt modelId="{463B56F9-E0FA-43AB-B1C5-CD8768840671}" type="sibTrans" cxnId="{40F195C1-73AE-4A58-A90D-A864000E551A}">
      <dgm:prSet/>
      <dgm:spPr/>
      <dgm:t>
        <a:bodyPr/>
        <a:lstStyle/>
        <a:p>
          <a:endParaRPr lang="en-US"/>
        </a:p>
      </dgm:t>
    </dgm:pt>
    <dgm:pt modelId="{B86F57AA-59F3-4CA5-A4D0-F618CECEBD9C}">
      <dgm:prSet phldrT="[Text]"/>
      <dgm:spPr/>
      <dgm:t>
        <a:bodyPr/>
        <a:lstStyle/>
        <a:p>
          <a:r>
            <a:rPr lang="en-US" dirty="0" smtClean="0"/>
            <a:t>the</a:t>
          </a:r>
          <a:endParaRPr lang="en-US" dirty="0"/>
        </a:p>
      </dgm:t>
    </dgm:pt>
    <dgm:pt modelId="{A9743892-23E9-4D5F-AB98-1B3F48999C08}" type="parTrans" cxnId="{FA8F1ABA-4155-4D01-8C4F-C38597C069CD}">
      <dgm:prSet/>
      <dgm:spPr/>
      <dgm:t>
        <a:bodyPr/>
        <a:lstStyle/>
        <a:p>
          <a:endParaRPr lang="en-US"/>
        </a:p>
      </dgm:t>
    </dgm:pt>
    <dgm:pt modelId="{B85FAF00-BBC7-4AED-9919-A67FE140CE19}" type="sibTrans" cxnId="{FA8F1ABA-4155-4D01-8C4F-C38597C069CD}">
      <dgm:prSet/>
      <dgm:spPr/>
      <dgm:t>
        <a:bodyPr/>
        <a:lstStyle/>
        <a:p>
          <a:endParaRPr lang="en-US"/>
        </a:p>
      </dgm:t>
    </dgm:pt>
    <dgm:pt modelId="{FD8BB9D1-A360-4169-B101-930F390D0E8E}">
      <dgm:prSet phldrT="[Text]" custT="1"/>
      <dgm:spPr/>
      <dgm:t>
        <a:bodyPr/>
        <a:lstStyle/>
        <a:p>
          <a:r>
            <a:rPr lang="en-US" sz="2000" dirty="0" smtClean="0"/>
            <a:t>of</a:t>
          </a:r>
          <a:endParaRPr lang="en-US" sz="1700" dirty="0"/>
        </a:p>
      </dgm:t>
    </dgm:pt>
    <dgm:pt modelId="{54384EEF-57B5-47ED-B8F0-894B012B37DF}" type="parTrans" cxnId="{C25403C9-B9F9-4D26-BBE6-133F10F2FFC0}">
      <dgm:prSet/>
      <dgm:spPr>
        <a:noFill/>
      </dgm:spPr>
      <dgm:t>
        <a:bodyPr/>
        <a:lstStyle/>
        <a:p>
          <a:endParaRPr lang="en-US" dirty="0"/>
        </a:p>
      </dgm:t>
    </dgm:pt>
    <dgm:pt modelId="{7F1708A5-F890-4C90-8B18-2C86E2744998}" type="sibTrans" cxnId="{C25403C9-B9F9-4D26-BBE6-133F10F2FFC0}">
      <dgm:prSet/>
      <dgm:spPr/>
      <dgm:t>
        <a:bodyPr/>
        <a:lstStyle/>
        <a:p>
          <a:endParaRPr lang="en-US"/>
        </a:p>
      </dgm:t>
    </dgm:pt>
    <dgm:pt modelId="{8F49C2DA-0ACC-4580-BAAC-F5D163BB3089}">
      <dgm:prSet phldrT="[Text]"/>
      <dgm:spPr/>
      <dgm:t>
        <a:bodyPr/>
        <a:lstStyle/>
        <a:p>
          <a:r>
            <a:rPr lang="en-US" dirty="0" smtClean="0"/>
            <a:t>killed</a:t>
          </a:r>
          <a:endParaRPr lang="en-US" dirty="0"/>
        </a:p>
      </dgm:t>
    </dgm:pt>
    <dgm:pt modelId="{94CBAD04-EEC8-4884-8D92-300059C48810}" type="parTrans" cxnId="{0B098C8F-709A-4416-A707-4C2AFF3D85D9}">
      <dgm:prSet/>
      <dgm:spPr/>
      <dgm:t>
        <a:bodyPr/>
        <a:lstStyle/>
        <a:p>
          <a:endParaRPr lang="en-US" dirty="0"/>
        </a:p>
      </dgm:t>
    </dgm:pt>
    <dgm:pt modelId="{FCED2837-C4C6-4022-B691-2AACAC608135}" type="sibTrans" cxnId="{0B098C8F-709A-4416-A707-4C2AFF3D85D9}">
      <dgm:prSet/>
      <dgm:spPr/>
      <dgm:t>
        <a:bodyPr/>
        <a:lstStyle/>
        <a:p>
          <a:endParaRPr lang="en-US"/>
        </a:p>
      </dgm:t>
    </dgm:pt>
    <dgm:pt modelId="{E0457C1B-C695-4201-A198-C1E270825436}" type="pres">
      <dgm:prSet presAssocID="{D4351E98-F3C7-42FD-A558-8364AFE5B4E6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4A4681D-197D-4338-ADDC-E8010307E5A2}" type="pres">
      <dgm:prSet presAssocID="{37584B79-F59B-474F-AAE5-E77036C555BB}" presName="centerShape" presStyleLbl="node0" presStyleIdx="0" presStyleCnt="1"/>
      <dgm:spPr/>
      <dgm:t>
        <a:bodyPr/>
        <a:lstStyle/>
        <a:p>
          <a:endParaRPr lang="en-US"/>
        </a:p>
      </dgm:t>
    </dgm:pt>
    <dgm:pt modelId="{F46EC030-AEB4-4712-B962-33617CE57F08}" type="pres">
      <dgm:prSet presAssocID="{027E341A-5A3D-4765-8550-A0F589BD4EC1}" presName="parTrans" presStyleLbl="sibTrans2D1" presStyleIdx="0" presStyleCnt="4" custAng="18690210" custScaleX="374691" custLinFactX="135527" custLinFactNeighborX="200000" custLinFactNeighborY="-11904"/>
      <dgm:spPr/>
      <dgm:t>
        <a:bodyPr/>
        <a:lstStyle/>
        <a:p>
          <a:endParaRPr lang="en-US"/>
        </a:p>
      </dgm:t>
    </dgm:pt>
    <dgm:pt modelId="{06C970B2-9127-4FD0-952F-3EDD17D495AC}" type="pres">
      <dgm:prSet presAssocID="{027E341A-5A3D-4765-8550-A0F589BD4EC1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744DBCC9-58DB-40A5-83F8-024770D04813}" type="pres">
      <dgm:prSet presAssocID="{D8015B84-AD71-4D46-A692-AE07C95DE78E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5B6D84-57C5-4172-A409-1692791A3A6C}" type="pres">
      <dgm:prSet presAssocID="{A9743892-23E9-4D5F-AB98-1B3F48999C08}" presName="parTrans" presStyleLbl="sibTrans2D1" presStyleIdx="1" presStyleCnt="4" custScaleX="180167"/>
      <dgm:spPr/>
      <dgm:t>
        <a:bodyPr/>
        <a:lstStyle/>
        <a:p>
          <a:endParaRPr lang="en-US"/>
        </a:p>
      </dgm:t>
    </dgm:pt>
    <dgm:pt modelId="{FD3A6E7D-F161-415B-B06B-DF97BEF59425}" type="pres">
      <dgm:prSet presAssocID="{A9743892-23E9-4D5F-AB98-1B3F48999C08}" presName="connectorText" presStyleLbl="sibTrans2D1" presStyleIdx="1" presStyleCnt="4"/>
      <dgm:spPr/>
      <dgm:t>
        <a:bodyPr/>
        <a:lstStyle/>
        <a:p>
          <a:endParaRPr lang="en-US"/>
        </a:p>
      </dgm:t>
    </dgm:pt>
    <dgm:pt modelId="{4AD466BE-FDBC-49C9-9BA9-AE6AC6146005}" type="pres">
      <dgm:prSet presAssocID="{B86F57AA-59F3-4CA5-A4D0-F618CECEBD9C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78D67CB-E5E2-48D0-BB05-FDC86502A155}" type="pres">
      <dgm:prSet presAssocID="{54384EEF-57B5-47ED-B8F0-894B012B37DF}" presName="parTrans" presStyleLbl="sibTrans2D1" presStyleIdx="2" presStyleCnt="4"/>
      <dgm:spPr/>
      <dgm:t>
        <a:bodyPr/>
        <a:lstStyle/>
        <a:p>
          <a:endParaRPr lang="en-US"/>
        </a:p>
      </dgm:t>
    </dgm:pt>
    <dgm:pt modelId="{0E26E1EC-3F36-433B-BCF1-A100602BC241}" type="pres">
      <dgm:prSet presAssocID="{54384EEF-57B5-47ED-B8F0-894B012B37DF}" presName="connectorText" presStyleLbl="sibTrans2D1" presStyleIdx="2" presStyleCnt="4"/>
      <dgm:spPr/>
      <dgm:t>
        <a:bodyPr/>
        <a:lstStyle/>
        <a:p>
          <a:endParaRPr lang="en-US"/>
        </a:p>
      </dgm:t>
    </dgm:pt>
    <dgm:pt modelId="{6DF5BB7F-E508-4745-A74B-3F62F332121F}" type="pres">
      <dgm:prSet presAssocID="{FD8BB9D1-A360-4169-B101-930F390D0E8E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C200BA-2F40-46C9-9F07-472D463DB40F}" type="pres">
      <dgm:prSet presAssocID="{94CBAD04-EEC8-4884-8D92-300059C48810}" presName="parTrans" presStyleLbl="sibTrans2D1" presStyleIdx="3" presStyleCnt="4" custAng="10800000" custScaleX="180302"/>
      <dgm:spPr/>
      <dgm:t>
        <a:bodyPr/>
        <a:lstStyle/>
        <a:p>
          <a:endParaRPr lang="en-US"/>
        </a:p>
      </dgm:t>
    </dgm:pt>
    <dgm:pt modelId="{846BBAEB-0EB4-46EF-B712-5E16E1A9C1D4}" type="pres">
      <dgm:prSet presAssocID="{94CBAD04-EEC8-4884-8D92-300059C48810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7EE7CBFC-C126-4AD1-B3A3-B978A0827ACB}" type="pres">
      <dgm:prSet presAssocID="{8F49C2DA-0ACC-4580-BAAC-F5D163BB3089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09DC210-7B19-4E49-83AA-14F758CF2C8B}" type="presOf" srcId="{B86F57AA-59F3-4CA5-A4D0-F618CECEBD9C}" destId="{4AD466BE-FDBC-49C9-9BA9-AE6AC6146005}" srcOrd="0" destOrd="0" presId="urn:microsoft.com/office/officeart/2005/8/layout/radial5"/>
    <dgm:cxn modelId="{CFABAE1C-34BA-4A75-85D7-B38585387948}" type="presOf" srcId="{A9743892-23E9-4D5F-AB98-1B3F48999C08}" destId="{CE5B6D84-57C5-4172-A409-1692791A3A6C}" srcOrd="0" destOrd="0" presId="urn:microsoft.com/office/officeart/2005/8/layout/radial5"/>
    <dgm:cxn modelId="{8514A84C-A4E6-4062-9775-8E0D1543149B}" type="presOf" srcId="{94CBAD04-EEC8-4884-8D92-300059C48810}" destId="{FCC200BA-2F40-46C9-9F07-472D463DB40F}" srcOrd="0" destOrd="0" presId="urn:microsoft.com/office/officeart/2005/8/layout/radial5"/>
    <dgm:cxn modelId="{73D4CF38-DD7B-416A-84AE-14718F6C7ACA}" type="presOf" srcId="{8F49C2DA-0ACC-4580-BAAC-F5D163BB3089}" destId="{7EE7CBFC-C126-4AD1-B3A3-B978A0827ACB}" srcOrd="0" destOrd="0" presId="urn:microsoft.com/office/officeart/2005/8/layout/radial5"/>
    <dgm:cxn modelId="{0F13A54B-61EB-4794-A2B9-70851BD05A74}" srcId="{D4351E98-F3C7-42FD-A558-8364AFE5B4E6}" destId="{37584B79-F59B-474F-AAE5-E77036C555BB}" srcOrd="0" destOrd="0" parTransId="{D7930E74-742C-4B83-A597-5F5AA3689F40}" sibTransId="{DCE7868B-EF57-44CA-B400-93A35188E7FE}"/>
    <dgm:cxn modelId="{A5EBE8D3-3C16-417B-9329-B020FEE72000}" type="presOf" srcId="{94CBAD04-EEC8-4884-8D92-300059C48810}" destId="{846BBAEB-0EB4-46EF-B712-5E16E1A9C1D4}" srcOrd="1" destOrd="0" presId="urn:microsoft.com/office/officeart/2005/8/layout/radial5"/>
    <dgm:cxn modelId="{C25403C9-B9F9-4D26-BBE6-133F10F2FFC0}" srcId="{37584B79-F59B-474F-AAE5-E77036C555BB}" destId="{FD8BB9D1-A360-4169-B101-930F390D0E8E}" srcOrd="2" destOrd="0" parTransId="{54384EEF-57B5-47ED-B8F0-894B012B37DF}" sibTransId="{7F1708A5-F890-4C90-8B18-2C86E2744998}"/>
    <dgm:cxn modelId="{40F195C1-73AE-4A58-A90D-A864000E551A}" srcId="{37584B79-F59B-474F-AAE5-E77036C555BB}" destId="{D8015B84-AD71-4D46-A692-AE07C95DE78E}" srcOrd="0" destOrd="0" parTransId="{027E341A-5A3D-4765-8550-A0F589BD4EC1}" sibTransId="{463B56F9-E0FA-43AB-B1C5-CD8768840671}"/>
    <dgm:cxn modelId="{0B098C8F-709A-4416-A707-4C2AFF3D85D9}" srcId="{37584B79-F59B-474F-AAE5-E77036C555BB}" destId="{8F49C2DA-0ACC-4580-BAAC-F5D163BB3089}" srcOrd="3" destOrd="0" parTransId="{94CBAD04-EEC8-4884-8D92-300059C48810}" sibTransId="{FCED2837-C4C6-4022-B691-2AACAC608135}"/>
    <dgm:cxn modelId="{58FE11C1-3E1E-4C88-ABFB-25B6BCF1D3AC}" type="presOf" srcId="{FD8BB9D1-A360-4169-B101-930F390D0E8E}" destId="{6DF5BB7F-E508-4745-A74B-3F62F332121F}" srcOrd="0" destOrd="0" presId="urn:microsoft.com/office/officeart/2005/8/layout/radial5"/>
    <dgm:cxn modelId="{F6709B13-24FD-4DD3-8864-377EA88ED5B9}" type="presOf" srcId="{027E341A-5A3D-4765-8550-A0F589BD4EC1}" destId="{F46EC030-AEB4-4712-B962-33617CE57F08}" srcOrd="0" destOrd="0" presId="urn:microsoft.com/office/officeart/2005/8/layout/radial5"/>
    <dgm:cxn modelId="{0BE9073B-BA33-4AAC-8D38-26C17AE0B9F3}" type="presOf" srcId="{D4351E98-F3C7-42FD-A558-8364AFE5B4E6}" destId="{E0457C1B-C695-4201-A198-C1E270825436}" srcOrd="0" destOrd="0" presId="urn:microsoft.com/office/officeart/2005/8/layout/radial5"/>
    <dgm:cxn modelId="{9FE8EFC7-0C94-48DF-B703-DC44C550AE4B}" type="presOf" srcId="{A9743892-23E9-4D5F-AB98-1B3F48999C08}" destId="{FD3A6E7D-F161-415B-B06B-DF97BEF59425}" srcOrd="1" destOrd="0" presId="urn:microsoft.com/office/officeart/2005/8/layout/radial5"/>
    <dgm:cxn modelId="{AF8B531A-4C26-4608-B679-0F1024E81E0E}" type="presOf" srcId="{027E341A-5A3D-4765-8550-A0F589BD4EC1}" destId="{06C970B2-9127-4FD0-952F-3EDD17D495AC}" srcOrd="1" destOrd="0" presId="urn:microsoft.com/office/officeart/2005/8/layout/radial5"/>
    <dgm:cxn modelId="{2D18DB45-BDBD-4811-951F-9D876F53D148}" type="presOf" srcId="{54384EEF-57B5-47ED-B8F0-894B012B37DF}" destId="{0E26E1EC-3F36-433B-BCF1-A100602BC241}" srcOrd="1" destOrd="0" presId="urn:microsoft.com/office/officeart/2005/8/layout/radial5"/>
    <dgm:cxn modelId="{69EEA01F-CAE5-4EC4-87EA-ED1DF4147F38}" type="presOf" srcId="{D8015B84-AD71-4D46-A692-AE07C95DE78E}" destId="{744DBCC9-58DB-40A5-83F8-024770D04813}" srcOrd="0" destOrd="0" presId="urn:microsoft.com/office/officeart/2005/8/layout/radial5"/>
    <dgm:cxn modelId="{FF1DA570-2B47-40C9-B0C2-27687B1B37A1}" type="presOf" srcId="{54384EEF-57B5-47ED-B8F0-894B012B37DF}" destId="{478D67CB-E5E2-48D0-BB05-FDC86502A155}" srcOrd="0" destOrd="0" presId="urn:microsoft.com/office/officeart/2005/8/layout/radial5"/>
    <dgm:cxn modelId="{D740570A-52DA-4C48-B5B1-2F8F69A5CE74}" type="presOf" srcId="{37584B79-F59B-474F-AAE5-E77036C555BB}" destId="{B4A4681D-197D-4338-ADDC-E8010307E5A2}" srcOrd="0" destOrd="0" presId="urn:microsoft.com/office/officeart/2005/8/layout/radial5"/>
    <dgm:cxn modelId="{FA8F1ABA-4155-4D01-8C4F-C38597C069CD}" srcId="{37584B79-F59B-474F-AAE5-E77036C555BB}" destId="{B86F57AA-59F3-4CA5-A4D0-F618CECEBD9C}" srcOrd="1" destOrd="0" parTransId="{A9743892-23E9-4D5F-AB98-1B3F48999C08}" sibTransId="{B85FAF00-BBC7-4AED-9919-A67FE140CE19}"/>
    <dgm:cxn modelId="{CA3464DC-26D0-4DE0-8254-356F7AB96F61}" type="presParOf" srcId="{E0457C1B-C695-4201-A198-C1E270825436}" destId="{B4A4681D-197D-4338-ADDC-E8010307E5A2}" srcOrd="0" destOrd="0" presId="urn:microsoft.com/office/officeart/2005/8/layout/radial5"/>
    <dgm:cxn modelId="{92702F40-3971-40B5-B9D6-7FC394C3CD22}" type="presParOf" srcId="{E0457C1B-C695-4201-A198-C1E270825436}" destId="{F46EC030-AEB4-4712-B962-33617CE57F08}" srcOrd="1" destOrd="0" presId="urn:microsoft.com/office/officeart/2005/8/layout/radial5"/>
    <dgm:cxn modelId="{50E69589-D8EB-4D1B-82DB-36358CF89B87}" type="presParOf" srcId="{F46EC030-AEB4-4712-B962-33617CE57F08}" destId="{06C970B2-9127-4FD0-952F-3EDD17D495AC}" srcOrd="0" destOrd="0" presId="urn:microsoft.com/office/officeart/2005/8/layout/radial5"/>
    <dgm:cxn modelId="{F378BBF4-2C32-4CAF-B977-EC6D84CAB61A}" type="presParOf" srcId="{E0457C1B-C695-4201-A198-C1E270825436}" destId="{744DBCC9-58DB-40A5-83F8-024770D04813}" srcOrd="2" destOrd="0" presId="urn:microsoft.com/office/officeart/2005/8/layout/radial5"/>
    <dgm:cxn modelId="{593DE0A1-5B9D-4630-BD3C-EEBB2AFBAA52}" type="presParOf" srcId="{E0457C1B-C695-4201-A198-C1E270825436}" destId="{CE5B6D84-57C5-4172-A409-1692791A3A6C}" srcOrd="3" destOrd="0" presId="urn:microsoft.com/office/officeart/2005/8/layout/radial5"/>
    <dgm:cxn modelId="{05F3B4AC-726A-42E9-B274-437F2F2D7A19}" type="presParOf" srcId="{CE5B6D84-57C5-4172-A409-1692791A3A6C}" destId="{FD3A6E7D-F161-415B-B06B-DF97BEF59425}" srcOrd="0" destOrd="0" presId="urn:microsoft.com/office/officeart/2005/8/layout/radial5"/>
    <dgm:cxn modelId="{61DA09CC-C613-48EA-80AC-DB32515A773D}" type="presParOf" srcId="{E0457C1B-C695-4201-A198-C1E270825436}" destId="{4AD466BE-FDBC-49C9-9BA9-AE6AC6146005}" srcOrd="4" destOrd="0" presId="urn:microsoft.com/office/officeart/2005/8/layout/radial5"/>
    <dgm:cxn modelId="{8F3294FD-F209-4104-9D74-9BEAADB3E0C4}" type="presParOf" srcId="{E0457C1B-C695-4201-A198-C1E270825436}" destId="{478D67CB-E5E2-48D0-BB05-FDC86502A155}" srcOrd="5" destOrd="0" presId="urn:microsoft.com/office/officeart/2005/8/layout/radial5"/>
    <dgm:cxn modelId="{97124B38-6E5C-44BE-BD7C-A0C8275E226E}" type="presParOf" srcId="{478D67CB-E5E2-48D0-BB05-FDC86502A155}" destId="{0E26E1EC-3F36-433B-BCF1-A100602BC241}" srcOrd="0" destOrd="0" presId="urn:microsoft.com/office/officeart/2005/8/layout/radial5"/>
    <dgm:cxn modelId="{3D7F027F-CA13-4755-9C0E-7BBAC1494EA4}" type="presParOf" srcId="{E0457C1B-C695-4201-A198-C1E270825436}" destId="{6DF5BB7F-E508-4745-A74B-3F62F332121F}" srcOrd="6" destOrd="0" presId="urn:microsoft.com/office/officeart/2005/8/layout/radial5"/>
    <dgm:cxn modelId="{9E49AEA5-9716-4532-8866-755172DE3BB0}" type="presParOf" srcId="{E0457C1B-C695-4201-A198-C1E270825436}" destId="{FCC200BA-2F40-46C9-9F07-472D463DB40F}" srcOrd="7" destOrd="0" presId="urn:microsoft.com/office/officeart/2005/8/layout/radial5"/>
    <dgm:cxn modelId="{7A400A23-C0BC-47BC-AF65-6EDFC3F6BBAF}" type="presParOf" srcId="{FCC200BA-2F40-46C9-9F07-472D463DB40F}" destId="{846BBAEB-0EB4-46EF-B712-5E16E1A9C1D4}" srcOrd="0" destOrd="0" presId="urn:microsoft.com/office/officeart/2005/8/layout/radial5"/>
    <dgm:cxn modelId="{3A399EE0-A3B4-4E40-A4D3-889BEF68B844}" type="presParOf" srcId="{E0457C1B-C695-4201-A198-C1E270825436}" destId="{7EE7CBFC-C126-4AD1-B3A3-B978A0827ACB}" srcOrd="8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4351E98-F3C7-42FD-A558-8364AFE5B4E6}" type="doc">
      <dgm:prSet loTypeId="urn:microsoft.com/office/officeart/2005/8/layout/radial5" loCatId="cycle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37584B79-F59B-474F-AAE5-E77036C555BB}">
      <dgm:prSet phldrT="[Text]" custT="1"/>
      <dgm:spPr>
        <a:solidFill>
          <a:srgbClr val="0070C0"/>
        </a:solidFill>
      </dgm:spPr>
      <dgm:t>
        <a:bodyPr/>
        <a:lstStyle/>
        <a:p>
          <a:r>
            <a:rPr lang="en-US" sz="2000" dirty="0" smtClean="0"/>
            <a:t>love</a:t>
          </a:r>
          <a:endParaRPr lang="en-US" sz="2000" dirty="0"/>
        </a:p>
      </dgm:t>
    </dgm:pt>
    <dgm:pt modelId="{D7930E74-742C-4B83-A597-5F5AA3689F40}" type="parTrans" cxnId="{0F13A54B-61EB-4794-A2B9-70851BD05A74}">
      <dgm:prSet/>
      <dgm:spPr/>
      <dgm:t>
        <a:bodyPr/>
        <a:lstStyle/>
        <a:p>
          <a:endParaRPr lang="en-US"/>
        </a:p>
      </dgm:t>
    </dgm:pt>
    <dgm:pt modelId="{DCE7868B-EF57-44CA-B400-93A35188E7FE}" type="sibTrans" cxnId="{0F13A54B-61EB-4794-A2B9-70851BD05A74}">
      <dgm:prSet/>
      <dgm:spPr/>
      <dgm:t>
        <a:bodyPr/>
        <a:lstStyle/>
        <a:p>
          <a:endParaRPr lang="en-US"/>
        </a:p>
      </dgm:t>
    </dgm:pt>
    <dgm:pt modelId="{8F49C2DA-0ACC-4580-BAAC-F5D163BB3089}">
      <dgm:prSet phldrT="[Text]" custT="1"/>
      <dgm:spPr>
        <a:solidFill>
          <a:srgbClr val="0070C0"/>
        </a:solidFill>
      </dgm:spPr>
      <dgm:t>
        <a:bodyPr/>
        <a:lstStyle/>
        <a:p>
          <a:r>
            <a:rPr lang="en-US" sz="2400" dirty="0" smtClean="0"/>
            <a:t>I</a:t>
          </a:r>
          <a:endParaRPr lang="en-US" sz="2400" dirty="0"/>
        </a:p>
      </dgm:t>
    </dgm:pt>
    <dgm:pt modelId="{94CBAD04-EEC8-4884-8D92-300059C48810}" type="parTrans" cxnId="{0B098C8F-709A-4416-A707-4C2AFF3D85D9}">
      <dgm:prSet/>
      <dgm:spPr/>
      <dgm:t>
        <a:bodyPr/>
        <a:lstStyle/>
        <a:p>
          <a:endParaRPr lang="en-US" dirty="0"/>
        </a:p>
      </dgm:t>
    </dgm:pt>
    <dgm:pt modelId="{FCED2837-C4C6-4022-B691-2AACAC608135}" type="sibTrans" cxnId="{0B098C8F-709A-4416-A707-4C2AFF3D85D9}">
      <dgm:prSet/>
      <dgm:spPr/>
      <dgm:t>
        <a:bodyPr/>
        <a:lstStyle/>
        <a:p>
          <a:endParaRPr lang="en-US"/>
        </a:p>
      </dgm:t>
    </dgm:pt>
    <dgm:pt modelId="{FD8BB9D1-A360-4169-B101-930F390D0E8E}">
      <dgm:prSet phldrT="[Text]"/>
      <dgm:spPr>
        <a:noFill/>
        <a:ln>
          <a:noFill/>
        </a:ln>
      </dgm:spPr>
      <dgm:t>
        <a:bodyPr/>
        <a:lstStyle/>
        <a:p>
          <a:endParaRPr lang="en-US" dirty="0"/>
        </a:p>
      </dgm:t>
    </dgm:pt>
    <dgm:pt modelId="{7F1708A5-F890-4C90-8B18-2C86E2744998}" type="sibTrans" cxnId="{C25403C9-B9F9-4D26-BBE6-133F10F2FFC0}">
      <dgm:prSet/>
      <dgm:spPr/>
      <dgm:t>
        <a:bodyPr/>
        <a:lstStyle/>
        <a:p>
          <a:endParaRPr lang="en-US"/>
        </a:p>
      </dgm:t>
    </dgm:pt>
    <dgm:pt modelId="{54384EEF-57B5-47ED-B8F0-894B012B37DF}" type="parTrans" cxnId="{C25403C9-B9F9-4D26-BBE6-133F10F2FFC0}">
      <dgm:prSet/>
      <dgm:spPr>
        <a:noFill/>
      </dgm:spPr>
      <dgm:t>
        <a:bodyPr/>
        <a:lstStyle/>
        <a:p>
          <a:endParaRPr lang="en-US" dirty="0"/>
        </a:p>
      </dgm:t>
    </dgm:pt>
    <dgm:pt modelId="{B86F57AA-59F3-4CA5-A4D0-F618CECEBD9C}">
      <dgm:prSet phldrT="[Text]"/>
      <dgm:spPr>
        <a:noFill/>
        <a:ln>
          <a:noFill/>
        </a:ln>
      </dgm:spPr>
      <dgm:t>
        <a:bodyPr/>
        <a:lstStyle/>
        <a:p>
          <a:endParaRPr lang="en-US" dirty="0"/>
        </a:p>
      </dgm:t>
    </dgm:pt>
    <dgm:pt modelId="{B85FAF00-BBC7-4AED-9919-A67FE140CE19}" type="sibTrans" cxnId="{FA8F1ABA-4155-4D01-8C4F-C38597C069CD}">
      <dgm:prSet/>
      <dgm:spPr/>
      <dgm:t>
        <a:bodyPr/>
        <a:lstStyle/>
        <a:p>
          <a:endParaRPr lang="en-US"/>
        </a:p>
      </dgm:t>
    </dgm:pt>
    <dgm:pt modelId="{A9743892-23E9-4D5F-AB98-1B3F48999C08}" type="parTrans" cxnId="{FA8F1ABA-4155-4D01-8C4F-C38597C069CD}">
      <dgm:prSet/>
      <dgm:spPr>
        <a:noFill/>
      </dgm:spPr>
      <dgm:t>
        <a:bodyPr/>
        <a:lstStyle/>
        <a:p>
          <a:endParaRPr lang="en-US"/>
        </a:p>
      </dgm:t>
    </dgm:pt>
    <dgm:pt modelId="{D8015B84-AD71-4D46-A692-AE07C95DE78E}">
      <dgm:prSet phldrT="[Text]"/>
      <dgm:spPr>
        <a:noFill/>
        <a:ln>
          <a:noFill/>
        </a:ln>
      </dgm:spPr>
      <dgm:t>
        <a:bodyPr/>
        <a:lstStyle/>
        <a:p>
          <a:endParaRPr lang="en-US" dirty="0"/>
        </a:p>
      </dgm:t>
    </dgm:pt>
    <dgm:pt modelId="{463B56F9-E0FA-43AB-B1C5-CD8768840671}" type="sibTrans" cxnId="{40F195C1-73AE-4A58-A90D-A864000E551A}">
      <dgm:prSet/>
      <dgm:spPr/>
      <dgm:t>
        <a:bodyPr/>
        <a:lstStyle/>
        <a:p>
          <a:endParaRPr lang="en-US"/>
        </a:p>
      </dgm:t>
    </dgm:pt>
    <dgm:pt modelId="{027E341A-5A3D-4765-8550-A0F589BD4EC1}" type="parTrans" cxnId="{40F195C1-73AE-4A58-A90D-A864000E551A}">
      <dgm:prSet/>
      <dgm:spPr>
        <a:noFill/>
      </dgm:spPr>
      <dgm:t>
        <a:bodyPr/>
        <a:lstStyle/>
        <a:p>
          <a:endParaRPr lang="en-US"/>
        </a:p>
      </dgm:t>
    </dgm:pt>
    <dgm:pt modelId="{E0457C1B-C695-4201-A198-C1E270825436}" type="pres">
      <dgm:prSet presAssocID="{D4351E98-F3C7-42FD-A558-8364AFE5B4E6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4A4681D-197D-4338-ADDC-E8010307E5A2}" type="pres">
      <dgm:prSet presAssocID="{37584B79-F59B-474F-AAE5-E77036C555BB}" presName="centerShape" presStyleLbl="node0" presStyleIdx="0" presStyleCnt="1"/>
      <dgm:spPr/>
      <dgm:t>
        <a:bodyPr/>
        <a:lstStyle/>
        <a:p>
          <a:endParaRPr lang="en-US"/>
        </a:p>
      </dgm:t>
    </dgm:pt>
    <dgm:pt modelId="{F46EC030-AEB4-4712-B962-33617CE57F08}" type="pres">
      <dgm:prSet presAssocID="{027E341A-5A3D-4765-8550-A0F589BD4EC1}" presName="parTrans" presStyleLbl="sibTrans2D1" presStyleIdx="0" presStyleCnt="4" custAng="18690210" custScaleX="374691" custLinFactX="135527" custLinFactNeighborX="200000" custLinFactNeighborY="-11904"/>
      <dgm:spPr/>
      <dgm:t>
        <a:bodyPr/>
        <a:lstStyle/>
        <a:p>
          <a:endParaRPr lang="en-US"/>
        </a:p>
      </dgm:t>
    </dgm:pt>
    <dgm:pt modelId="{06C970B2-9127-4FD0-952F-3EDD17D495AC}" type="pres">
      <dgm:prSet presAssocID="{027E341A-5A3D-4765-8550-A0F589BD4EC1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744DBCC9-58DB-40A5-83F8-024770D04813}" type="pres">
      <dgm:prSet presAssocID="{D8015B84-AD71-4D46-A692-AE07C95DE78E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5B6D84-57C5-4172-A409-1692791A3A6C}" type="pres">
      <dgm:prSet presAssocID="{A9743892-23E9-4D5F-AB98-1B3F48999C08}" presName="parTrans" presStyleLbl="sibTrans2D1" presStyleIdx="1" presStyleCnt="4" custScaleX="180167"/>
      <dgm:spPr/>
      <dgm:t>
        <a:bodyPr/>
        <a:lstStyle/>
        <a:p>
          <a:endParaRPr lang="en-US"/>
        </a:p>
      </dgm:t>
    </dgm:pt>
    <dgm:pt modelId="{FD3A6E7D-F161-415B-B06B-DF97BEF59425}" type="pres">
      <dgm:prSet presAssocID="{A9743892-23E9-4D5F-AB98-1B3F48999C08}" presName="connectorText" presStyleLbl="sibTrans2D1" presStyleIdx="1" presStyleCnt="4"/>
      <dgm:spPr/>
      <dgm:t>
        <a:bodyPr/>
        <a:lstStyle/>
        <a:p>
          <a:endParaRPr lang="en-US"/>
        </a:p>
      </dgm:t>
    </dgm:pt>
    <dgm:pt modelId="{4AD466BE-FDBC-49C9-9BA9-AE6AC6146005}" type="pres">
      <dgm:prSet presAssocID="{B86F57AA-59F3-4CA5-A4D0-F618CECEBD9C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78D67CB-E5E2-48D0-BB05-FDC86502A155}" type="pres">
      <dgm:prSet presAssocID="{54384EEF-57B5-47ED-B8F0-894B012B37DF}" presName="parTrans" presStyleLbl="sibTrans2D1" presStyleIdx="2" presStyleCnt="4" custAng="10800000" custScaleX="173478"/>
      <dgm:spPr/>
      <dgm:t>
        <a:bodyPr/>
        <a:lstStyle/>
        <a:p>
          <a:endParaRPr lang="en-US"/>
        </a:p>
      </dgm:t>
    </dgm:pt>
    <dgm:pt modelId="{0E26E1EC-3F36-433B-BCF1-A100602BC241}" type="pres">
      <dgm:prSet presAssocID="{54384EEF-57B5-47ED-B8F0-894B012B37DF}" presName="connectorText" presStyleLbl="sibTrans2D1" presStyleIdx="2" presStyleCnt="4"/>
      <dgm:spPr/>
      <dgm:t>
        <a:bodyPr/>
        <a:lstStyle/>
        <a:p>
          <a:endParaRPr lang="en-US"/>
        </a:p>
      </dgm:t>
    </dgm:pt>
    <dgm:pt modelId="{6DF5BB7F-E508-4745-A74B-3F62F332121F}" type="pres">
      <dgm:prSet presAssocID="{FD8BB9D1-A360-4169-B101-930F390D0E8E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C200BA-2F40-46C9-9F07-472D463DB40F}" type="pres">
      <dgm:prSet presAssocID="{94CBAD04-EEC8-4884-8D92-300059C48810}" presName="parTrans" presStyleLbl="sibTrans2D1" presStyleIdx="3" presStyleCnt="4" custAng="10800000" custScaleX="180302"/>
      <dgm:spPr/>
      <dgm:t>
        <a:bodyPr/>
        <a:lstStyle/>
        <a:p>
          <a:endParaRPr lang="en-US"/>
        </a:p>
      </dgm:t>
    </dgm:pt>
    <dgm:pt modelId="{846BBAEB-0EB4-46EF-B712-5E16E1A9C1D4}" type="pres">
      <dgm:prSet presAssocID="{94CBAD04-EEC8-4884-8D92-300059C48810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7EE7CBFC-C126-4AD1-B3A3-B978A0827ACB}" type="pres">
      <dgm:prSet presAssocID="{8F49C2DA-0ACC-4580-BAAC-F5D163BB3089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F13A54B-61EB-4794-A2B9-70851BD05A74}" srcId="{D4351E98-F3C7-42FD-A558-8364AFE5B4E6}" destId="{37584B79-F59B-474F-AAE5-E77036C555BB}" srcOrd="0" destOrd="0" parTransId="{D7930E74-742C-4B83-A597-5F5AA3689F40}" sibTransId="{DCE7868B-EF57-44CA-B400-93A35188E7FE}"/>
    <dgm:cxn modelId="{40F195C1-73AE-4A58-A90D-A864000E551A}" srcId="{37584B79-F59B-474F-AAE5-E77036C555BB}" destId="{D8015B84-AD71-4D46-A692-AE07C95DE78E}" srcOrd="0" destOrd="0" parTransId="{027E341A-5A3D-4765-8550-A0F589BD4EC1}" sibTransId="{463B56F9-E0FA-43AB-B1C5-CD8768840671}"/>
    <dgm:cxn modelId="{8582FEF0-893D-4607-882D-3395742F9609}" type="presOf" srcId="{94CBAD04-EEC8-4884-8D92-300059C48810}" destId="{FCC200BA-2F40-46C9-9F07-472D463DB40F}" srcOrd="0" destOrd="0" presId="urn:microsoft.com/office/officeart/2005/8/layout/radial5"/>
    <dgm:cxn modelId="{C3C1280F-5413-42FE-9978-1163AF7CBD73}" type="presOf" srcId="{B86F57AA-59F3-4CA5-A4D0-F618CECEBD9C}" destId="{4AD466BE-FDBC-49C9-9BA9-AE6AC6146005}" srcOrd="0" destOrd="0" presId="urn:microsoft.com/office/officeart/2005/8/layout/radial5"/>
    <dgm:cxn modelId="{F3A8EF27-5414-4F42-8065-4CF4954DAE77}" type="presOf" srcId="{FD8BB9D1-A360-4169-B101-930F390D0E8E}" destId="{6DF5BB7F-E508-4745-A74B-3F62F332121F}" srcOrd="0" destOrd="0" presId="urn:microsoft.com/office/officeart/2005/8/layout/radial5"/>
    <dgm:cxn modelId="{C25403C9-B9F9-4D26-BBE6-133F10F2FFC0}" srcId="{37584B79-F59B-474F-AAE5-E77036C555BB}" destId="{FD8BB9D1-A360-4169-B101-930F390D0E8E}" srcOrd="2" destOrd="0" parTransId="{54384EEF-57B5-47ED-B8F0-894B012B37DF}" sibTransId="{7F1708A5-F890-4C90-8B18-2C86E2744998}"/>
    <dgm:cxn modelId="{D1B9FA99-897B-42FC-BCB9-DF40723E5C2B}" type="presOf" srcId="{8F49C2DA-0ACC-4580-BAAC-F5D163BB3089}" destId="{7EE7CBFC-C126-4AD1-B3A3-B978A0827ACB}" srcOrd="0" destOrd="0" presId="urn:microsoft.com/office/officeart/2005/8/layout/radial5"/>
    <dgm:cxn modelId="{A6BE6335-277D-4F3A-9BBD-881E25F567E4}" type="presOf" srcId="{94CBAD04-EEC8-4884-8D92-300059C48810}" destId="{846BBAEB-0EB4-46EF-B712-5E16E1A9C1D4}" srcOrd="1" destOrd="0" presId="urn:microsoft.com/office/officeart/2005/8/layout/radial5"/>
    <dgm:cxn modelId="{5C529CB4-706F-40C9-A04E-AE527B0AFD18}" type="presOf" srcId="{A9743892-23E9-4D5F-AB98-1B3F48999C08}" destId="{FD3A6E7D-F161-415B-B06B-DF97BEF59425}" srcOrd="1" destOrd="0" presId="urn:microsoft.com/office/officeart/2005/8/layout/radial5"/>
    <dgm:cxn modelId="{E54D7208-A826-4455-B886-80605B0E575C}" type="presOf" srcId="{A9743892-23E9-4D5F-AB98-1B3F48999C08}" destId="{CE5B6D84-57C5-4172-A409-1692791A3A6C}" srcOrd="0" destOrd="0" presId="urn:microsoft.com/office/officeart/2005/8/layout/radial5"/>
    <dgm:cxn modelId="{037825F0-E0ED-4923-BFD2-816EA64D8298}" type="presOf" srcId="{54384EEF-57B5-47ED-B8F0-894B012B37DF}" destId="{0E26E1EC-3F36-433B-BCF1-A100602BC241}" srcOrd="1" destOrd="0" presId="urn:microsoft.com/office/officeart/2005/8/layout/radial5"/>
    <dgm:cxn modelId="{28187E9B-925A-4FDA-92A5-CC0DFAE659A4}" type="presOf" srcId="{D4351E98-F3C7-42FD-A558-8364AFE5B4E6}" destId="{E0457C1B-C695-4201-A198-C1E270825436}" srcOrd="0" destOrd="0" presId="urn:microsoft.com/office/officeart/2005/8/layout/radial5"/>
    <dgm:cxn modelId="{0B098C8F-709A-4416-A707-4C2AFF3D85D9}" srcId="{37584B79-F59B-474F-AAE5-E77036C555BB}" destId="{8F49C2DA-0ACC-4580-BAAC-F5D163BB3089}" srcOrd="3" destOrd="0" parTransId="{94CBAD04-EEC8-4884-8D92-300059C48810}" sibTransId="{FCED2837-C4C6-4022-B691-2AACAC608135}"/>
    <dgm:cxn modelId="{E369BE28-4589-4144-B1C4-F43EF09C211A}" type="presOf" srcId="{37584B79-F59B-474F-AAE5-E77036C555BB}" destId="{B4A4681D-197D-4338-ADDC-E8010307E5A2}" srcOrd="0" destOrd="0" presId="urn:microsoft.com/office/officeart/2005/8/layout/radial5"/>
    <dgm:cxn modelId="{4F9504C9-BA8F-4193-8887-88017216F9D1}" type="presOf" srcId="{54384EEF-57B5-47ED-B8F0-894B012B37DF}" destId="{478D67CB-E5E2-48D0-BB05-FDC86502A155}" srcOrd="0" destOrd="0" presId="urn:microsoft.com/office/officeart/2005/8/layout/radial5"/>
    <dgm:cxn modelId="{97A50244-6D77-419A-B1BD-4D8C98C77811}" type="presOf" srcId="{027E341A-5A3D-4765-8550-A0F589BD4EC1}" destId="{F46EC030-AEB4-4712-B962-33617CE57F08}" srcOrd="0" destOrd="0" presId="urn:microsoft.com/office/officeart/2005/8/layout/radial5"/>
    <dgm:cxn modelId="{FA8F1ABA-4155-4D01-8C4F-C38597C069CD}" srcId="{37584B79-F59B-474F-AAE5-E77036C555BB}" destId="{B86F57AA-59F3-4CA5-A4D0-F618CECEBD9C}" srcOrd="1" destOrd="0" parTransId="{A9743892-23E9-4D5F-AB98-1B3F48999C08}" sibTransId="{B85FAF00-BBC7-4AED-9919-A67FE140CE19}"/>
    <dgm:cxn modelId="{3EEF3E5B-5AAD-418E-81EB-E27C0D951BF5}" type="presOf" srcId="{D8015B84-AD71-4D46-A692-AE07C95DE78E}" destId="{744DBCC9-58DB-40A5-83F8-024770D04813}" srcOrd="0" destOrd="0" presId="urn:microsoft.com/office/officeart/2005/8/layout/radial5"/>
    <dgm:cxn modelId="{FD1E56B6-6B4A-4FBC-8677-983434F0ABA1}" type="presOf" srcId="{027E341A-5A3D-4765-8550-A0F589BD4EC1}" destId="{06C970B2-9127-4FD0-952F-3EDD17D495AC}" srcOrd="1" destOrd="0" presId="urn:microsoft.com/office/officeart/2005/8/layout/radial5"/>
    <dgm:cxn modelId="{61B23C21-8679-47B5-A078-7EF7837DDCB5}" type="presParOf" srcId="{E0457C1B-C695-4201-A198-C1E270825436}" destId="{B4A4681D-197D-4338-ADDC-E8010307E5A2}" srcOrd="0" destOrd="0" presId="urn:microsoft.com/office/officeart/2005/8/layout/radial5"/>
    <dgm:cxn modelId="{56DB2444-D810-4307-A96C-AE2DF33615B4}" type="presParOf" srcId="{E0457C1B-C695-4201-A198-C1E270825436}" destId="{F46EC030-AEB4-4712-B962-33617CE57F08}" srcOrd="1" destOrd="0" presId="urn:microsoft.com/office/officeart/2005/8/layout/radial5"/>
    <dgm:cxn modelId="{9A513773-36D3-4FF3-877D-542EA4AFFBCA}" type="presParOf" srcId="{F46EC030-AEB4-4712-B962-33617CE57F08}" destId="{06C970B2-9127-4FD0-952F-3EDD17D495AC}" srcOrd="0" destOrd="0" presId="urn:microsoft.com/office/officeart/2005/8/layout/radial5"/>
    <dgm:cxn modelId="{95710750-A200-4C43-9DEC-7ADC69CD29D7}" type="presParOf" srcId="{E0457C1B-C695-4201-A198-C1E270825436}" destId="{744DBCC9-58DB-40A5-83F8-024770D04813}" srcOrd="2" destOrd="0" presId="urn:microsoft.com/office/officeart/2005/8/layout/radial5"/>
    <dgm:cxn modelId="{8A1FA1A5-20B0-4483-8AAE-384A3167973B}" type="presParOf" srcId="{E0457C1B-C695-4201-A198-C1E270825436}" destId="{CE5B6D84-57C5-4172-A409-1692791A3A6C}" srcOrd="3" destOrd="0" presId="urn:microsoft.com/office/officeart/2005/8/layout/radial5"/>
    <dgm:cxn modelId="{A45F2FC1-C439-4238-882E-898EDC0DC034}" type="presParOf" srcId="{CE5B6D84-57C5-4172-A409-1692791A3A6C}" destId="{FD3A6E7D-F161-415B-B06B-DF97BEF59425}" srcOrd="0" destOrd="0" presId="urn:microsoft.com/office/officeart/2005/8/layout/radial5"/>
    <dgm:cxn modelId="{4D87B949-2F9E-4992-8265-486599715424}" type="presParOf" srcId="{E0457C1B-C695-4201-A198-C1E270825436}" destId="{4AD466BE-FDBC-49C9-9BA9-AE6AC6146005}" srcOrd="4" destOrd="0" presId="urn:microsoft.com/office/officeart/2005/8/layout/radial5"/>
    <dgm:cxn modelId="{1D6FF6D0-A04F-4FEA-B92A-80C9252116E1}" type="presParOf" srcId="{E0457C1B-C695-4201-A198-C1E270825436}" destId="{478D67CB-E5E2-48D0-BB05-FDC86502A155}" srcOrd="5" destOrd="0" presId="urn:microsoft.com/office/officeart/2005/8/layout/radial5"/>
    <dgm:cxn modelId="{AD21BA3B-5F4F-4285-8B3F-93BE371F79FC}" type="presParOf" srcId="{478D67CB-E5E2-48D0-BB05-FDC86502A155}" destId="{0E26E1EC-3F36-433B-BCF1-A100602BC241}" srcOrd="0" destOrd="0" presId="urn:microsoft.com/office/officeart/2005/8/layout/radial5"/>
    <dgm:cxn modelId="{82330994-D4D8-428B-A9B7-7DD65B815D9F}" type="presParOf" srcId="{E0457C1B-C695-4201-A198-C1E270825436}" destId="{6DF5BB7F-E508-4745-A74B-3F62F332121F}" srcOrd="6" destOrd="0" presId="urn:microsoft.com/office/officeart/2005/8/layout/radial5"/>
    <dgm:cxn modelId="{3DA91634-60F0-48B2-88D4-1550F65CCBC9}" type="presParOf" srcId="{E0457C1B-C695-4201-A198-C1E270825436}" destId="{FCC200BA-2F40-46C9-9F07-472D463DB40F}" srcOrd="7" destOrd="0" presId="urn:microsoft.com/office/officeart/2005/8/layout/radial5"/>
    <dgm:cxn modelId="{3C5B0F01-BA07-4C0A-B773-1EAFD0EF6CE9}" type="presParOf" srcId="{FCC200BA-2F40-46C9-9F07-472D463DB40F}" destId="{846BBAEB-0EB4-46EF-B712-5E16E1A9C1D4}" srcOrd="0" destOrd="0" presId="urn:microsoft.com/office/officeart/2005/8/layout/radial5"/>
    <dgm:cxn modelId="{EEBF5E53-F0D9-4F38-A29B-57E1810C68AE}" type="presParOf" srcId="{E0457C1B-C695-4201-A198-C1E270825436}" destId="{7EE7CBFC-C126-4AD1-B3A3-B978A0827ACB}" srcOrd="8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1F64B85-6131-4955-A0C1-8C7822BB87F7}" type="doc">
      <dgm:prSet loTypeId="urn:microsoft.com/office/officeart/2005/8/layout/radial5" loCatId="cycle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ED007E32-D65E-49C7-96AA-83D4553E042E}">
      <dgm:prSet phldrT="[Text]" custT="1"/>
      <dgm:spPr>
        <a:solidFill>
          <a:srgbClr val="0070C0"/>
        </a:solidFill>
      </dgm:spPr>
      <dgm:t>
        <a:bodyPr/>
        <a:lstStyle/>
        <a:p>
          <a:r>
            <a:rPr lang="en-US" sz="2800" dirty="0" smtClean="0"/>
            <a:t>the</a:t>
          </a:r>
          <a:endParaRPr lang="en-US" sz="2800" dirty="0"/>
        </a:p>
      </dgm:t>
    </dgm:pt>
    <dgm:pt modelId="{C4C1C93E-22D4-4C89-B84B-090C16A35C3A}" type="parTrans" cxnId="{CBE1DCAD-7D25-4490-947B-DC743FA3C4D1}">
      <dgm:prSet/>
      <dgm:spPr/>
      <dgm:t>
        <a:bodyPr/>
        <a:lstStyle/>
        <a:p>
          <a:endParaRPr lang="en-US"/>
        </a:p>
      </dgm:t>
    </dgm:pt>
    <dgm:pt modelId="{47D7E32B-6B65-4E13-90E9-6C8D131C04E8}" type="sibTrans" cxnId="{CBE1DCAD-7D25-4490-947B-DC743FA3C4D1}">
      <dgm:prSet/>
      <dgm:spPr/>
      <dgm:t>
        <a:bodyPr/>
        <a:lstStyle/>
        <a:p>
          <a:endParaRPr lang="en-US"/>
        </a:p>
      </dgm:t>
    </dgm:pt>
    <dgm:pt modelId="{5D1605C6-4FE5-48C5-B90E-17FD1D76CB71}">
      <dgm:prSet phldrT="[Text]" custT="1"/>
      <dgm:spPr/>
      <dgm:t>
        <a:bodyPr/>
        <a:lstStyle/>
        <a:p>
          <a:r>
            <a:rPr lang="en-US" sz="2800" dirty="0" smtClean="0"/>
            <a:t>at</a:t>
          </a:r>
          <a:endParaRPr lang="en-US" sz="3200" dirty="0"/>
        </a:p>
      </dgm:t>
    </dgm:pt>
    <dgm:pt modelId="{57DEC87A-36AB-4CBB-BE37-159257D76D6E}" type="parTrans" cxnId="{23C792DE-36CA-46F4-A322-0102E5FF21B8}">
      <dgm:prSet/>
      <dgm:spPr>
        <a:solidFill>
          <a:srgbClr val="0070C0"/>
        </a:solidFill>
      </dgm:spPr>
      <dgm:t>
        <a:bodyPr/>
        <a:lstStyle/>
        <a:p>
          <a:endParaRPr lang="en-US"/>
        </a:p>
      </dgm:t>
    </dgm:pt>
    <dgm:pt modelId="{18D61E01-B6D4-4686-B612-F2FC9B3DF4D3}" type="sibTrans" cxnId="{23C792DE-36CA-46F4-A322-0102E5FF21B8}">
      <dgm:prSet/>
      <dgm:spPr/>
      <dgm:t>
        <a:bodyPr/>
        <a:lstStyle/>
        <a:p>
          <a:endParaRPr lang="en-US"/>
        </a:p>
      </dgm:t>
    </dgm:pt>
    <dgm:pt modelId="{66498D98-E8AB-48E4-8107-AC010BB6A610}">
      <dgm:prSet phldrT="[Text]" custT="1"/>
      <dgm:spPr/>
      <dgm:t>
        <a:bodyPr/>
        <a:lstStyle/>
        <a:p>
          <a:r>
            <a:rPr lang="en-US" sz="2400" dirty="0" smtClean="0"/>
            <a:t>end</a:t>
          </a:r>
          <a:endParaRPr lang="en-US" sz="2400" dirty="0"/>
        </a:p>
      </dgm:t>
    </dgm:pt>
    <dgm:pt modelId="{D0E62518-0A38-4186-8AD0-BC89A6CD3E36}" type="parTrans" cxnId="{EDD094B2-6536-442B-B3DC-E4AAF529D7CD}">
      <dgm:prSet/>
      <dgm:spPr>
        <a:solidFill>
          <a:srgbClr val="0070C0"/>
        </a:solidFill>
      </dgm:spPr>
      <dgm:t>
        <a:bodyPr/>
        <a:lstStyle/>
        <a:p>
          <a:endParaRPr lang="en-US"/>
        </a:p>
      </dgm:t>
    </dgm:pt>
    <dgm:pt modelId="{7BD20D35-4EA0-4DBB-8538-AA1F4C77F9B9}" type="sibTrans" cxnId="{EDD094B2-6536-442B-B3DC-E4AAF529D7CD}">
      <dgm:prSet/>
      <dgm:spPr/>
      <dgm:t>
        <a:bodyPr/>
        <a:lstStyle/>
        <a:p>
          <a:endParaRPr lang="en-US"/>
        </a:p>
      </dgm:t>
    </dgm:pt>
    <dgm:pt modelId="{7FE4729C-4C4B-47F7-8D9E-9D614DCB5CBC}">
      <dgm:prSet phldrT="[Text]" custT="1"/>
      <dgm:spPr/>
      <dgm:t>
        <a:bodyPr/>
        <a:lstStyle/>
        <a:p>
          <a:r>
            <a:rPr lang="en-US" sz="2000" dirty="0" smtClean="0"/>
            <a:t>from</a:t>
          </a:r>
          <a:endParaRPr lang="en-US" sz="2000" dirty="0"/>
        </a:p>
      </dgm:t>
    </dgm:pt>
    <dgm:pt modelId="{547782C3-8D87-435A-84F0-742636F0FDA1}" type="parTrans" cxnId="{146C6CAE-9B0D-4CCA-AA63-7FF36FEC2B78}">
      <dgm:prSet/>
      <dgm:spPr>
        <a:solidFill>
          <a:srgbClr val="0070C0"/>
        </a:solidFill>
      </dgm:spPr>
      <dgm:t>
        <a:bodyPr/>
        <a:lstStyle/>
        <a:p>
          <a:endParaRPr lang="en-US"/>
        </a:p>
      </dgm:t>
    </dgm:pt>
    <dgm:pt modelId="{F8435F8C-81BF-44B8-A82C-50B2634F25C1}" type="sibTrans" cxnId="{146C6CAE-9B0D-4CCA-AA63-7FF36FEC2B78}">
      <dgm:prSet/>
      <dgm:spPr/>
      <dgm:t>
        <a:bodyPr/>
        <a:lstStyle/>
        <a:p>
          <a:endParaRPr lang="en-US"/>
        </a:p>
      </dgm:t>
    </dgm:pt>
    <dgm:pt modelId="{5EB6C150-A857-4881-B787-49AF894F71C1}">
      <dgm:prSet phldrT="[Text]" custT="1"/>
      <dgm:spPr/>
      <dgm:t>
        <a:bodyPr/>
        <a:lstStyle/>
        <a:p>
          <a:r>
            <a:rPr lang="en-US" sz="2400" dirty="0" smtClean="0"/>
            <a:t>is</a:t>
          </a:r>
          <a:endParaRPr lang="en-US" sz="2400" dirty="0"/>
        </a:p>
      </dgm:t>
    </dgm:pt>
    <dgm:pt modelId="{496F24CB-2200-41C0-A8A8-8B382E38ECA2}" type="parTrans" cxnId="{1B49718D-1DC1-4C9B-9A9E-FB6CD53E29A4}">
      <dgm:prSet/>
      <dgm:spPr>
        <a:solidFill>
          <a:srgbClr val="0070C0"/>
        </a:solidFill>
      </dgm:spPr>
      <dgm:t>
        <a:bodyPr/>
        <a:lstStyle/>
        <a:p>
          <a:endParaRPr lang="en-US"/>
        </a:p>
      </dgm:t>
    </dgm:pt>
    <dgm:pt modelId="{ABB63BDF-8F97-43DB-B540-C472CDD23792}" type="sibTrans" cxnId="{1B49718D-1DC1-4C9B-9A9E-FB6CD53E29A4}">
      <dgm:prSet/>
      <dgm:spPr/>
      <dgm:t>
        <a:bodyPr/>
        <a:lstStyle/>
        <a:p>
          <a:endParaRPr lang="en-US"/>
        </a:p>
      </dgm:t>
    </dgm:pt>
    <dgm:pt modelId="{52FDD0DB-D630-46D1-8397-19FC549F5662}" type="pres">
      <dgm:prSet presAssocID="{51F64B85-6131-4955-A0C1-8C7822BB87F7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0C5E7D6-F092-4CED-A637-B35CC11D00A3}" type="pres">
      <dgm:prSet presAssocID="{ED007E32-D65E-49C7-96AA-83D4553E042E}" presName="centerShape" presStyleLbl="node0" presStyleIdx="0" presStyleCnt="1"/>
      <dgm:spPr/>
      <dgm:t>
        <a:bodyPr/>
        <a:lstStyle/>
        <a:p>
          <a:endParaRPr lang="en-US"/>
        </a:p>
      </dgm:t>
    </dgm:pt>
    <dgm:pt modelId="{895340A9-D8A7-4EB4-B574-ADEB30935B9C}" type="pres">
      <dgm:prSet presAssocID="{57DEC87A-36AB-4CBB-BE37-159257D76D6E}" presName="parTrans" presStyleLbl="sibTrans2D1" presStyleIdx="0" presStyleCnt="4" custAng="10800000" custFlipVert="0" custScaleX="204504" custScaleY="55928"/>
      <dgm:spPr/>
      <dgm:t>
        <a:bodyPr/>
        <a:lstStyle/>
        <a:p>
          <a:endParaRPr lang="en-US"/>
        </a:p>
      </dgm:t>
    </dgm:pt>
    <dgm:pt modelId="{B1A0CA68-3B62-4150-BFE5-3077EC2F1E33}" type="pres">
      <dgm:prSet presAssocID="{57DEC87A-36AB-4CBB-BE37-159257D76D6E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35226379-8703-4A76-9319-607F38076CD5}" type="pres">
      <dgm:prSet presAssocID="{5D1605C6-4FE5-48C5-B90E-17FD1D76CB71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8A6482-7DCB-4A74-95AC-6EFE24CB6B89}" type="pres">
      <dgm:prSet presAssocID="{D0E62518-0A38-4186-8AD0-BC89A6CD3E36}" presName="parTrans" presStyleLbl="sibTrans2D1" presStyleIdx="1" presStyleCnt="4" custAng="0" custFlipVert="0" custScaleX="204504" custScaleY="55928"/>
      <dgm:spPr/>
      <dgm:t>
        <a:bodyPr/>
        <a:lstStyle/>
        <a:p>
          <a:endParaRPr lang="en-US"/>
        </a:p>
      </dgm:t>
    </dgm:pt>
    <dgm:pt modelId="{40C54319-7FDB-4410-943F-8D92225AE846}" type="pres">
      <dgm:prSet presAssocID="{D0E62518-0A38-4186-8AD0-BC89A6CD3E36}" presName="connectorText" presStyleLbl="sibTrans2D1" presStyleIdx="1" presStyleCnt="4"/>
      <dgm:spPr/>
      <dgm:t>
        <a:bodyPr/>
        <a:lstStyle/>
        <a:p>
          <a:endParaRPr lang="en-US"/>
        </a:p>
      </dgm:t>
    </dgm:pt>
    <dgm:pt modelId="{42D43B6F-4DB6-4EFE-B822-387474F0A081}" type="pres">
      <dgm:prSet presAssocID="{66498D98-E8AB-48E4-8107-AC010BB6A610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C3B850-E8B0-4CDB-B074-69AEEF0D110C}" type="pres">
      <dgm:prSet presAssocID="{547782C3-8D87-435A-84F0-742636F0FDA1}" presName="parTrans" presStyleLbl="sibTrans2D1" presStyleIdx="2" presStyleCnt="4" custAng="10800000" custFlipVert="0" custScaleX="204504" custScaleY="55928"/>
      <dgm:spPr/>
      <dgm:t>
        <a:bodyPr/>
        <a:lstStyle/>
        <a:p>
          <a:endParaRPr lang="en-US"/>
        </a:p>
      </dgm:t>
    </dgm:pt>
    <dgm:pt modelId="{EAC41051-DA15-45BF-BA1D-0FB9E02794D2}" type="pres">
      <dgm:prSet presAssocID="{547782C3-8D87-435A-84F0-742636F0FDA1}" presName="connectorText" presStyleLbl="sibTrans2D1" presStyleIdx="2" presStyleCnt="4"/>
      <dgm:spPr/>
      <dgm:t>
        <a:bodyPr/>
        <a:lstStyle/>
        <a:p>
          <a:endParaRPr lang="en-US"/>
        </a:p>
      </dgm:t>
    </dgm:pt>
    <dgm:pt modelId="{E844FC30-14C2-4BF1-80CD-32E5BBCA48F0}" type="pres">
      <dgm:prSet presAssocID="{7FE4729C-4C4B-47F7-8D9E-9D614DCB5CBC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1D4CC5-68AE-4EF4-9CBE-A9B139B3C610}" type="pres">
      <dgm:prSet presAssocID="{496F24CB-2200-41C0-A8A8-8B382E38ECA2}" presName="parTrans" presStyleLbl="sibTrans2D1" presStyleIdx="3" presStyleCnt="4" custAng="10800000" custFlipVert="0" custScaleX="204504" custScaleY="55928"/>
      <dgm:spPr/>
      <dgm:t>
        <a:bodyPr/>
        <a:lstStyle/>
        <a:p>
          <a:endParaRPr lang="en-US"/>
        </a:p>
      </dgm:t>
    </dgm:pt>
    <dgm:pt modelId="{5632BB9C-0414-431D-94B9-8E94DA596BB3}" type="pres">
      <dgm:prSet presAssocID="{496F24CB-2200-41C0-A8A8-8B382E38ECA2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020D1CDF-D14E-48BA-9DBB-BD0ADF62D22D}" type="pres">
      <dgm:prSet presAssocID="{5EB6C150-A857-4881-B787-49AF894F71C1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E7C5247-9D13-4A7D-ABEE-058542A4C9FF}" type="presOf" srcId="{D0E62518-0A38-4186-8AD0-BC89A6CD3E36}" destId="{288A6482-7DCB-4A74-95AC-6EFE24CB6B89}" srcOrd="0" destOrd="0" presId="urn:microsoft.com/office/officeart/2005/8/layout/radial5"/>
    <dgm:cxn modelId="{7E3331DE-8465-4226-AA75-9AF8DC7C9A1A}" type="presOf" srcId="{7FE4729C-4C4B-47F7-8D9E-9D614DCB5CBC}" destId="{E844FC30-14C2-4BF1-80CD-32E5BBCA48F0}" srcOrd="0" destOrd="0" presId="urn:microsoft.com/office/officeart/2005/8/layout/radial5"/>
    <dgm:cxn modelId="{24796C47-0160-46BC-BC45-75D17CDC26AE}" type="presOf" srcId="{496F24CB-2200-41C0-A8A8-8B382E38ECA2}" destId="{5632BB9C-0414-431D-94B9-8E94DA596BB3}" srcOrd="1" destOrd="0" presId="urn:microsoft.com/office/officeart/2005/8/layout/radial5"/>
    <dgm:cxn modelId="{146C6CAE-9B0D-4CCA-AA63-7FF36FEC2B78}" srcId="{ED007E32-D65E-49C7-96AA-83D4553E042E}" destId="{7FE4729C-4C4B-47F7-8D9E-9D614DCB5CBC}" srcOrd="2" destOrd="0" parTransId="{547782C3-8D87-435A-84F0-742636F0FDA1}" sibTransId="{F8435F8C-81BF-44B8-A82C-50B2634F25C1}"/>
    <dgm:cxn modelId="{23C792DE-36CA-46F4-A322-0102E5FF21B8}" srcId="{ED007E32-D65E-49C7-96AA-83D4553E042E}" destId="{5D1605C6-4FE5-48C5-B90E-17FD1D76CB71}" srcOrd="0" destOrd="0" parTransId="{57DEC87A-36AB-4CBB-BE37-159257D76D6E}" sibTransId="{18D61E01-B6D4-4686-B612-F2FC9B3DF4D3}"/>
    <dgm:cxn modelId="{55F58471-41FE-488A-B346-A11CC6A65447}" type="presOf" srcId="{ED007E32-D65E-49C7-96AA-83D4553E042E}" destId="{C0C5E7D6-F092-4CED-A637-B35CC11D00A3}" srcOrd="0" destOrd="0" presId="urn:microsoft.com/office/officeart/2005/8/layout/radial5"/>
    <dgm:cxn modelId="{EDD094B2-6536-442B-B3DC-E4AAF529D7CD}" srcId="{ED007E32-D65E-49C7-96AA-83D4553E042E}" destId="{66498D98-E8AB-48E4-8107-AC010BB6A610}" srcOrd="1" destOrd="0" parTransId="{D0E62518-0A38-4186-8AD0-BC89A6CD3E36}" sibTransId="{7BD20D35-4EA0-4DBB-8538-AA1F4C77F9B9}"/>
    <dgm:cxn modelId="{39345638-3D85-4B07-BBFC-C59E84AB5049}" type="presOf" srcId="{547782C3-8D87-435A-84F0-742636F0FDA1}" destId="{EAC41051-DA15-45BF-BA1D-0FB9E02794D2}" srcOrd="1" destOrd="0" presId="urn:microsoft.com/office/officeart/2005/8/layout/radial5"/>
    <dgm:cxn modelId="{B46EEDA4-2140-4FF7-8955-F331C6DE26A2}" type="presOf" srcId="{57DEC87A-36AB-4CBB-BE37-159257D76D6E}" destId="{B1A0CA68-3B62-4150-BFE5-3077EC2F1E33}" srcOrd="1" destOrd="0" presId="urn:microsoft.com/office/officeart/2005/8/layout/radial5"/>
    <dgm:cxn modelId="{1641BE94-21F0-4A4E-92F3-811C56D54B61}" type="presOf" srcId="{57DEC87A-36AB-4CBB-BE37-159257D76D6E}" destId="{895340A9-D8A7-4EB4-B574-ADEB30935B9C}" srcOrd="0" destOrd="0" presId="urn:microsoft.com/office/officeart/2005/8/layout/radial5"/>
    <dgm:cxn modelId="{C2DCD937-E226-4F9A-851B-A4E06EC6425D}" type="presOf" srcId="{5EB6C150-A857-4881-B787-49AF894F71C1}" destId="{020D1CDF-D14E-48BA-9DBB-BD0ADF62D22D}" srcOrd="0" destOrd="0" presId="urn:microsoft.com/office/officeart/2005/8/layout/radial5"/>
    <dgm:cxn modelId="{87FE47E7-FAC8-4FB9-8F31-7A7072DB542B}" type="presOf" srcId="{66498D98-E8AB-48E4-8107-AC010BB6A610}" destId="{42D43B6F-4DB6-4EFE-B822-387474F0A081}" srcOrd="0" destOrd="0" presId="urn:microsoft.com/office/officeart/2005/8/layout/radial5"/>
    <dgm:cxn modelId="{E0F73B59-A1DD-4DED-BADD-CDE8220B0180}" type="presOf" srcId="{5D1605C6-4FE5-48C5-B90E-17FD1D76CB71}" destId="{35226379-8703-4A76-9319-607F38076CD5}" srcOrd="0" destOrd="0" presId="urn:microsoft.com/office/officeart/2005/8/layout/radial5"/>
    <dgm:cxn modelId="{7F2CB545-38F9-486A-8548-B375DC2671D2}" type="presOf" srcId="{51F64B85-6131-4955-A0C1-8C7822BB87F7}" destId="{52FDD0DB-D630-46D1-8397-19FC549F5662}" srcOrd="0" destOrd="0" presId="urn:microsoft.com/office/officeart/2005/8/layout/radial5"/>
    <dgm:cxn modelId="{48598EEA-8F6C-4FB6-A887-708834722F3D}" type="presOf" srcId="{D0E62518-0A38-4186-8AD0-BC89A6CD3E36}" destId="{40C54319-7FDB-4410-943F-8D92225AE846}" srcOrd="1" destOrd="0" presId="urn:microsoft.com/office/officeart/2005/8/layout/radial5"/>
    <dgm:cxn modelId="{1B49718D-1DC1-4C9B-9A9E-FB6CD53E29A4}" srcId="{ED007E32-D65E-49C7-96AA-83D4553E042E}" destId="{5EB6C150-A857-4881-B787-49AF894F71C1}" srcOrd="3" destOrd="0" parTransId="{496F24CB-2200-41C0-A8A8-8B382E38ECA2}" sibTransId="{ABB63BDF-8F97-43DB-B540-C472CDD23792}"/>
    <dgm:cxn modelId="{8634203B-F27E-420F-B115-0A90520E9771}" type="presOf" srcId="{496F24CB-2200-41C0-A8A8-8B382E38ECA2}" destId="{B61D4CC5-68AE-4EF4-9CBE-A9B139B3C610}" srcOrd="0" destOrd="0" presId="urn:microsoft.com/office/officeart/2005/8/layout/radial5"/>
    <dgm:cxn modelId="{63296837-AD4C-477B-8BEC-DCE8A46FDC0A}" type="presOf" srcId="{547782C3-8D87-435A-84F0-742636F0FDA1}" destId="{4FC3B850-E8B0-4CDB-B074-69AEEF0D110C}" srcOrd="0" destOrd="0" presId="urn:microsoft.com/office/officeart/2005/8/layout/radial5"/>
    <dgm:cxn modelId="{CBE1DCAD-7D25-4490-947B-DC743FA3C4D1}" srcId="{51F64B85-6131-4955-A0C1-8C7822BB87F7}" destId="{ED007E32-D65E-49C7-96AA-83D4553E042E}" srcOrd="0" destOrd="0" parTransId="{C4C1C93E-22D4-4C89-B84B-090C16A35C3A}" sibTransId="{47D7E32B-6B65-4E13-90E9-6C8D131C04E8}"/>
    <dgm:cxn modelId="{704BA598-22BD-4780-8B43-995D7FCB3DC2}" type="presParOf" srcId="{52FDD0DB-D630-46D1-8397-19FC549F5662}" destId="{C0C5E7D6-F092-4CED-A637-B35CC11D00A3}" srcOrd="0" destOrd="0" presId="urn:microsoft.com/office/officeart/2005/8/layout/radial5"/>
    <dgm:cxn modelId="{89A939A2-D4D1-418E-912E-4966F57D374B}" type="presParOf" srcId="{52FDD0DB-D630-46D1-8397-19FC549F5662}" destId="{895340A9-D8A7-4EB4-B574-ADEB30935B9C}" srcOrd="1" destOrd="0" presId="urn:microsoft.com/office/officeart/2005/8/layout/radial5"/>
    <dgm:cxn modelId="{3D480D88-3FE0-44ED-AF18-3DD1CE520C32}" type="presParOf" srcId="{895340A9-D8A7-4EB4-B574-ADEB30935B9C}" destId="{B1A0CA68-3B62-4150-BFE5-3077EC2F1E33}" srcOrd="0" destOrd="0" presId="urn:microsoft.com/office/officeart/2005/8/layout/radial5"/>
    <dgm:cxn modelId="{C204DDB9-EAB5-46A7-A20B-2AD795DFDC2D}" type="presParOf" srcId="{52FDD0DB-D630-46D1-8397-19FC549F5662}" destId="{35226379-8703-4A76-9319-607F38076CD5}" srcOrd="2" destOrd="0" presId="urn:microsoft.com/office/officeart/2005/8/layout/radial5"/>
    <dgm:cxn modelId="{6160129F-6672-4E4D-AFDB-3F535FB33419}" type="presParOf" srcId="{52FDD0DB-D630-46D1-8397-19FC549F5662}" destId="{288A6482-7DCB-4A74-95AC-6EFE24CB6B89}" srcOrd="3" destOrd="0" presId="urn:microsoft.com/office/officeart/2005/8/layout/radial5"/>
    <dgm:cxn modelId="{C406626D-5ADE-4F88-933B-64F209F2DEB0}" type="presParOf" srcId="{288A6482-7DCB-4A74-95AC-6EFE24CB6B89}" destId="{40C54319-7FDB-4410-943F-8D92225AE846}" srcOrd="0" destOrd="0" presId="urn:microsoft.com/office/officeart/2005/8/layout/radial5"/>
    <dgm:cxn modelId="{5AB5AF1B-CF40-4AD8-9BFA-03A9AFF8ECD0}" type="presParOf" srcId="{52FDD0DB-D630-46D1-8397-19FC549F5662}" destId="{42D43B6F-4DB6-4EFE-B822-387474F0A081}" srcOrd="4" destOrd="0" presId="urn:microsoft.com/office/officeart/2005/8/layout/radial5"/>
    <dgm:cxn modelId="{DCCF1AD9-79AC-4573-9026-AAC37313EFBC}" type="presParOf" srcId="{52FDD0DB-D630-46D1-8397-19FC549F5662}" destId="{4FC3B850-E8B0-4CDB-B074-69AEEF0D110C}" srcOrd="5" destOrd="0" presId="urn:microsoft.com/office/officeart/2005/8/layout/radial5"/>
    <dgm:cxn modelId="{3F2DE5F9-D7E9-4F01-B52B-C48C893909DB}" type="presParOf" srcId="{4FC3B850-E8B0-4CDB-B074-69AEEF0D110C}" destId="{EAC41051-DA15-45BF-BA1D-0FB9E02794D2}" srcOrd="0" destOrd="0" presId="urn:microsoft.com/office/officeart/2005/8/layout/radial5"/>
    <dgm:cxn modelId="{1AF0216C-C58F-44A6-B39E-0565AF17FB79}" type="presParOf" srcId="{52FDD0DB-D630-46D1-8397-19FC549F5662}" destId="{E844FC30-14C2-4BF1-80CD-32E5BBCA48F0}" srcOrd="6" destOrd="0" presId="urn:microsoft.com/office/officeart/2005/8/layout/radial5"/>
    <dgm:cxn modelId="{07AF4146-A204-4230-953E-DADC32DA26BF}" type="presParOf" srcId="{52FDD0DB-D630-46D1-8397-19FC549F5662}" destId="{B61D4CC5-68AE-4EF4-9CBE-A9B139B3C610}" srcOrd="7" destOrd="0" presId="urn:microsoft.com/office/officeart/2005/8/layout/radial5"/>
    <dgm:cxn modelId="{4E49A487-990E-4844-9BC5-003E51C77B6B}" type="presParOf" srcId="{B61D4CC5-68AE-4EF4-9CBE-A9B139B3C610}" destId="{5632BB9C-0414-431D-94B9-8E94DA596BB3}" srcOrd="0" destOrd="0" presId="urn:microsoft.com/office/officeart/2005/8/layout/radial5"/>
    <dgm:cxn modelId="{231CEBB4-163D-4305-8D7D-4EAF75C93688}" type="presParOf" srcId="{52FDD0DB-D630-46D1-8397-19FC549F5662}" destId="{020D1CDF-D14E-48BA-9DBB-BD0ADF62D22D}" srcOrd="8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3493A6A-16BC-4227-8A86-B2B5D97F58D2}" type="doc">
      <dgm:prSet loTypeId="urn:microsoft.com/office/officeart/2005/8/layout/radial5" loCatId="cycle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62325495-C42E-49DA-BA06-A301477742A7}">
      <dgm:prSet phldrT="[Text]" custT="1"/>
      <dgm:spPr>
        <a:solidFill>
          <a:srgbClr val="0070C0"/>
        </a:solidFill>
      </dgm:spPr>
      <dgm:t>
        <a:bodyPr/>
        <a:lstStyle/>
        <a:p>
          <a:r>
            <a:rPr lang="en-US" sz="2200" dirty="0" smtClean="0"/>
            <a:t>hate</a:t>
          </a:r>
          <a:endParaRPr lang="en-US" sz="2200" dirty="0"/>
        </a:p>
      </dgm:t>
    </dgm:pt>
    <dgm:pt modelId="{CCBD71A6-7881-4D19-ABEE-77D2971104F7}" type="parTrans" cxnId="{8A4AD5EE-4B33-452A-8A0F-2AA2426900B6}">
      <dgm:prSet/>
      <dgm:spPr/>
      <dgm:t>
        <a:bodyPr/>
        <a:lstStyle/>
        <a:p>
          <a:endParaRPr lang="en-US"/>
        </a:p>
      </dgm:t>
    </dgm:pt>
    <dgm:pt modelId="{67AF529E-FB12-4D60-82C1-3CBDFF75CAF7}" type="sibTrans" cxnId="{8A4AD5EE-4B33-452A-8A0F-2AA2426900B6}">
      <dgm:prSet/>
      <dgm:spPr/>
      <dgm:t>
        <a:bodyPr/>
        <a:lstStyle/>
        <a:p>
          <a:endParaRPr lang="en-US"/>
        </a:p>
      </dgm:t>
    </dgm:pt>
    <dgm:pt modelId="{D1D7E486-1BE8-4D92-B1D8-E78F46861A26}">
      <dgm:prSet phldrT="[Text]" custT="1"/>
      <dgm:spPr/>
      <dgm:t>
        <a:bodyPr/>
        <a:lstStyle/>
        <a:p>
          <a:r>
            <a:rPr lang="en-US" sz="2000" dirty="0" smtClean="0"/>
            <a:t>are</a:t>
          </a:r>
          <a:endParaRPr lang="en-US" sz="3200" dirty="0"/>
        </a:p>
      </dgm:t>
    </dgm:pt>
    <dgm:pt modelId="{334A2450-292C-4849-86FE-33F26D972259}" type="parTrans" cxnId="{AD9F5FE3-9B51-4DBD-8BEB-BEA7BBE63AAF}">
      <dgm:prSet/>
      <dgm:spPr>
        <a:solidFill>
          <a:schemeClr val="bg1">
            <a:lumMod val="65000"/>
          </a:schemeClr>
        </a:solidFill>
      </dgm:spPr>
      <dgm:t>
        <a:bodyPr/>
        <a:lstStyle/>
        <a:p>
          <a:endParaRPr lang="en-US"/>
        </a:p>
      </dgm:t>
    </dgm:pt>
    <dgm:pt modelId="{89801FF4-BC55-4B54-B957-4926C6E0E8BC}" type="sibTrans" cxnId="{AD9F5FE3-9B51-4DBD-8BEB-BEA7BBE63AAF}">
      <dgm:prSet/>
      <dgm:spPr/>
      <dgm:t>
        <a:bodyPr/>
        <a:lstStyle/>
        <a:p>
          <a:endParaRPr lang="en-US"/>
        </a:p>
      </dgm:t>
    </dgm:pt>
    <dgm:pt modelId="{756065AA-D19F-4CCE-A855-DCBF05862398}">
      <dgm:prSet phldrT="[Text]" custT="1"/>
      <dgm:spPr/>
      <dgm:t>
        <a:bodyPr/>
        <a:lstStyle/>
        <a:p>
          <a:r>
            <a:rPr lang="en-US" sz="1800" dirty="0" smtClean="0"/>
            <a:t>you</a:t>
          </a:r>
          <a:endParaRPr lang="en-US" sz="1600" dirty="0"/>
        </a:p>
      </dgm:t>
    </dgm:pt>
    <dgm:pt modelId="{44A70EA5-5B50-4E5F-A039-FCC10EE5065C}" type="parTrans" cxnId="{B9170E79-BF33-4E4E-A575-26DC7C678CEF}">
      <dgm:prSet/>
      <dgm:spPr>
        <a:solidFill>
          <a:srgbClr val="0070C0"/>
        </a:solidFill>
      </dgm:spPr>
      <dgm:t>
        <a:bodyPr/>
        <a:lstStyle/>
        <a:p>
          <a:endParaRPr lang="en-US"/>
        </a:p>
      </dgm:t>
    </dgm:pt>
    <dgm:pt modelId="{9535AFC5-B73C-486E-889E-E144A01C1F81}" type="sibTrans" cxnId="{B9170E79-BF33-4E4E-A575-26DC7C678CEF}">
      <dgm:prSet/>
      <dgm:spPr/>
      <dgm:t>
        <a:bodyPr/>
        <a:lstStyle/>
        <a:p>
          <a:endParaRPr lang="en-US"/>
        </a:p>
      </dgm:t>
    </dgm:pt>
    <dgm:pt modelId="{164C3786-1A48-4F95-96F3-51CAA7748260}">
      <dgm:prSet phldrT="[Text]" custT="1"/>
      <dgm:spPr/>
      <dgm:t>
        <a:bodyPr/>
        <a:lstStyle/>
        <a:p>
          <a:r>
            <a:rPr lang="en-US" sz="1800" dirty="0" smtClean="0"/>
            <a:t>really</a:t>
          </a:r>
          <a:endParaRPr lang="en-US" sz="1800" dirty="0"/>
        </a:p>
      </dgm:t>
    </dgm:pt>
    <dgm:pt modelId="{8C485FAC-AEE1-4C9E-9E56-52172FA49451}" type="parTrans" cxnId="{0871D8F3-C253-4895-8A48-DBC2C274A953}">
      <dgm:prSet/>
      <dgm:spPr>
        <a:solidFill>
          <a:srgbClr val="0070C0"/>
        </a:solidFill>
      </dgm:spPr>
      <dgm:t>
        <a:bodyPr/>
        <a:lstStyle/>
        <a:p>
          <a:endParaRPr lang="en-US"/>
        </a:p>
      </dgm:t>
    </dgm:pt>
    <dgm:pt modelId="{D42B8CBF-A448-4C44-874D-A881C89CF769}" type="sibTrans" cxnId="{0871D8F3-C253-4895-8A48-DBC2C274A953}">
      <dgm:prSet/>
      <dgm:spPr/>
      <dgm:t>
        <a:bodyPr/>
        <a:lstStyle/>
        <a:p>
          <a:endParaRPr lang="en-US"/>
        </a:p>
      </dgm:t>
    </dgm:pt>
    <dgm:pt modelId="{82CFE57F-42A7-499F-8F8D-1D0CA2FF5A4D}">
      <dgm:prSet phldrT="[Text]" custT="1"/>
      <dgm:spPr/>
      <dgm:t>
        <a:bodyPr/>
        <a:lstStyle/>
        <a:p>
          <a:r>
            <a:rPr lang="en-US" sz="2000" dirty="0" smtClean="0"/>
            <a:t>I</a:t>
          </a:r>
          <a:endParaRPr lang="en-US" sz="2000" dirty="0"/>
        </a:p>
      </dgm:t>
    </dgm:pt>
    <dgm:pt modelId="{9B7AD11D-32F6-417A-820C-32662C775E56}" type="parTrans" cxnId="{29EB0C4D-C827-4046-A86D-F39688AD1F7B}">
      <dgm:prSet/>
      <dgm:spPr>
        <a:solidFill>
          <a:schemeClr val="bg1">
            <a:lumMod val="65000"/>
          </a:schemeClr>
        </a:solidFill>
      </dgm:spPr>
      <dgm:t>
        <a:bodyPr/>
        <a:lstStyle/>
        <a:p>
          <a:endParaRPr lang="en-US" dirty="0"/>
        </a:p>
      </dgm:t>
    </dgm:pt>
    <dgm:pt modelId="{A5119AF8-BA9A-40A0-8888-E05BF5C443AA}" type="sibTrans" cxnId="{29EB0C4D-C827-4046-A86D-F39688AD1F7B}">
      <dgm:prSet/>
      <dgm:spPr/>
      <dgm:t>
        <a:bodyPr/>
        <a:lstStyle/>
        <a:p>
          <a:endParaRPr lang="en-US"/>
        </a:p>
      </dgm:t>
    </dgm:pt>
    <dgm:pt modelId="{E36D9318-DA41-4345-8177-1A255890291C}">
      <dgm:prSet/>
      <dgm:spPr/>
      <dgm:t>
        <a:bodyPr/>
        <a:lstStyle/>
        <a:p>
          <a:endParaRPr lang="en-US"/>
        </a:p>
      </dgm:t>
    </dgm:pt>
    <dgm:pt modelId="{E2D33006-962F-4CD9-AC91-52F044DFA05D}" type="parTrans" cxnId="{F2CB1E91-489C-4D07-B460-EFCD755E9091}">
      <dgm:prSet/>
      <dgm:spPr/>
      <dgm:t>
        <a:bodyPr/>
        <a:lstStyle/>
        <a:p>
          <a:endParaRPr lang="en-US"/>
        </a:p>
      </dgm:t>
    </dgm:pt>
    <dgm:pt modelId="{76257B3E-26F3-4EF8-BBF7-14B4A107968E}" type="sibTrans" cxnId="{F2CB1E91-489C-4D07-B460-EFCD755E9091}">
      <dgm:prSet/>
      <dgm:spPr/>
      <dgm:t>
        <a:bodyPr/>
        <a:lstStyle/>
        <a:p>
          <a:endParaRPr lang="en-US"/>
        </a:p>
      </dgm:t>
    </dgm:pt>
    <dgm:pt modelId="{6E704C24-9BD9-4CAC-BB3D-022138FEF241}" type="pres">
      <dgm:prSet presAssocID="{A3493A6A-16BC-4227-8A86-B2B5D97F58D2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9908217-BCFC-4432-9E32-C0ED1809585F}" type="pres">
      <dgm:prSet presAssocID="{62325495-C42E-49DA-BA06-A301477742A7}" presName="centerShape" presStyleLbl="node0" presStyleIdx="0" presStyleCnt="1"/>
      <dgm:spPr/>
      <dgm:t>
        <a:bodyPr/>
        <a:lstStyle/>
        <a:p>
          <a:endParaRPr lang="en-US"/>
        </a:p>
      </dgm:t>
    </dgm:pt>
    <dgm:pt modelId="{A8387489-4BC2-4D21-9271-E8BFD2A998F9}" type="pres">
      <dgm:prSet presAssocID="{334A2450-292C-4849-86FE-33F26D972259}" presName="parTrans" presStyleLbl="sibTrans2D1" presStyleIdx="0" presStyleCnt="4" custAng="18679642" custScaleX="453161" custScaleY="63183" custLinFactX="143522" custLinFactNeighborX="200000" custLinFactNeighborY="-24729"/>
      <dgm:spPr/>
      <dgm:t>
        <a:bodyPr/>
        <a:lstStyle/>
        <a:p>
          <a:endParaRPr lang="en-US"/>
        </a:p>
      </dgm:t>
    </dgm:pt>
    <dgm:pt modelId="{751F3FD5-1E4F-47C2-AF19-7D2602C00389}" type="pres">
      <dgm:prSet presAssocID="{334A2450-292C-4849-86FE-33F26D972259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988EF2D2-EDC3-4817-BDB2-1ADEE5EE7FFA}" type="pres">
      <dgm:prSet presAssocID="{D1D7E486-1BE8-4D92-B1D8-E78F46861A26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8644B6-DB40-4CDE-8571-4740AA38F17E}" type="pres">
      <dgm:prSet presAssocID="{44A70EA5-5B50-4E5F-A039-FCC10EE5065C}" presName="parTrans" presStyleLbl="sibTrans2D1" presStyleIdx="1" presStyleCnt="4" custScaleX="207170" custScaleY="52639"/>
      <dgm:spPr/>
      <dgm:t>
        <a:bodyPr/>
        <a:lstStyle/>
        <a:p>
          <a:endParaRPr lang="en-US"/>
        </a:p>
      </dgm:t>
    </dgm:pt>
    <dgm:pt modelId="{BF1E9612-828E-4DA8-815A-DBAEFD6FD6CB}" type="pres">
      <dgm:prSet presAssocID="{44A70EA5-5B50-4E5F-A039-FCC10EE5065C}" presName="connectorText" presStyleLbl="sibTrans2D1" presStyleIdx="1" presStyleCnt="4"/>
      <dgm:spPr/>
      <dgm:t>
        <a:bodyPr/>
        <a:lstStyle/>
        <a:p>
          <a:endParaRPr lang="en-US"/>
        </a:p>
      </dgm:t>
    </dgm:pt>
    <dgm:pt modelId="{598EEC9B-A2EE-4DC5-8DB1-7B603CCF702A}" type="pres">
      <dgm:prSet presAssocID="{756065AA-D19F-4CCE-A855-DCBF05862398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68E330-3947-4845-8293-CB1980D7FE87}" type="pres">
      <dgm:prSet presAssocID="{8C485FAC-AEE1-4C9E-9E56-52172FA49451}" presName="parTrans" presStyleLbl="sibTrans2D1" presStyleIdx="2" presStyleCnt="4" custAng="10800000" custScaleX="207170" custScaleY="52639"/>
      <dgm:spPr/>
      <dgm:t>
        <a:bodyPr/>
        <a:lstStyle/>
        <a:p>
          <a:endParaRPr lang="en-US"/>
        </a:p>
      </dgm:t>
    </dgm:pt>
    <dgm:pt modelId="{80FD397E-A945-454D-A0AE-93CDB847518A}" type="pres">
      <dgm:prSet presAssocID="{8C485FAC-AEE1-4C9E-9E56-52172FA49451}" presName="connectorText" presStyleLbl="sibTrans2D1" presStyleIdx="2" presStyleCnt="4"/>
      <dgm:spPr/>
      <dgm:t>
        <a:bodyPr/>
        <a:lstStyle/>
        <a:p>
          <a:endParaRPr lang="en-US"/>
        </a:p>
      </dgm:t>
    </dgm:pt>
    <dgm:pt modelId="{733B119B-6DF5-4E70-8495-7B399D4D6E2D}" type="pres">
      <dgm:prSet presAssocID="{164C3786-1A48-4F95-96F3-51CAA7748260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B06AD33-C1B7-4358-9E29-B63D83A8026A}" type="pres">
      <dgm:prSet presAssocID="{9B7AD11D-32F6-417A-820C-32662C775E56}" presName="parTrans" presStyleLbl="sibTrans2D1" presStyleIdx="3" presStyleCnt="4" custAng="10800000" custScaleX="207170" custScaleY="52639"/>
      <dgm:spPr/>
      <dgm:t>
        <a:bodyPr/>
        <a:lstStyle/>
        <a:p>
          <a:endParaRPr lang="en-US"/>
        </a:p>
      </dgm:t>
    </dgm:pt>
    <dgm:pt modelId="{DE820C0C-5751-44DD-BEBB-B37BD64B24CD}" type="pres">
      <dgm:prSet presAssocID="{9B7AD11D-32F6-417A-820C-32662C775E56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DC4A09FB-631B-49AF-A053-4476A8571B58}" type="pres">
      <dgm:prSet presAssocID="{82CFE57F-42A7-499F-8F8D-1D0CA2FF5A4D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FF23E60-FAB6-44D0-904E-3DF9C4450CA7}" type="presOf" srcId="{82CFE57F-42A7-499F-8F8D-1D0CA2FF5A4D}" destId="{DC4A09FB-631B-49AF-A053-4476A8571B58}" srcOrd="0" destOrd="0" presId="urn:microsoft.com/office/officeart/2005/8/layout/radial5"/>
    <dgm:cxn modelId="{417893A9-8D7B-4CA6-A3A3-975E84249538}" type="presOf" srcId="{334A2450-292C-4849-86FE-33F26D972259}" destId="{751F3FD5-1E4F-47C2-AF19-7D2602C00389}" srcOrd="1" destOrd="0" presId="urn:microsoft.com/office/officeart/2005/8/layout/radial5"/>
    <dgm:cxn modelId="{00908A34-9CC2-4C1F-B6E4-7CC541C3905A}" type="presOf" srcId="{62325495-C42E-49DA-BA06-A301477742A7}" destId="{79908217-BCFC-4432-9E32-C0ED1809585F}" srcOrd="0" destOrd="0" presId="urn:microsoft.com/office/officeart/2005/8/layout/radial5"/>
    <dgm:cxn modelId="{50D42AEB-2A62-4406-8B3D-F2ECCC5627C0}" type="presOf" srcId="{164C3786-1A48-4F95-96F3-51CAA7748260}" destId="{733B119B-6DF5-4E70-8495-7B399D4D6E2D}" srcOrd="0" destOrd="0" presId="urn:microsoft.com/office/officeart/2005/8/layout/radial5"/>
    <dgm:cxn modelId="{81C15CCB-0258-4DDD-9C09-98286DFC693B}" type="presOf" srcId="{8C485FAC-AEE1-4C9E-9E56-52172FA49451}" destId="{AF68E330-3947-4845-8293-CB1980D7FE87}" srcOrd="0" destOrd="0" presId="urn:microsoft.com/office/officeart/2005/8/layout/radial5"/>
    <dgm:cxn modelId="{29EB0C4D-C827-4046-A86D-F39688AD1F7B}" srcId="{62325495-C42E-49DA-BA06-A301477742A7}" destId="{82CFE57F-42A7-499F-8F8D-1D0CA2FF5A4D}" srcOrd="3" destOrd="0" parTransId="{9B7AD11D-32F6-417A-820C-32662C775E56}" sibTransId="{A5119AF8-BA9A-40A0-8888-E05BF5C443AA}"/>
    <dgm:cxn modelId="{AD9F5FE3-9B51-4DBD-8BEB-BEA7BBE63AAF}" srcId="{62325495-C42E-49DA-BA06-A301477742A7}" destId="{D1D7E486-1BE8-4D92-B1D8-E78F46861A26}" srcOrd="0" destOrd="0" parTransId="{334A2450-292C-4849-86FE-33F26D972259}" sibTransId="{89801FF4-BC55-4B54-B957-4926C6E0E8BC}"/>
    <dgm:cxn modelId="{8AD6B4C7-67BA-4C6F-B96B-4A80EF13FFE8}" type="presOf" srcId="{334A2450-292C-4849-86FE-33F26D972259}" destId="{A8387489-4BC2-4D21-9271-E8BFD2A998F9}" srcOrd="0" destOrd="0" presId="urn:microsoft.com/office/officeart/2005/8/layout/radial5"/>
    <dgm:cxn modelId="{597212E8-22BC-4E91-B156-822BF2962631}" type="presOf" srcId="{8C485FAC-AEE1-4C9E-9E56-52172FA49451}" destId="{80FD397E-A945-454D-A0AE-93CDB847518A}" srcOrd="1" destOrd="0" presId="urn:microsoft.com/office/officeart/2005/8/layout/radial5"/>
    <dgm:cxn modelId="{0871D8F3-C253-4895-8A48-DBC2C274A953}" srcId="{62325495-C42E-49DA-BA06-A301477742A7}" destId="{164C3786-1A48-4F95-96F3-51CAA7748260}" srcOrd="2" destOrd="0" parTransId="{8C485FAC-AEE1-4C9E-9E56-52172FA49451}" sibTransId="{D42B8CBF-A448-4C44-874D-A881C89CF769}"/>
    <dgm:cxn modelId="{BEE8A733-6C77-4AEE-A099-71495A5FF3EB}" type="presOf" srcId="{A3493A6A-16BC-4227-8A86-B2B5D97F58D2}" destId="{6E704C24-9BD9-4CAC-BB3D-022138FEF241}" srcOrd="0" destOrd="0" presId="urn:microsoft.com/office/officeart/2005/8/layout/radial5"/>
    <dgm:cxn modelId="{D867A3D0-10F4-4627-939C-DA5072802ABF}" type="presOf" srcId="{44A70EA5-5B50-4E5F-A039-FCC10EE5065C}" destId="{588644B6-DB40-4CDE-8571-4740AA38F17E}" srcOrd="0" destOrd="0" presId="urn:microsoft.com/office/officeart/2005/8/layout/radial5"/>
    <dgm:cxn modelId="{958D6CB8-7DD9-4A23-823C-5B6F84848C41}" type="presOf" srcId="{9B7AD11D-32F6-417A-820C-32662C775E56}" destId="{DE820C0C-5751-44DD-BEBB-B37BD64B24CD}" srcOrd="1" destOrd="0" presId="urn:microsoft.com/office/officeart/2005/8/layout/radial5"/>
    <dgm:cxn modelId="{3EC2030F-5C79-40D5-9569-C9C8FDFD159E}" type="presOf" srcId="{44A70EA5-5B50-4E5F-A039-FCC10EE5065C}" destId="{BF1E9612-828E-4DA8-815A-DBAEFD6FD6CB}" srcOrd="1" destOrd="0" presId="urn:microsoft.com/office/officeart/2005/8/layout/radial5"/>
    <dgm:cxn modelId="{96CC0780-5C8C-4AF0-861F-E97ABDA05A1A}" type="presOf" srcId="{D1D7E486-1BE8-4D92-B1D8-E78F46861A26}" destId="{988EF2D2-EDC3-4817-BDB2-1ADEE5EE7FFA}" srcOrd="0" destOrd="0" presId="urn:microsoft.com/office/officeart/2005/8/layout/radial5"/>
    <dgm:cxn modelId="{2650094C-BE44-47C3-B0E5-C8ED38B8D310}" type="presOf" srcId="{9B7AD11D-32F6-417A-820C-32662C775E56}" destId="{EB06AD33-C1B7-4358-9E29-B63D83A8026A}" srcOrd="0" destOrd="0" presId="urn:microsoft.com/office/officeart/2005/8/layout/radial5"/>
    <dgm:cxn modelId="{8A4AD5EE-4B33-452A-8A0F-2AA2426900B6}" srcId="{A3493A6A-16BC-4227-8A86-B2B5D97F58D2}" destId="{62325495-C42E-49DA-BA06-A301477742A7}" srcOrd="0" destOrd="0" parTransId="{CCBD71A6-7881-4D19-ABEE-77D2971104F7}" sibTransId="{67AF529E-FB12-4D60-82C1-3CBDFF75CAF7}"/>
    <dgm:cxn modelId="{F2CB1E91-489C-4D07-B460-EFCD755E9091}" srcId="{A3493A6A-16BC-4227-8A86-B2B5D97F58D2}" destId="{E36D9318-DA41-4345-8177-1A255890291C}" srcOrd="1" destOrd="0" parTransId="{E2D33006-962F-4CD9-AC91-52F044DFA05D}" sibTransId="{76257B3E-26F3-4EF8-BBF7-14B4A107968E}"/>
    <dgm:cxn modelId="{B9170E79-BF33-4E4E-A575-26DC7C678CEF}" srcId="{62325495-C42E-49DA-BA06-A301477742A7}" destId="{756065AA-D19F-4CCE-A855-DCBF05862398}" srcOrd="1" destOrd="0" parTransId="{44A70EA5-5B50-4E5F-A039-FCC10EE5065C}" sibTransId="{9535AFC5-B73C-486E-889E-E144A01C1F81}"/>
    <dgm:cxn modelId="{B89D0F0C-D167-4954-9AA0-32A86BCE920C}" type="presOf" srcId="{756065AA-D19F-4CCE-A855-DCBF05862398}" destId="{598EEC9B-A2EE-4DC5-8DB1-7B603CCF702A}" srcOrd="0" destOrd="0" presId="urn:microsoft.com/office/officeart/2005/8/layout/radial5"/>
    <dgm:cxn modelId="{5445082B-01E1-47A3-ABBB-BDAEDB3495F8}" type="presParOf" srcId="{6E704C24-9BD9-4CAC-BB3D-022138FEF241}" destId="{79908217-BCFC-4432-9E32-C0ED1809585F}" srcOrd="0" destOrd="0" presId="urn:microsoft.com/office/officeart/2005/8/layout/radial5"/>
    <dgm:cxn modelId="{DB1DD7FE-AFC8-4327-93CE-1C447CBF94F5}" type="presParOf" srcId="{6E704C24-9BD9-4CAC-BB3D-022138FEF241}" destId="{A8387489-4BC2-4D21-9271-E8BFD2A998F9}" srcOrd="1" destOrd="0" presId="urn:microsoft.com/office/officeart/2005/8/layout/radial5"/>
    <dgm:cxn modelId="{7CDA4407-F094-4F6F-B2D8-AA700EE74943}" type="presParOf" srcId="{A8387489-4BC2-4D21-9271-E8BFD2A998F9}" destId="{751F3FD5-1E4F-47C2-AF19-7D2602C00389}" srcOrd="0" destOrd="0" presId="urn:microsoft.com/office/officeart/2005/8/layout/radial5"/>
    <dgm:cxn modelId="{F2373E2E-0CC7-4D15-A11B-AED893F8C286}" type="presParOf" srcId="{6E704C24-9BD9-4CAC-BB3D-022138FEF241}" destId="{988EF2D2-EDC3-4817-BDB2-1ADEE5EE7FFA}" srcOrd="2" destOrd="0" presId="urn:microsoft.com/office/officeart/2005/8/layout/radial5"/>
    <dgm:cxn modelId="{14C0AC87-73EA-4E51-BFB9-AE7B75CAFCFB}" type="presParOf" srcId="{6E704C24-9BD9-4CAC-BB3D-022138FEF241}" destId="{588644B6-DB40-4CDE-8571-4740AA38F17E}" srcOrd="3" destOrd="0" presId="urn:microsoft.com/office/officeart/2005/8/layout/radial5"/>
    <dgm:cxn modelId="{B4875F9A-8ED9-4A2B-BF07-F0956D071707}" type="presParOf" srcId="{588644B6-DB40-4CDE-8571-4740AA38F17E}" destId="{BF1E9612-828E-4DA8-815A-DBAEFD6FD6CB}" srcOrd="0" destOrd="0" presId="urn:microsoft.com/office/officeart/2005/8/layout/radial5"/>
    <dgm:cxn modelId="{58057315-1625-46C8-8D5D-9E24E5B859A8}" type="presParOf" srcId="{6E704C24-9BD9-4CAC-BB3D-022138FEF241}" destId="{598EEC9B-A2EE-4DC5-8DB1-7B603CCF702A}" srcOrd="4" destOrd="0" presId="urn:microsoft.com/office/officeart/2005/8/layout/radial5"/>
    <dgm:cxn modelId="{E9AB98A4-0E4B-4323-A428-8E75770D2DBD}" type="presParOf" srcId="{6E704C24-9BD9-4CAC-BB3D-022138FEF241}" destId="{AF68E330-3947-4845-8293-CB1980D7FE87}" srcOrd="5" destOrd="0" presId="urn:microsoft.com/office/officeart/2005/8/layout/radial5"/>
    <dgm:cxn modelId="{D840831D-4C8B-40BF-98A3-3236CA5C4497}" type="presParOf" srcId="{AF68E330-3947-4845-8293-CB1980D7FE87}" destId="{80FD397E-A945-454D-A0AE-93CDB847518A}" srcOrd="0" destOrd="0" presId="urn:microsoft.com/office/officeart/2005/8/layout/radial5"/>
    <dgm:cxn modelId="{6F429FFC-FDD3-4E17-83EC-22B6CC59A67B}" type="presParOf" srcId="{6E704C24-9BD9-4CAC-BB3D-022138FEF241}" destId="{733B119B-6DF5-4E70-8495-7B399D4D6E2D}" srcOrd="6" destOrd="0" presId="urn:microsoft.com/office/officeart/2005/8/layout/radial5"/>
    <dgm:cxn modelId="{1E7F474E-2F8A-4F7B-A196-DC29E024F1D2}" type="presParOf" srcId="{6E704C24-9BD9-4CAC-BB3D-022138FEF241}" destId="{EB06AD33-C1B7-4358-9E29-B63D83A8026A}" srcOrd="7" destOrd="0" presId="urn:microsoft.com/office/officeart/2005/8/layout/radial5"/>
    <dgm:cxn modelId="{08F5DE2E-0252-4750-92D3-93F94241D339}" type="presParOf" srcId="{EB06AD33-C1B7-4358-9E29-B63D83A8026A}" destId="{DE820C0C-5751-44DD-BEBB-B37BD64B24CD}" srcOrd="0" destOrd="0" presId="urn:microsoft.com/office/officeart/2005/8/layout/radial5"/>
    <dgm:cxn modelId="{E83A05F2-0C28-476C-BC4C-C74BF3FE7F8C}" type="presParOf" srcId="{6E704C24-9BD9-4CAC-BB3D-022138FEF241}" destId="{DC4A09FB-631B-49AF-A053-4476A8571B58}" srcOrd="8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A4681D-197D-4338-ADDC-E8010307E5A2}">
      <dsp:nvSpPr>
        <dsp:cNvPr id="0" name=""/>
        <dsp:cNvSpPr/>
      </dsp:nvSpPr>
      <dsp:spPr>
        <a:xfrm>
          <a:off x="1478518" y="1123519"/>
          <a:ext cx="800960" cy="800960"/>
        </a:xfrm>
        <a:prstGeom prst="ellipse">
          <a:avLst/>
        </a:prstGeom>
        <a:solidFill>
          <a:srgbClr val="0070C0"/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love</a:t>
          </a:r>
          <a:endParaRPr lang="en-US" sz="3100" kern="1200" dirty="0"/>
        </a:p>
      </dsp:txBody>
      <dsp:txXfrm>
        <a:off x="1595816" y="1240817"/>
        <a:ext cx="566364" cy="566364"/>
      </dsp:txXfrm>
    </dsp:sp>
    <dsp:sp modelId="{F46EC030-AEB4-4712-B962-33617CE57F08}">
      <dsp:nvSpPr>
        <dsp:cNvPr id="0" name=""/>
        <dsp:cNvSpPr/>
      </dsp:nvSpPr>
      <dsp:spPr>
        <a:xfrm rot="13290210">
          <a:off x="2130241" y="799784"/>
          <a:ext cx="635291" cy="272326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2201682" y="881318"/>
        <a:ext cx="553593" cy="163396"/>
      </dsp:txXfrm>
    </dsp:sp>
    <dsp:sp modelId="{744DBCC9-58DB-40A5-83F8-024770D04813}">
      <dsp:nvSpPr>
        <dsp:cNvPr id="0" name=""/>
        <dsp:cNvSpPr/>
      </dsp:nvSpPr>
      <dsp:spPr>
        <a:xfrm>
          <a:off x="1478518" y="2652"/>
          <a:ext cx="800960" cy="8009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world</a:t>
          </a:r>
          <a:endParaRPr lang="en-US" sz="1700" kern="1200" dirty="0"/>
        </a:p>
      </dsp:txBody>
      <dsp:txXfrm>
        <a:off x="1595816" y="119950"/>
        <a:ext cx="566364" cy="566364"/>
      </dsp:txXfrm>
    </dsp:sp>
    <dsp:sp modelId="{CE5B6D84-57C5-4172-A409-1692791A3A6C}">
      <dsp:nvSpPr>
        <dsp:cNvPr id="0" name=""/>
        <dsp:cNvSpPr/>
      </dsp:nvSpPr>
      <dsp:spPr>
        <a:xfrm>
          <a:off x="2281896" y="1387836"/>
          <a:ext cx="305474" cy="272326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2281896" y="1442301"/>
        <a:ext cx="223776" cy="163396"/>
      </dsp:txXfrm>
    </dsp:sp>
    <dsp:sp modelId="{4AD466BE-FDBC-49C9-9BA9-AE6AC6146005}">
      <dsp:nvSpPr>
        <dsp:cNvPr id="0" name=""/>
        <dsp:cNvSpPr/>
      </dsp:nvSpPr>
      <dsp:spPr>
        <a:xfrm>
          <a:off x="2599386" y="1123519"/>
          <a:ext cx="800960" cy="8009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the</a:t>
          </a:r>
          <a:endParaRPr lang="en-US" sz="1700" kern="1200" dirty="0"/>
        </a:p>
      </dsp:txBody>
      <dsp:txXfrm>
        <a:off x="2716684" y="1240817"/>
        <a:ext cx="566364" cy="566364"/>
      </dsp:txXfrm>
    </dsp:sp>
    <dsp:sp modelId="{478D67CB-E5E2-48D0-BB05-FDC86502A155}">
      <dsp:nvSpPr>
        <dsp:cNvPr id="0" name=""/>
        <dsp:cNvSpPr/>
      </dsp:nvSpPr>
      <dsp:spPr>
        <a:xfrm rot="16200000">
          <a:off x="1731932" y="1943471"/>
          <a:ext cx="294133" cy="272326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 dirty="0"/>
        </a:p>
      </dsp:txBody>
      <dsp:txXfrm>
        <a:off x="1772781" y="2038785"/>
        <a:ext cx="212435" cy="163396"/>
      </dsp:txXfrm>
    </dsp:sp>
    <dsp:sp modelId="{6DF5BB7F-E508-4745-A74B-3F62F332121F}">
      <dsp:nvSpPr>
        <dsp:cNvPr id="0" name=""/>
        <dsp:cNvSpPr/>
      </dsp:nvSpPr>
      <dsp:spPr>
        <a:xfrm>
          <a:off x="1478518" y="2244387"/>
          <a:ext cx="800960" cy="8009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of</a:t>
          </a:r>
          <a:endParaRPr lang="en-US" sz="1700" kern="1200" dirty="0"/>
        </a:p>
      </dsp:txBody>
      <dsp:txXfrm>
        <a:off x="1595816" y="2361685"/>
        <a:ext cx="566364" cy="566364"/>
      </dsp:txXfrm>
    </dsp:sp>
    <dsp:sp modelId="{FCC200BA-2F40-46C9-9F07-472D463DB40F}">
      <dsp:nvSpPr>
        <dsp:cNvPr id="0" name=""/>
        <dsp:cNvSpPr/>
      </dsp:nvSpPr>
      <dsp:spPr>
        <a:xfrm>
          <a:off x="1170512" y="1387836"/>
          <a:ext cx="305703" cy="272326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 dirty="0"/>
        </a:p>
      </dsp:txBody>
      <dsp:txXfrm rot="10800000">
        <a:off x="1170512" y="1442301"/>
        <a:ext cx="224005" cy="163396"/>
      </dsp:txXfrm>
    </dsp:sp>
    <dsp:sp modelId="{7EE7CBFC-C126-4AD1-B3A3-B978A0827ACB}">
      <dsp:nvSpPr>
        <dsp:cNvPr id="0" name=""/>
        <dsp:cNvSpPr/>
      </dsp:nvSpPr>
      <dsp:spPr>
        <a:xfrm>
          <a:off x="357651" y="1123519"/>
          <a:ext cx="800960" cy="800960"/>
        </a:xfrm>
        <a:prstGeom prst="ellipse">
          <a:avLst/>
        </a:prstGeom>
        <a:solidFill>
          <a:srgbClr val="0070C0"/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I </a:t>
          </a:r>
          <a:endParaRPr lang="en-US" sz="1700" kern="1200" dirty="0"/>
        </a:p>
      </dsp:txBody>
      <dsp:txXfrm>
        <a:off x="474949" y="1240817"/>
        <a:ext cx="566364" cy="56636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A4681D-197D-4338-ADDC-E8010307E5A2}">
      <dsp:nvSpPr>
        <dsp:cNvPr id="0" name=""/>
        <dsp:cNvSpPr/>
      </dsp:nvSpPr>
      <dsp:spPr>
        <a:xfrm>
          <a:off x="1478518" y="1123519"/>
          <a:ext cx="800960" cy="8009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in</a:t>
          </a:r>
          <a:endParaRPr lang="en-US" sz="2400" kern="1200" dirty="0"/>
        </a:p>
      </dsp:txBody>
      <dsp:txXfrm>
        <a:off x="1595816" y="1240817"/>
        <a:ext cx="566364" cy="566364"/>
      </dsp:txXfrm>
    </dsp:sp>
    <dsp:sp modelId="{F46EC030-AEB4-4712-B962-33617CE57F08}">
      <dsp:nvSpPr>
        <dsp:cNvPr id="0" name=""/>
        <dsp:cNvSpPr/>
      </dsp:nvSpPr>
      <dsp:spPr>
        <a:xfrm rot="13290210">
          <a:off x="2130241" y="799784"/>
          <a:ext cx="635291" cy="272326"/>
        </a:xfrm>
        <a:prstGeom prst="rightArrow">
          <a:avLst>
            <a:gd name="adj1" fmla="val 60000"/>
            <a:gd name="adj2" fmla="val 50000"/>
          </a:avLst>
        </a:prstGeom>
        <a:solidFill>
          <a:schemeClr val="bg1">
            <a:lumMod val="6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2201682" y="881318"/>
        <a:ext cx="553593" cy="163396"/>
      </dsp:txXfrm>
    </dsp:sp>
    <dsp:sp modelId="{744DBCC9-58DB-40A5-83F8-024770D04813}">
      <dsp:nvSpPr>
        <dsp:cNvPr id="0" name=""/>
        <dsp:cNvSpPr/>
      </dsp:nvSpPr>
      <dsp:spPr>
        <a:xfrm>
          <a:off x="1478518" y="2652"/>
          <a:ext cx="800960" cy="8009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world</a:t>
          </a:r>
          <a:endParaRPr lang="en-US" sz="1700" kern="1200" dirty="0"/>
        </a:p>
      </dsp:txBody>
      <dsp:txXfrm>
        <a:off x="1595816" y="119950"/>
        <a:ext cx="566364" cy="566364"/>
      </dsp:txXfrm>
    </dsp:sp>
    <dsp:sp modelId="{CE5B6D84-57C5-4172-A409-1692791A3A6C}">
      <dsp:nvSpPr>
        <dsp:cNvPr id="0" name=""/>
        <dsp:cNvSpPr/>
      </dsp:nvSpPr>
      <dsp:spPr>
        <a:xfrm>
          <a:off x="2281896" y="1387836"/>
          <a:ext cx="305474" cy="272326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2281896" y="1442301"/>
        <a:ext cx="223776" cy="163396"/>
      </dsp:txXfrm>
    </dsp:sp>
    <dsp:sp modelId="{4AD466BE-FDBC-49C9-9BA9-AE6AC6146005}">
      <dsp:nvSpPr>
        <dsp:cNvPr id="0" name=""/>
        <dsp:cNvSpPr/>
      </dsp:nvSpPr>
      <dsp:spPr>
        <a:xfrm>
          <a:off x="2599386" y="1123519"/>
          <a:ext cx="800960" cy="8009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the</a:t>
          </a:r>
          <a:endParaRPr lang="en-US" sz="1700" kern="1200" dirty="0"/>
        </a:p>
      </dsp:txBody>
      <dsp:txXfrm>
        <a:off x="2716684" y="1240817"/>
        <a:ext cx="566364" cy="566364"/>
      </dsp:txXfrm>
    </dsp:sp>
    <dsp:sp modelId="{478D67CB-E5E2-48D0-BB05-FDC86502A155}">
      <dsp:nvSpPr>
        <dsp:cNvPr id="0" name=""/>
        <dsp:cNvSpPr/>
      </dsp:nvSpPr>
      <dsp:spPr>
        <a:xfrm rot="5400000">
          <a:off x="1794223" y="1943471"/>
          <a:ext cx="169550" cy="272326"/>
        </a:xfrm>
        <a:prstGeom prst="rightArrow">
          <a:avLst>
            <a:gd name="adj1" fmla="val 60000"/>
            <a:gd name="adj2" fmla="val 500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 dirty="0"/>
        </a:p>
      </dsp:txBody>
      <dsp:txXfrm>
        <a:off x="1819656" y="1972504"/>
        <a:ext cx="118685" cy="163396"/>
      </dsp:txXfrm>
    </dsp:sp>
    <dsp:sp modelId="{6DF5BB7F-E508-4745-A74B-3F62F332121F}">
      <dsp:nvSpPr>
        <dsp:cNvPr id="0" name=""/>
        <dsp:cNvSpPr/>
      </dsp:nvSpPr>
      <dsp:spPr>
        <a:xfrm>
          <a:off x="1478518" y="2244387"/>
          <a:ext cx="800960" cy="8009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of</a:t>
          </a:r>
          <a:endParaRPr lang="en-US" sz="1700" kern="1200" dirty="0"/>
        </a:p>
      </dsp:txBody>
      <dsp:txXfrm>
        <a:off x="1595816" y="2361685"/>
        <a:ext cx="566364" cy="566364"/>
      </dsp:txXfrm>
    </dsp:sp>
    <dsp:sp modelId="{FCC200BA-2F40-46C9-9F07-472D463DB40F}">
      <dsp:nvSpPr>
        <dsp:cNvPr id="0" name=""/>
        <dsp:cNvSpPr/>
      </dsp:nvSpPr>
      <dsp:spPr>
        <a:xfrm>
          <a:off x="1170512" y="1387836"/>
          <a:ext cx="305703" cy="272326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 dirty="0"/>
        </a:p>
      </dsp:txBody>
      <dsp:txXfrm rot="10800000">
        <a:off x="1170512" y="1442301"/>
        <a:ext cx="224005" cy="163396"/>
      </dsp:txXfrm>
    </dsp:sp>
    <dsp:sp modelId="{7EE7CBFC-C126-4AD1-B3A3-B978A0827ACB}">
      <dsp:nvSpPr>
        <dsp:cNvPr id="0" name=""/>
        <dsp:cNvSpPr/>
      </dsp:nvSpPr>
      <dsp:spPr>
        <a:xfrm>
          <a:off x="357651" y="1123519"/>
          <a:ext cx="800960" cy="8009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killed</a:t>
          </a:r>
          <a:endParaRPr lang="en-US" sz="1700" kern="1200" dirty="0"/>
        </a:p>
      </dsp:txBody>
      <dsp:txXfrm>
        <a:off x="474949" y="1240817"/>
        <a:ext cx="566364" cy="56636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" y="1346836"/>
            <a:ext cx="6217920" cy="2865120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322446"/>
            <a:ext cx="5486400" cy="1986914"/>
          </a:xfrm>
        </p:spPr>
        <p:txBody>
          <a:bodyPr/>
          <a:lstStyle>
            <a:lvl1pPr marL="0" indent="0" algn="ctr">
              <a:buNone/>
              <a:defRPr sz="1920"/>
            </a:lvl1pPr>
            <a:lvl2pPr marL="365760" indent="0" algn="ctr">
              <a:buNone/>
              <a:defRPr sz="1600"/>
            </a:lvl2pPr>
            <a:lvl3pPr marL="731520" indent="0" algn="ctr">
              <a:buNone/>
              <a:defRPr sz="1440"/>
            </a:lvl3pPr>
            <a:lvl4pPr marL="1097280" indent="0" algn="ctr">
              <a:buNone/>
              <a:defRPr sz="1280"/>
            </a:lvl4pPr>
            <a:lvl5pPr marL="1463040" indent="0" algn="ctr">
              <a:buNone/>
              <a:defRPr sz="1280"/>
            </a:lvl5pPr>
            <a:lvl6pPr marL="1828800" indent="0" algn="ctr">
              <a:buNone/>
              <a:defRPr sz="1280"/>
            </a:lvl6pPr>
            <a:lvl7pPr marL="2194560" indent="0" algn="ctr">
              <a:buNone/>
              <a:defRPr sz="1280"/>
            </a:lvl7pPr>
            <a:lvl8pPr marL="2560320" indent="0" algn="ctr">
              <a:buNone/>
              <a:defRPr sz="1280"/>
            </a:lvl8pPr>
            <a:lvl9pPr marL="2926080" indent="0" algn="ctr">
              <a:buNone/>
              <a:defRPr sz="128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967BD-AB58-4149-80E5-CB5C85BD4D34}" type="datetimeFigureOut">
              <a:rPr lang="en-US" smtClean="0"/>
              <a:t>3/21/2014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DF105-7709-4219-8D4B-19B17521A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882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967BD-AB58-4149-80E5-CB5C85BD4D34}" type="datetimeFigureOut">
              <a:rPr lang="en-US" smtClean="0"/>
              <a:t>3/21/2014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DF105-7709-4219-8D4B-19B17521A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017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34940" y="438150"/>
            <a:ext cx="1577340" cy="697420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438150"/>
            <a:ext cx="4640580" cy="697420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967BD-AB58-4149-80E5-CB5C85BD4D34}" type="datetimeFigureOut">
              <a:rPr lang="en-US" smtClean="0"/>
              <a:t>3/21/2014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DF105-7709-4219-8D4B-19B17521A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623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967BD-AB58-4149-80E5-CB5C85BD4D34}" type="datetimeFigureOut">
              <a:rPr lang="en-US" smtClean="0"/>
              <a:t>3/21/2014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DF105-7709-4219-8D4B-19B17521A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885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110" y="2051688"/>
            <a:ext cx="6309360" cy="3423284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9110" y="5507358"/>
            <a:ext cx="6309360" cy="1800224"/>
          </a:xfrm>
        </p:spPr>
        <p:txBody>
          <a:bodyPr/>
          <a:lstStyle>
            <a:lvl1pPr marL="0" indent="0">
              <a:buNone/>
              <a:defRPr sz="1920">
                <a:solidFill>
                  <a:schemeClr val="tx1"/>
                </a:solidFill>
              </a:defRPr>
            </a:lvl1pPr>
            <a:lvl2pPr marL="3657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967BD-AB58-4149-80E5-CB5C85BD4D34}" type="datetimeFigureOut">
              <a:rPr lang="en-US" smtClean="0"/>
              <a:t>3/21/2014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DF105-7709-4219-8D4B-19B17521A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065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2190750"/>
            <a:ext cx="3108960" cy="522160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03320" y="2190750"/>
            <a:ext cx="3108960" cy="522160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967BD-AB58-4149-80E5-CB5C85BD4D34}" type="datetimeFigureOut">
              <a:rPr lang="en-US" smtClean="0"/>
              <a:t>3/21/2014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DF105-7709-4219-8D4B-19B17521A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061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438152"/>
            <a:ext cx="6309360" cy="159067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874" y="2017396"/>
            <a:ext cx="3094672" cy="988694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874" y="3006090"/>
            <a:ext cx="3094672" cy="442150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03320" y="2017396"/>
            <a:ext cx="3109913" cy="988694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03320" y="3006090"/>
            <a:ext cx="3109913" cy="442150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967BD-AB58-4149-80E5-CB5C85BD4D34}" type="datetimeFigureOut">
              <a:rPr lang="en-US" smtClean="0"/>
              <a:t>3/21/2014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DF105-7709-4219-8D4B-19B17521A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447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967BD-AB58-4149-80E5-CB5C85BD4D34}" type="datetimeFigureOut">
              <a:rPr lang="en-US" smtClean="0"/>
              <a:t>3/21/2014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DF105-7709-4219-8D4B-19B17521A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731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967BD-AB58-4149-80E5-CB5C85BD4D34}" type="datetimeFigureOut">
              <a:rPr lang="en-US" smtClean="0"/>
              <a:t>3/21/2014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DF105-7709-4219-8D4B-19B17521A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38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548640"/>
            <a:ext cx="2359342" cy="192024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9913" y="1184912"/>
            <a:ext cx="3703320" cy="5848350"/>
          </a:xfrm>
        </p:spPr>
        <p:txBody>
          <a:bodyPr/>
          <a:lstStyle>
            <a:lvl1pPr>
              <a:defRPr sz="2560"/>
            </a:lvl1pPr>
            <a:lvl2pPr>
              <a:defRPr sz="2240"/>
            </a:lvl2pPr>
            <a:lvl3pPr>
              <a:defRPr sz="192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2468880"/>
            <a:ext cx="2359342" cy="4573906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967BD-AB58-4149-80E5-CB5C85BD4D34}" type="datetimeFigureOut">
              <a:rPr lang="en-US" smtClean="0"/>
              <a:t>3/21/2014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DF105-7709-4219-8D4B-19B17521A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862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548640"/>
            <a:ext cx="2359342" cy="192024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09913" y="1184912"/>
            <a:ext cx="3703320" cy="5848350"/>
          </a:xfrm>
        </p:spPr>
        <p:txBody>
          <a:bodyPr anchor="t"/>
          <a:lstStyle>
            <a:lvl1pPr marL="0" indent="0">
              <a:buNone/>
              <a:defRPr sz="2560"/>
            </a:lvl1pPr>
            <a:lvl2pPr marL="365760" indent="0">
              <a:buNone/>
              <a:defRPr sz="2240"/>
            </a:lvl2pPr>
            <a:lvl3pPr marL="731520" indent="0">
              <a:buNone/>
              <a:defRPr sz="1920"/>
            </a:lvl3pPr>
            <a:lvl4pPr marL="1097280" indent="0">
              <a:buNone/>
              <a:defRPr sz="1600"/>
            </a:lvl4pPr>
            <a:lvl5pPr marL="1463040" indent="0">
              <a:buNone/>
              <a:defRPr sz="1600"/>
            </a:lvl5pPr>
            <a:lvl6pPr marL="1828800" indent="0">
              <a:buNone/>
              <a:defRPr sz="1600"/>
            </a:lvl6pPr>
            <a:lvl7pPr marL="2194560" indent="0">
              <a:buNone/>
              <a:defRPr sz="1600"/>
            </a:lvl7pPr>
            <a:lvl8pPr marL="2560320" indent="0">
              <a:buNone/>
              <a:defRPr sz="1600"/>
            </a:lvl8pPr>
            <a:lvl9pPr marL="292608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2468880"/>
            <a:ext cx="2359342" cy="4573906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967BD-AB58-4149-80E5-CB5C85BD4D34}" type="datetimeFigureOut">
              <a:rPr lang="en-US" smtClean="0"/>
              <a:t>3/21/2014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DF105-7709-4219-8D4B-19B17521A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663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438152"/>
            <a:ext cx="6309360" cy="1590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2190750"/>
            <a:ext cx="6309360" cy="5221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7627622"/>
            <a:ext cx="164592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4967BD-AB58-4149-80E5-CB5C85BD4D34}" type="datetimeFigureOut">
              <a:rPr lang="en-US" smtClean="0"/>
              <a:t>3/21/2014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3160" y="7627622"/>
            <a:ext cx="246888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66360" y="7627622"/>
            <a:ext cx="164592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4DF105-7709-4219-8D4B-19B17521A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257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731520" rtl="0" eaLnBrk="1" latinLnBrk="0" hangingPunct="1">
        <a:lnSpc>
          <a:spcPct val="90000"/>
        </a:lnSpc>
        <a:spcBef>
          <a:spcPct val="0"/>
        </a:spcBef>
        <a:buNone/>
        <a:defRPr sz="35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73152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5603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29260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jpe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jpe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11.jpe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2.png"/><Relationship Id="rId7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1.jpeg"/><Relationship Id="rId4" Type="http://schemas.openxmlformats.org/officeDocument/2006/relationships/image" Target="../media/image12.png"/><Relationship Id="rId9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http://www.mfauscette.com/enterprise-social-network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934" y="414326"/>
            <a:ext cx="960350" cy="575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youthforia.org.uk/wp-content/uploads/2013/09/Icon-Documen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597" y="431329"/>
            <a:ext cx="306408" cy="306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://www.youthforia.org.uk/wp-content/uploads/2013/09/Icon-Documen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68" y="431329"/>
            <a:ext cx="306408" cy="306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70435" y="186887"/>
            <a:ext cx="522900" cy="2309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1" dirty="0"/>
              <a:t>Tweets</a:t>
            </a:r>
            <a:endParaRPr lang="en-US" sz="1013" dirty="0"/>
          </a:p>
        </p:txBody>
      </p:sp>
      <p:sp>
        <p:nvSpPr>
          <p:cNvPr id="9" name="TextBox 8"/>
          <p:cNvSpPr txBox="1"/>
          <p:nvPr/>
        </p:nvSpPr>
        <p:spPr>
          <a:xfrm>
            <a:off x="727992" y="186887"/>
            <a:ext cx="445956" cy="2309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1" dirty="0"/>
              <a:t>News</a:t>
            </a:r>
            <a:endParaRPr lang="en-US" sz="1099" dirty="0"/>
          </a:p>
        </p:txBody>
      </p:sp>
      <p:sp>
        <p:nvSpPr>
          <p:cNvPr id="5" name="Rounded Rectangle 4"/>
          <p:cNvSpPr/>
          <p:nvPr/>
        </p:nvSpPr>
        <p:spPr>
          <a:xfrm>
            <a:off x="1344147" y="396353"/>
            <a:ext cx="3675625" cy="51435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13" dirty="0"/>
              <a:t>Preprocessing</a:t>
            </a:r>
          </a:p>
        </p:txBody>
      </p:sp>
      <p:pic>
        <p:nvPicPr>
          <p:cNvPr id="14" name="Picture 4" descr="http://www.youthforia.org.uk/wp-content/uploads/2013/09/Icon-Documen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8591" y="1429529"/>
            <a:ext cx="306408" cy="306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http://www.youthforia.org.uk/wp-content/uploads/2013/09/Icon-Documen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7823" y="1429529"/>
            <a:ext cx="306408" cy="306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1852006" y="1110590"/>
            <a:ext cx="659155" cy="3695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1" dirty="0"/>
              <a:t>Processed</a:t>
            </a:r>
          </a:p>
          <a:p>
            <a:r>
              <a:rPr lang="en-US" sz="901" dirty="0"/>
              <a:t> tweets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510546" y="1111966"/>
            <a:ext cx="659155" cy="3695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1" dirty="0"/>
              <a:t>Processed</a:t>
            </a:r>
          </a:p>
          <a:p>
            <a:r>
              <a:rPr lang="en-US" sz="901" dirty="0"/>
              <a:t> news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2039654" y="1985410"/>
            <a:ext cx="908223" cy="51435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13" dirty="0"/>
              <a:t>Graph Construction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99283" y="2696718"/>
            <a:ext cx="821059" cy="2309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1" dirty="0"/>
              <a:t>Tweets graph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089506" y="2694721"/>
            <a:ext cx="744114" cy="2309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1" dirty="0"/>
              <a:t>News graph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2039654" y="3923591"/>
            <a:ext cx="908223" cy="51435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13" dirty="0"/>
              <a:t>Graph Reduction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144804" y="4727149"/>
            <a:ext cx="880369" cy="2309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1" dirty="0"/>
              <a:t>Emotion graph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1038811" y="5509868"/>
            <a:ext cx="908223" cy="51435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13" dirty="0"/>
              <a:t>Node Centrality Analysis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2853261" y="5509868"/>
            <a:ext cx="908223" cy="51435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13" dirty="0"/>
              <a:t>Node Clustering</a:t>
            </a:r>
          </a:p>
          <a:p>
            <a:pPr algn="ctr"/>
            <a:r>
              <a:rPr lang="en-US" sz="1013" dirty="0"/>
              <a:t>Analysis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30727" y="6281167"/>
            <a:ext cx="989373" cy="2309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1" dirty="0"/>
              <a:t>Connector words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927191" y="6281164"/>
            <a:ext cx="898003" cy="2309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1" dirty="0"/>
              <a:t>Emotion words</a:t>
            </a:r>
          </a:p>
        </p:txBody>
      </p:sp>
      <p:sp>
        <p:nvSpPr>
          <p:cNvPr id="44" name="Right Arrow 43"/>
          <p:cNvSpPr/>
          <p:nvPr/>
        </p:nvSpPr>
        <p:spPr>
          <a:xfrm rot="5400000">
            <a:off x="-2765365" y="4211772"/>
            <a:ext cx="6531771" cy="8887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  <p:sp>
        <p:nvSpPr>
          <p:cNvPr id="45" name="Rounded Rectangle 44"/>
          <p:cNvSpPr/>
          <p:nvPr/>
        </p:nvSpPr>
        <p:spPr>
          <a:xfrm>
            <a:off x="270445" y="7542716"/>
            <a:ext cx="5191378" cy="51435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13" dirty="0"/>
              <a:t>Emotion Patterns Extraction</a:t>
            </a:r>
          </a:p>
        </p:txBody>
      </p:sp>
      <p:pic>
        <p:nvPicPr>
          <p:cNvPr id="47" name="Picture 4" descr="http://www.youthforia.org.uk/wp-content/uploads/2013/09/Icon-Documen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9107" y="6564808"/>
            <a:ext cx="499383" cy="499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TextBox 47"/>
          <p:cNvSpPr txBox="1"/>
          <p:nvPr/>
        </p:nvSpPr>
        <p:spPr>
          <a:xfrm>
            <a:off x="4504610" y="6277872"/>
            <a:ext cx="888385" cy="2309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1" dirty="0"/>
              <a:t>List of patterns</a:t>
            </a:r>
          </a:p>
        </p:txBody>
      </p:sp>
      <p:sp>
        <p:nvSpPr>
          <p:cNvPr id="39" name="Right Arrow 38"/>
          <p:cNvSpPr/>
          <p:nvPr/>
        </p:nvSpPr>
        <p:spPr>
          <a:xfrm>
            <a:off x="1085690" y="560534"/>
            <a:ext cx="220770" cy="9687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1"/>
          </a:p>
        </p:txBody>
      </p:sp>
      <p:sp>
        <p:nvSpPr>
          <p:cNvPr id="52" name="Down Arrow 51"/>
          <p:cNvSpPr/>
          <p:nvPr/>
        </p:nvSpPr>
        <p:spPr>
          <a:xfrm>
            <a:off x="2162184" y="924544"/>
            <a:ext cx="66716" cy="25364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1"/>
          </a:p>
        </p:txBody>
      </p:sp>
      <p:sp>
        <p:nvSpPr>
          <p:cNvPr id="67" name="Down Arrow 66"/>
          <p:cNvSpPr/>
          <p:nvPr/>
        </p:nvSpPr>
        <p:spPr>
          <a:xfrm>
            <a:off x="2707756" y="912844"/>
            <a:ext cx="66716" cy="25364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1"/>
          </a:p>
        </p:txBody>
      </p:sp>
      <p:sp>
        <p:nvSpPr>
          <p:cNvPr id="68" name="Down Arrow 67"/>
          <p:cNvSpPr/>
          <p:nvPr/>
        </p:nvSpPr>
        <p:spPr>
          <a:xfrm>
            <a:off x="2165418" y="1726657"/>
            <a:ext cx="66716" cy="25364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1"/>
          </a:p>
        </p:txBody>
      </p:sp>
      <p:sp>
        <p:nvSpPr>
          <p:cNvPr id="69" name="Down Arrow 68"/>
          <p:cNvSpPr/>
          <p:nvPr/>
        </p:nvSpPr>
        <p:spPr>
          <a:xfrm>
            <a:off x="2707756" y="1726659"/>
            <a:ext cx="66716" cy="25364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1"/>
          </a:p>
        </p:txBody>
      </p:sp>
      <p:sp>
        <p:nvSpPr>
          <p:cNvPr id="61" name="Down Arrow 60"/>
          <p:cNvSpPr/>
          <p:nvPr/>
        </p:nvSpPr>
        <p:spPr>
          <a:xfrm rot="2530096">
            <a:off x="1885283" y="2418840"/>
            <a:ext cx="87411" cy="40679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1"/>
          </a:p>
        </p:txBody>
      </p:sp>
      <p:sp>
        <p:nvSpPr>
          <p:cNvPr id="72" name="Down Arrow 71"/>
          <p:cNvSpPr/>
          <p:nvPr/>
        </p:nvSpPr>
        <p:spPr>
          <a:xfrm rot="18991382">
            <a:off x="2991710" y="2426358"/>
            <a:ext cx="92330" cy="352973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1"/>
          </a:p>
        </p:txBody>
      </p:sp>
      <p:sp>
        <p:nvSpPr>
          <p:cNvPr id="73" name="Down Arrow 72"/>
          <p:cNvSpPr/>
          <p:nvPr/>
        </p:nvSpPr>
        <p:spPr>
          <a:xfrm rot="18991382">
            <a:off x="1882806" y="3635677"/>
            <a:ext cx="92330" cy="352973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1"/>
          </a:p>
        </p:txBody>
      </p:sp>
      <p:sp>
        <p:nvSpPr>
          <p:cNvPr id="74" name="Down Arrow 73"/>
          <p:cNvSpPr/>
          <p:nvPr/>
        </p:nvSpPr>
        <p:spPr>
          <a:xfrm rot="2530096">
            <a:off x="3019834" y="3598584"/>
            <a:ext cx="87411" cy="40679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1"/>
          </a:p>
        </p:txBody>
      </p:sp>
      <p:sp>
        <p:nvSpPr>
          <p:cNvPr id="75" name="Down Arrow 74"/>
          <p:cNvSpPr/>
          <p:nvPr/>
        </p:nvSpPr>
        <p:spPr>
          <a:xfrm>
            <a:off x="2460408" y="4444155"/>
            <a:ext cx="66716" cy="25364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1"/>
          </a:p>
        </p:txBody>
      </p:sp>
      <p:sp>
        <p:nvSpPr>
          <p:cNvPr id="76" name="Down Arrow 75"/>
          <p:cNvSpPr/>
          <p:nvPr/>
        </p:nvSpPr>
        <p:spPr>
          <a:xfrm rot="2530096">
            <a:off x="2009165" y="5192427"/>
            <a:ext cx="87411" cy="40679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1"/>
          </a:p>
        </p:txBody>
      </p:sp>
      <p:sp>
        <p:nvSpPr>
          <p:cNvPr id="77" name="Down Arrow 76"/>
          <p:cNvSpPr/>
          <p:nvPr/>
        </p:nvSpPr>
        <p:spPr>
          <a:xfrm rot="18991382">
            <a:off x="2713481" y="5219337"/>
            <a:ext cx="92330" cy="352973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1"/>
          </a:p>
        </p:txBody>
      </p:sp>
      <p:sp>
        <p:nvSpPr>
          <p:cNvPr id="78" name="Down Arrow 77"/>
          <p:cNvSpPr/>
          <p:nvPr/>
        </p:nvSpPr>
        <p:spPr>
          <a:xfrm>
            <a:off x="1424241" y="6032784"/>
            <a:ext cx="66716" cy="25364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1"/>
          </a:p>
        </p:txBody>
      </p:sp>
      <p:sp>
        <p:nvSpPr>
          <p:cNvPr id="79" name="Down Arrow 78"/>
          <p:cNvSpPr/>
          <p:nvPr/>
        </p:nvSpPr>
        <p:spPr>
          <a:xfrm>
            <a:off x="3273801" y="6024219"/>
            <a:ext cx="66716" cy="25364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1"/>
          </a:p>
        </p:txBody>
      </p:sp>
      <p:sp>
        <p:nvSpPr>
          <p:cNvPr id="80" name="Down Arrow 79"/>
          <p:cNvSpPr/>
          <p:nvPr/>
        </p:nvSpPr>
        <p:spPr>
          <a:xfrm>
            <a:off x="1424239" y="7268442"/>
            <a:ext cx="66716" cy="25364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1"/>
          </a:p>
        </p:txBody>
      </p:sp>
      <p:sp>
        <p:nvSpPr>
          <p:cNvPr id="81" name="Down Arrow 80"/>
          <p:cNvSpPr/>
          <p:nvPr/>
        </p:nvSpPr>
        <p:spPr>
          <a:xfrm>
            <a:off x="3273213" y="7268442"/>
            <a:ext cx="66716" cy="25364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1"/>
          </a:p>
        </p:txBody>
      </p:sp>
      <p:sp>
        <p:nvSpPr>
          <p:cNvPr id="82" name="Right Arrow 81"/>
          <p:cNvSpPr/>
          <p:nvPr/>
        </p:nvSpPr>
        <p:spPr>
          <a:xfrm rot="16200000">
            <a:off x="4701755" y="7241112"/>
            <a:ext cx="466344" cy="9561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1"/>
          </a:p>
        </p:txBody>
      </p:sp>
      <p:sp>
        <p:nvSpPr>
          <p:cNvPr id="65" name="Flowchart: Process 64"/>
          <p:cNvSpPr/>
          <p:nvPr/>
        </p:nvSpPr>
        <p:spPr>
          <a:xfrm>
            <a:off x="999230" y="1852773"/>
            <a:ext cx="3233108" cy="4292046"/>
          </a:xfrm>
          <a:prstGeom prst="flowChartProcess">
            <a:avLst/>
          </a:prstGeom>
          <a:solidFill>
            <a:schemeClr val="lt1">
              <a:alpha val="0"/>
            </a:schemeClr>
          </a:solidFill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1"/>
          </a:p>
        </p:txBody>
      </p:sp>
      <p:sp>
        <p:nvSpPr>
          <p:cNvPr id="66" name="TextBox 65"/>
          <p:cNvSpPr txBox="1"/>
          <p:nvPr/>
        </p:nvSpPr>
        <p:spPr>
          <a:xfrm>
            <a:off x="3161721" y="1860415"/>
            <a:ext cx="1024639" cy="7083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1" dirty="0"/>
              <a:t>Graph-Based </a:t>
            </a:r>
          </a:p>
          <a:p>
            <a:pPr algn="ctr"/>
            <a:r>
              <a:rPr lang="en-US" sz="1001" dirty="0"/>
              <a:t>Connector and </a:t>
            </a:r>
          </a:p>
          <a:p>
            <a:pPr algn="ctr"/>
            <a:r>
              <a:rPr lang="en-US" sz="1001" dirty="0"/>
              <a:t>Emotion Words </a:t>
            </a:r>
          </a:p>
          <a:p>
            <a:pPr algn="ctr"/>
            <a:r>
              <a:rPr lang="en-US" sz="1001" dirty="0"/>
              <a:t>Extraction</a:t>
            </a:r>
          </a:p>
        </p:txBody>
      </p:sp>
      <p:pic>
        <p:nvPicPr>
          <p:cNvPr id="88" name="Picture 8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432" y="2918169"/>
            <a:ext cx="1293126" cy="785280"/>
          </a:xfrm>
          <a:prstGeom prst="rect">
            <a:avLst/>
          </a:prstGeom>
        </p:spPr>
      </p:pic>
      <p:pic>
        <p:nvPicPr>
          <p:cNvPr id="89" name="Picture 8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364" y="2914837"/>
            <a:ext cx="1252999" cy="760913"/>
          </a:xfrm>
          <a:prstGeom prst="rect">
            <a:avLst/>
          </a:prstGeom>
        </p:spPr>
      </p:pic>
      <p:pic>
        <p:nvPicPr>
          <p:cNvPr id="90" name="Picture 8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5601" y="4654857"/>
            <a:ext cx="1089649" cy="843383"/>
          </a:xfrm>
          <a:prstGeom prst="rect">
            <a:avLst/>
          </a:prstGeom>
        </p:spPr>
      </p:pic>
      <p:pic>
        <p:nvPicPr>
          <p:cNvPr id="91" name="Picture 9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872" y="6479899"/>
            <a:ext cx="1133323" cy="758571"/>
          </a:xfrm>
          <a:prstGeom prst="rect">
            <a:avLst/>
          </a:prstGeom>
        </p:spPr>
      </p:pic>
      <p:pic>
        <p:nvPicPr>
          <p:cNvPr id="92" name="Picture 9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7126" y="6469631"/>
            <a:ext cx="1148898" cy="768995"/>
          </a:xfrm>
          <a:prstGeom prst="rect">
            <a:avLst/>
          </a:prstGeom>
        </p:spPr>
      </p:pic>
      <p:pic>
        <p:nvPicPr>
          <p:cNvPr id="56" name="Picture 8" descr="http://www.mfauscette.com/enterprise-social-network.jp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3917" y="619598"/>
            <a:ext cx="1170623" cy="575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4" descr="http://www.youthforia.org.uk/wp-content/uploads/2013/09/Icon-Documen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1656" y="552141"/>
            <a:ext cx="306408" cy="306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4" descr="http://www.youthforia.org.uk/wp-content/uploads/2013/09/Icon-Documen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7738" y="569636"/>
            <a:ext cx="306408" cy="306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4" descr="http://www.youthforia.org.uk/wp-content/uploads/2013/09/Icon-Documen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2458" y="551509"/>
            <a:ext cx="306408" cy="306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217610" y="387484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…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335481" y="200669"/>
            <a:ext cx="642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Tweets       </a:t>
            </a:r>
          </a:p>
          <a:p>
            <a:r>
              <a:rPr lang="en-US" sz="900" dirty="0"/>
              <a:t>emotion1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5860265" y="192009"/>
            <a:ext cx="642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Tweets       </a:t>
            </a:r>
          </a:p>
          <a:p>
            <a:r>
              <a:rPr lang="en-US" sz="900" dirty="0"/>
              <a:t>emotion2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6510438" y="195754"/>
            <a:ext cx="685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Tweets       </a:t>
            </a:r>
          </a:p>
          <a:p>
            <a:r>
              <a:rPr lang="en-US" sz="900" dirty="0"/>
              <a:t>Emotion n</a:t>
            </a:r>
          </a:p>
        </p:txBody>
      </p:sp>
      <p:sp>
        <p:nvSpPr>
          <p:cNvPr id="87" name="Right Arrow 86"/>
          <p:cNvSpPr/>
          <p:nvPr/>
        </p:nvSpPr>
        <p:spPr>
          <a:xfrm rot="10800000">
            <a:off x="5146422" y="562805"/>
            <a:ext cx="196393" cy="9459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1"/>
          </a:p>
        </p:txBody>
      </p:sp>
      <p:sp>
        <p:nvSpPr>
          <p:cNvPr id="93" name="Down Arrow 92"/>
          <p:cNvSpPr/>
          <p:nvPr/>
        </p:nvSpPr>
        <p:spPr>
          <a:xfrm>
            <a:off x="4862707" y="938641"/>
            <a:ext cx="124798" cy="760351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1"/>
          </a:p>
        </p:txBody>
      </p:sp>
      <p:pic>
        <p:nvPicPr>
          <p:cNvPr id="94" name="Picture 4" descr="http://www.youthforia.org.uk/wp-content/uploads/2013/09/Icon-Documen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1516" y="2001926"/>
            <a:ext cx="306408" cy="306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" name="Picture 4" descr="http://www.youthforia.org.uk/wp-content/uploads/2013/09/Icon-Documen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7598" y="2009589"/>
            <a:ext cx="306408" cy="306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6" name="Picture 4" descr="http://www.youthforia.org.uk/wp-content/uploads/2013/09/Icon-Documen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2318" y="2001294"/>
            <a:ext cx="306408" cy="306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7" name="TextBox 96"/>
          <p:cNvSpPr txBox="1"/>
          <p:nvPr/>
        </p:nvSpPr>
        <p:spPr>
          <a:xfrm>
            <a:off x="5333144" y="1800906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…</a:t>
            </a:r>
            <a:endParaRPr lang="en-US" dirty="0"/>
          </a:p>
        </p:txBody>
      </p:sp>
      <p:sp>
        <p:nvSpPr>
          <p:cNvPr id="98" name="TextBox 97"/>
          <p:cNvSpPr txBox="1"/>
          <p:nvPr/>
        </p:nvSpPr>
        <p:spPr>
          <a:xfrm>
            <a:off x="4538444" y="1782378"/>
            <a:ext cx="14802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Processed emotion sets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4575772" y="2981281"/>
            <a:ext cx="966483" cy="189343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10" dirty="0"/>
              <a:t>Models </a:t>
            </a:r>
          </a:p>
          <a:p>
            <a:pPr algn="ctr"/>
            <a:r>
              <a:rPr lang="en-US" sz="1010" dirty="0"/>
              <a:t>Construction</a:t>
            </a:r>
          </a:p>
        </p:txBody>
      </p:sp>
      <p:sp>
        <p:nvSpPr>
          <p:cNvPr id="104" name="Right Arrow 103"/>
          <p:cNvSpPr/>
          <p:nvPr/>
        </p:nvSpPr>
        <p:spPr>
          <a:xfrm rot="16200000">
            <a:off x="4249216" y="5527653"/>
            <a:ext cx="1329836" cy="15183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1"/>
          </a:p>
        </p:txBody>
      </p:sp>
      <p:sp>
        <p:nvSpPr>
          <p:cNvPr id="105" name="Down Arrow 104"/>
          <p:cNvSpPr/>
          <p:nvPr/>
        </p:nvSpPr>
        <p:spPr>
          <a:xfrm>
            <a:off x="4880951" y="2336621"/>
            <a:ext cx="126343" cy="58868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1"/>
          </a:p>
        </p:txBody>
      </p:sp>
      <p:sp>
        <p:nvSpPr>
          <p:cNvPr id="109" name="TextBox 108"/>
          <p:cNvSpPr txBox="1"/>
          <p:nvPr/>
        </p:nvSpPr>
        <p:spPr>
          <a:xfrm>
            <a:off x="5939509" y="3451606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…</a:t>
            </a:r>
            <a:endParaRPr lang="en-US" dirty="0"/>
          </a:p>
        </p:txBody>
      </p:sp>
      <p:sp>
        <p:nvSpPr>
          <p:cNvPr id="110" name="TextBox 109"/>
          <p:cNvSpPr txBox="1"/>
          <p:nvPr/>
        </p:nvSpPr>
        <p:spPr>
          <a:xfrm>
            <a:off x="6287557" y="2985002"/>
            <a:ext cx="90871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Emotion 1</a:t>
            </a:r>
          </a:p>
          <a:p>
            <a:r>
              <a:rPr lang="en-US" sz="900" dirty="0" smtClean="0"/>
              <a:t>Vector Model</a:t>
            </a:r>
            <a:endParaRPr lang="en-US" sz="900" dirty="0"/>
          </a:p>
          <a:p>
            <a:endParaRPr lang="en-US" sz="900" dirty="0"/>
          </a:p>
          <a:p>
            <a:r>
              <a:rPr lang="en-US" sz="900" dirty="0"/>
              <a:t>Emotion 2</a:t>
            </a:r>
          </a:p>
          <a:p>
            <a:r>
              <a:rPr lang="en-US" sz="900" dirty="0" smtClean="0"/>
              <a:t>Vector Model</a:t>
            </a:r>
            <a:endParaRPr lang="en-US" sz="900" dirty="0"/>
          </a:p>
          <a:p>
            <a:endParaRPr lang="en-US" sz="900" dirty="0"/>
          </a:p>
          <a:p>
            <a:endParaRPr lang="en-US" sz="900" dirty="0"/>
          </a:p>
          <a:p>
            <a:r>
              <a:rPr lang="en-US" sz="900" dirty="0"/>
              <a:t>Emotion n</a:t>
            </a:r>
          </a:p>
          <a:p>
            <a:r>
              <a:rPr lang="en-US" sz="900" dirty="0" smtClean="0"/>
              <a:t>Vector Model</a:t>
            </a:r>
            <a:endParaRPr lang="en-US" sz="900" dirty="0"/>
          </a:p>
        </p:txBody>
      </p:sp>
      <p:sp>
        <p:nvSpPr>
          <p:cNvPr id="111" name="Down Arrow 110"/>
          <p:cNvSpPr/>
          <p:nvPr/>
        </p:nvSpPr>
        <p:spPr>
          <a:xfrm rot="16200000">
            <a:off x="5486252" y="3513199"/>
            <a:ext cx="324605" cy="201419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1"/>
          </a:p>
        </p:txBody>
      </p:sp>
      <p:pic>
        <p:nvPicPr>
          <p:cNvPr id="1026" name="Picture 2" descr="http://www.tophostgames.com/wp-content/uploads/2013/09/computer-user-iconboasthing-ldeibuv6.jp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2502" y="6273006"/>
            <a:ext cx="734255" cy="734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" name="Rounded Rectangle 111"/>
          <p:cNvSpPr/>
          <p:nvPr/>
        </p:nvSpPr>
        <p:spPr>
          <a:xfrm>
            <a:off x="5970343" y="4805510"/>
            <a:ext cx="966483" cy="82649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10" dirty="0"/>
              <a:t>Classifier</a:t>
            </a:r>
          </a:p>
        </p:txBody>
      </p:sp>
      <p:sp>
        <p:nvSpPr>
          <p:cNvPr id="113" name="Down Arrow 112"/>
          <p:cNvSpPr/>
          <p:nvPr/>
        </p:nvSpPr>
        <p:spPr>
          <a:xfrm>
            <a:off x="6389051" y="4386297"/>
            <a:ext cx="108336" cy="40591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1"/>
          </a:p>
        </p:txBody>
      </p:sp>
      <p:sp>
        <p:nvSpPr>
          <p:cNvPr id="26" name="Up-Down Arrow 25"/>
          <p:cNvSpPr/>
          <p:nvPr/>
        </p:nvSpPr>
        <p:spPr>
          <a:xfrm>
            <a:off x="6366917" y="5688277"/>
            <a:ext cx="153204" cy="531051"/>
          </a:xfrm>
          <a:prstGeom prst="up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6009248" y="3126658"/>
            <a:ext cx="27489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>
            <a:off x="6023997" y="3544530"/>
            <a:ext cx="27489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>
            <a:off x="6019080" y="4134464"/>
            <a:ext cx="27489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6242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http://www.mfauscette.com/enterprise-social-network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934" y="414326"/>
            <a:ext cx="960350" cy="575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youthforia.org.uk/wp-content/uploads/2013/09/Icon-Documen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597" y="431329"/>
            <a:ext cx="306408" cy="306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://www.youthforia.org.uk/wp-content/uploads/2013/09/Icon-Documen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68" y="431329"/>
            <a:ext cx="306408" cy="306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70435" y="186887"/>
            <a:ext cx="522900" cy="2309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1" dirty="0"/>
              <a:t>Tweets</a:t>
            </a:r>
            <a:endParaRPr lang="en-US" sz="1013" dirty="0"/>
          </a:p>
        </p:txBody>
      </p:sp>
      <p:sp>
        <p:nvSpPr>
          <p:cNvPr id="9" name="TextBox 8"/>
          <p:cNvSpPr txBox="1"/>
          <p:nvPr/>
        </p:nvSpPr>
        <p:spPr>
          <a:xfrm>
            <a:off x="727992" y="186887"/>
            <a:ext cx="445956" cy="2309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1" dirty="0"/>
              <a:t>News</a:t>
            </a:r>
            <a:endParaRPr lang="en-US" sz="1099" dirty="0"/>
          </a:p>
        </p:txBody>
      </p:sp>
      <p:sp>
        <p:nvSpPr>
          <p:cNvPr id="5" name="Rounded Rectangle 4"/>
          <p:cNvSpPr/>
          <p:nvPr/>
        </p:nvSpPr>
        <p:spPr>
          <a:xfrm>
            <a:off x="1344147" y="396353"/>
            <a:ext cx="3675625" cy="51435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13" dirty="0"/>
              <a:t>Preprocessing</a:t>
            </a:r>
          </a:p>
        </p:txBody>
      </p:sp>
      <p:pic>
        <p:nvPicPr>
          <p:cNvPr id="14" name="Picture 4" descr="http://www.youthforia.org.uk/wp-content/uploads/2013/09/Icon-Documen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8591" y="1429529"/>
            <a:ext cx="306408" cy="306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http://www.youthforia.org.uk/wp-content/uploads/2013/09/Icon-Documen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7823" y="1429529"/>
            <a:ext cx="306408" cy="306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1852006" y="1110590"/>
            <a:ext cx="659155" cy="3695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1" dirty="0"/>
              <a:t>Processed</a:t>
            </a:r>
          </a:p>
          <a:p>
            <a:r>
              <a:rPr lang="en-US" sz="901" dirty="0"/>
              <a:t> tweets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510546" y="1111966"/>
            <a:ext cx="659155" cy="3695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1" dirty="0"/>
              <a:t>Processed</a:t>
            </a:r>
          </a:p>
          <a:p>
            <a:r>
              <a:rPr lang="en-US" sz="901" dirty="0"/>
              <a:t> news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2039654" y="1985410"/>
            <a:ext cx="908223" cy="51435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13" dirty="0"/>
              <a:t>Graph Construction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99283" y="2696718"/>
            <a:ext cx="821059" cy="2309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1" dirty="0"/>
              <a:t>Tweets graph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089506" y="2694721"/>
            <a:ext cx="744114" cy="2309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1" dirty="0"/>
              <a:t>News graph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2039654" y="3923591"/>
            <a:ext cx="908223" cy="51435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13" dirty="0"/>
              <a:t>Graph Reduction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144804" y="4727149"/>
            <a:ext cx="880369" cy="2309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1" dirty="0"/>
              <a:t>Emotion graph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1038811" y="5509868"/>
            <a:ext cx="908223" cy="51435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13" dirty="0"/>
              <a:t>Node Centrality Analysis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2853261" y="5509868"/>
            <a:ext cx="908223" cy="51435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13" dirty="0"/>
              <a:t>Node Clustering</a:t>
            </a:r>
          </a:p>
          <a:p>
            <a:pPr algn="ctr"/>
            <a:r>
              <a:rPr lang="en-US" sz="1013" dirty="0"/>
              <a:t>Analysis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30727" y="6281167"/>
            <a:ext cx="989373" cy="2309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1" dirty="0"/>
              <a:t>Connector words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927191" y="6281164"/>
            <a:ext cx="898003" cy="2309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1" dirty="0"/>
              <a:t>Emotion words</a:t>
            </a:r>
          </a:p>
        </p:txBody>
      </p:sp>
      <p:sp>
        <p:nvSpPr>
          <p:cNvPr id="44" name="Right Arrow 43"/>
          <p:cNvSpPr/>
          <p:nvPr/>
        </p:nvSpPr>
        <p:spPr>
          <a:xfrm rot="5400000">
            <a:off x="-2765365" y="4211772"/>
            <a:ext cx="6531771" cy="8887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  <p:sp>
        <p:nvSpPr>
          <p:cNvPr id="45" name="Rounded Rectangle 44"/>
          <p:cNvSpPr/>
          <p:nvPr/>
        </p:nvSpPr>
        <p:spPr>
          <a:xfrm>
            <a:off x="270445" y="7542716"/>
            <a:ext cx="5191378" cy="51435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13" dirty="0"/>
              <a:t>Emotion Patterns Extraction</a:t>
            </a:r>
          </a:p>
        </p:txBody>
      </p:sp>
      <p:pic>
        <p:nvPicPr>
          <p:cNvPr id="47" name="Picture 4" descr="http://www.youthforia.org.uk/wp-content/uploads/2013/09/Icon-Documen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9107" y="6564808"/>
            <a:ext cx="499383" cy="499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TextBox 47"/>
          <p:cNvSpPr txBox="1"/>
          <p:nvPr/>
        </p:nvSpPr>
        <p:spPr>
          <a:xfrm>
            <a:off x="4504610" y="6277872"/>
            <a:ext cx="888385" cy="2309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1" dirty="0"/>
              <a:t>List of patterns</a:t>
            </a:r>
          </a:p>
        </p:txBody>
      </p:sp>
      <p:sp>
        <p:nvSpPr>
          <p:cNvPr id="39" name="Right Arrow 38"/>
          <p:cNvSpPr/>
          <p:nvPr/>
        </p:nvSpPr>
        <p:spPr>
          <a:xfrm>
            <a:off x="1085690" y="560534"/>
            <a:ext cx="220770" cy="9687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1"/>
          </a:p>
        </p:txBody>
      </p:sp>
      <p:sp>
        <p:nvSpPr>
          <p:cNvPr id="52" name="Down Arrow 51"/>
          <p:cNvSpPr/>
          <p:nvPr/>
        </p:nvSpPr>
        <p:spPr>
          <a:xfrm>
            <a:off x="2162184" y="924544"/>
            <a:ext cx="66716" cy="25364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1"/>
          </a:p>
        </p:txBody>
      </p:sp>
      <p:sp>
        <p:nvSpPr>
          <p:cNvPr id="67" name="Down Arrow 66"/>
          <p:cNvSpPr/>
          <p:nvPr/>
        </p:nvSpPr>
        <p:spPr>
          <a:xfrm>
            <a:off x="2707756" y="912844"/>
            <a:ext cx="66716" cy="25364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1"/>
          </a:p>
        </p:txBody>
      </p:sp>
      <p:sp>
        <p:nvSpPr>
          <p:cNvPr id="68" name="Down Arrow 67"/>
          <p:cNvSpPr/>
          <p:nvPr/>
        </p:nvSpPr>
        <p:spPr>
          <a:xfrm>
            <a:off x="2165418" y="1726657"/>
            <a:ext cx="66716" cy="25364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1"/>
          </a:p>
        </p:txBody>
      </p:sp>
      <p:sp>
        <p:nvSpPr>
          <p:cNvPr id="69" name="Down Arrow 68"/>
          <p:cNvSpPr/>
          <p:nvPr/>
        </p:nvSpPr>
        <p:spPr>
          <a:xfrm>
            <a:off x="2707756" y="1726659"/>
            <a:ext cx="66716" cy="25364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1"/>
          </a:p>
        </p:txBody>
      </p:sp>
      <p:sp>
        <p:nvSpPr>
          <p:cNvPr id="61" name="Down Arrow 60"/>
          <p:cNvSpPr/>
          <p:nvPr/>
        </p:nvSpPr>
        <p:spPr>
          <a:xfrm rot="2530096">
            <a:off x="1885283" y="2418840"/>
            <a:ext cx="87411" cy="40679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1"/>
          </a:p>
        </p:txBody>
      </p:sp>
      <p:sp>
        <p:nvSpPr>
          <p:cNvPr id="72" name="Down Arrow 71"/>
          <p:cNvSpPr/>
          <p:nvPr/>
        </p:nvSpPr>
        <p:spPr>
          <a:xfrm rot="18991382">
            <a:off x="2991710" y="2426358"/>
            <a:ext cx="92330" cy="352973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1"/>
          </a:p>
        </p:txBody>
      </p:sp>
      <p:sp>
        <p:nvSpPr>
          <p:cNvPr id="73" name="Down Arrow 72"/>
          <p:cNvSpPr/>
          <p:nvPr/>
        </p:nvSpPr>
        <p:spPr>
          <a:xfrm rot="18991382">
            <a:off x="1882806" y="3635677"/>
            <a:ext cx="92330" cy="352973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1"/>
          </a:p>
        </p:txBody>
      </p:sp>
      <p:sp>
        <p:nvSpPr>
          <p:cNvPr id="74" name="Down Arrow 73"/>
          <p:cNvSpPr/>
          <p:nvPr/>
        </p:nvSpPr>
        <p:spPr>
          <a:xfrm rot="2530096">
            <a:off x="3019834" y="3598584"/>
            <a:ext cx="87411" cy="40679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1"/>
          </a:p>
        </p:txBody>
      </p:sp>
      <p:sp>
        <p:nvSpPr>
          <p:cNvPr id="75" name="Down Arrow 74"/>
          <p:cNvSpPr/>
          <p:nvPr/>
        </p:nvSpPr>
        <p:spPr>
          <a:xfrm>
            <a:off x="2460408" y="4444155"/>
            <a:ext cx="66716" cy="25364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1"/>
          </a:p>
        </p:txBody>
      </p:sp>
      <p:sp>
        <p:nvSpPr>
          <p:cNvPr id="76" name="Down Arrow 75"/>
          <p:cNvSpPr/>
          <p:nvPr/>
        </p:nvSpPr>
        <p:spPr>
          <a:xfrm rot="2530096">
            <a:off x="2009165" y="5192427"/>
            <a:ext cx="87411" cy="40679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1"/>
          </a:p>
        </p:txBody>
      </p:sp>
      <p:sp>
        <p:nvSpPr>
          <p:cNvPr id="77" name="Down Arrow 76"/>
          <p:cNvSpPr/>
          <p:nvPr/>
        </p:nvSpPr>
        <p:spPr>
          <a:xfrm rot="18991382">
            <a:off x="2713481" y="5219337"/>
            <a:ext cx="92330" cy="352973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1"/>
          </a:p>
        </p:txBody>
      </p:sp>
      <p:sp>
        <p:nvSpPr>
          <p:cNvPr id="78" name="Down Arrow 77"/>
          <p:cNvSpPr/>
          <p:nvPr/>
        </p:nvSpPr>
        <p:spPr>
          <a:xfrm>
            <a:off x="1424241" y="6032784"/>
            <a:ext cx="66716" cy="25364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1"/>
          </a:p>
        </p:txBody>
      </p:sp>
      <p:sp>
        <p:nvSpPr>
          <p:cNvPr id="79" name="Down Arrow 78"/>
          <p:cNvSpPr/>
          <p:nvPr/>
        </p:nvSpPr>
        <p:spPr>
          <a:xfrm>
            <a:off x="3273801" y="6024219"/>
            <a:ext cx="66716" cy="25364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1"/>
          </a:p>
        </p:txBody>
      </p:sp>
      <p:sp>
        <p:nvSpPr>
          <p:cNvPr id="80" name="Down Arrow 79"/>
          <p:cNvSpPr/>
          <p:nvPr/>
        </p:nvSpPr>
        <p:spPr>
          <a:xfrm>
            <a:off x="1424239" y="7268442"/>
            <a:ext cx="66716" cy="25364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1"/>
          </a:p>
        </p:txBody>
      </p:sp>
      <p:sp>
        <p:nvSpPr>
          <p:cNvPr id="81" name="Down Arrow 80"/>
          <p:cNvSpPr/>
          <p:nvPr/>
        </p:nvSpPr>
        <p:spPr>
          <a:xfrm>
            <a:off x="3273213" y="7268442"/>
            <a:ext cx="66716" cy="25364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1"/>
          </a:p>
        </p:txBody>
      </p:sp>
      <p:sp>
        <p:nvSpPr>
          <p:cNvPr id="82" name="Right Arrow 81"/>
          <p:cNvSpPr/>
          <p:nvPr/>
        </p:nvSpPr>
        <p:spPr>
          <a:xfrm rot="16200000">
            <a:off x="4701755" y="7241112"/>
            <a:ext cx="466344" cy="9561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1"/>
          </a:p>
        </p:txBody>
      </p:sp>
      <p:sp>
        <p:nvSpPr>
          <p:cNvPr id="65" name="Flowchart: Process 64"/>
          <p:cNvSpPr/>
          <p:nvPr/>
        </p:nvSpPr>
        <p:spPr>
          <a:xfrm>
            <a:off x="999230" y="1852773"/>
            <a:ext cx="3233108" cy="4292046"/>
          </a:xfrm>
          <a:prstGeom prst="flowChartProcess">
            <a:avLst/>
          </a:prstGeom>
          <a:solidFill>
            <a:schemeClr val="lt1">
              <a:alpha val="0"/>
            </a:schemeClr>
          </a:solidFill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1"/>
          </a:p>
        </p:txBody>
      </p:sp>
      <p:sp>
        <p:nvSpPr>
          <p:cNvPr id="66" name="TextBox 65"/>
          <p:cNvSpPr txBox="1"/>
          <p:nvPr/>
        </p:nvSpPr>
        <p:spPr>
          <a:xfrm>
            <a:off x="3161721" y="1860415"/>
            <a:ext cx="1024639" cy="7083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1" dirty="0"/>
              <a:t>Graph-Based </a:t>
            </a:r>
          </a:p>
          <a:p>
            <a:pPr algn="ctr"/>
            <a:r>
              <a:rPr lang="en-US" sz="1001" dirty="0"/>
              <a:t>Connector and </a:t>
            </a:r>
          </a:p>
          <a:p>
            <a:pPr algn="ctr"/>
            <a:r>
              <a:rPr lang="en-US" sz="1001" dirty="0"/>
              <a:t>Emotion Words </a:t>
            </a:r>
          </a:p>
          <a:p>
            <a:pPr algn="ctr"/>
            <a:r>
              <a:rPr lang="en-US" sz="1001" dirty="0"/>
              <a:t>Extraction</a:t>
            </a:r>
          </a:p>
        </p:txBody>
      </p:sp>
      <p:pic>
        <p:nvPicPr>
          <p:cNvPr id="88" name="Picture 8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432" y="2918169"/>
            <a:ext cx="1293126" cy="785280"/>
          </a:xfrm>
          <a:prstGeom prst="rect">
            <a:avLst/>
          </a:prstGeom>
        </p:spPr>
      </p:pic>
      <p:pic>
        <p:nvPicPr>
          <p:cNvPr id="89" name="Picture 8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364" y="2914837"/>
            <a:ext cx="1252999" cy="760913"/>
          </a:xfrm>
          <a:prstGeom prst="rect">
            <a:avLst/>
          </a:prstGeom>
        </p:spPr>
      </p:pic>
      <p:pic>
        <p:nvPicPr>
          <p:cNvPr id="90" name="Picture 8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5601" y="4654857"/>
            <a:ext cx="1089649" cy="843383"/>
          </a:xfrm>
          <a:prstGeom prst="rect">
            <a:avLst/>
          </a:prstGeom>
        </p:spPr>
      </p:pic>
      <p:pic>
        <p:nvPicPr>
          <p:cNvPr id="91" name="Picture 9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872" y="6479899"/>
            <a:ext cx="1133323" cy="758571"/>
          </a:xfrm>
          <a:prstGeom prst="rect">
            <a:avLst/>
          </a:prstGeom>
        </p:spPr>
      </p:pic>
      <p:pic>
        <p:nvPicPr>
          <p:cNvPr id="92" name="Picture 9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7126" y="6469631"/>
            <a:ext cx="1148898" cy="768995"/>
          </a:xfrm>
          <a:prstGeom prst="rect">
            <a:avLst/>
          </a:prstGeom>
        </p:spPr>
      </p:pic>
      <p:pic>
        <p:nvPicPr>
          <p:cNvPr id="56" name="Picture 8" descr="http://www.mfauscette.com/enterprise-social-network.jp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3917" y="619598"/>
            <a:ext cx="1170623" cy="575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4" descr="http://www.youthforia.org.uk/wp-content/uploads/2013/09/Icon-Documen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1656" y="552141"/>
            <a:ext cx="306408" cy="306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4" descr="http://www.youthforia.org.uk/wp-content/uploads/2013/09/Icon-Documen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7738" y="569636"/>
            <a:ext cx="306408" cy="306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4" descr="http://www.youthforia.org.uk/wp-content/uploads/2013/09/Icon-Documen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2458" y="551509"/>
            <a:ext cx="306408" cy="306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217610" y="387484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…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335481" y="200669"/>
            <a:ext cx="642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Tweets       </a:t>
            </a:r>
          </a:p>
          <a:p>
            <a:r>
              <a:rPr lang="en-US" sz="900" dirty="0"/>
              <a:t>emotion1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5860265" y="192009"/>
            <a:ext cx="642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Tweets       </a:t>
            </a:r>
          </a:p>
          <a:p>
            <a:r>
              <a:rPr lang="en-US" sz="900" dirty="0"/>
              <a:t>emotion2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6510438" y="195754"/>
            <a:ext cx="685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Tweets       </a:t>
            </a:r>
          </a:p>
          <a:p>
            <a:r>
              <a:rPr lang="en-US" sz="900" dirty="0"/>
              <a:t>Emotion n</a:t>
            </a:r>
          </a:p>
        </p:txBody>
      </p:sp>
      <p:sp>
        <p:nvSpPr>
          <p:cNvPr id="87" name="Right Arrow 86"/>
          <p:cNvSpPr/>
          <p:nvPr/>
        </p:nvSpPr>
        <p:spPr>
          <a:xfrm rot="10800000">
            <a:off x="5146422" y="562805"/>
            <a:ext cx="196393" cy="9459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1"/>
          </a:p>
        </p:txBody>
      </p:sp>
      <p:sp>
        <p:nvSpPr>
          <p:cNvPr id="93" name="Down Arrow 92"/>
          <p:cNvSpPr/>
          <p:nvPr/>
        </p:nvSpPr>
        <p:spPr>
          <a:xfrm>
            <a:off x="4862707" y="938641"/>
            <a:ext cx="124798" cy="760351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1"/>
          </a:p>
        </p:txBody>
      </p:sp>
      <p:pic>
        <p:nvPicPr>
          <p:cNvPr id="94" name="Picture 4" descr="http://www.youthforia.org.uk/wp-content/uploads/2013/09/Icon-Documen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1516" y="2001926"/>
            <a:ext cx="306408" cy="306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" name="Picture 4" descr="http://www.youthforia.org.uk/wp-content/uploads/2013/09/Icon-Documen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7598" y="2009589"/>
            <a:ext cx="306408" cy="306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6" name="Picture 4" descr="http://www.youthforia.org.uk/wp-content/uploads/2013/09/Icon-Documen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2318" y="2001294"/>
            <a:ext cx="306408" cy="306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7" name="TextBox 96"/>
          <p:cNvSpPr txBox="1"/>
          <p:nvPr/>
        </p:nvSpPr>
        <p:spPr>
          <a:xfrm>
            <a:off x="5333144" y="1800906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…</a:t>
            </a:r>
            <a:endParaRPr lang="en-US" dirty="0"/>
          </a:p>
        </p:txBody>
      </p:sp>
      <p:sp>
        <p:nvSpPr>
          <p:cNvPr id="98" name="TextBox 97"/>
          <p:cNvSpPr txBox="1"/>
          <p:nvPr/>
        </p:nvSpPr>
        <p:spPr>
          <a:xfrm>
            <a:off x="4538444" y="1782378"/>
            <a:ext cx="14802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Processed emotion sets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4575772" y="2981281"/>
            <a:ext cx="966483" cy="189343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10" dirty="0"/>
              <a:t>Models </a:t>
            </a:r>
          </a:p>
          <a:p>
            <a:pPr algn="ctr"/>
            <a:r>
              <a:rPr lang="en-US" sz="1010" dirty="0"/>
              <a:t>Construction</a:t>
            </a:r>
          </a:p>
        </p:txBody>
      </p:sp>
      <p:sp>
        <p:nvSpPr>
          <p:cNvPr id="104" name="Right Arrow 103"/>
          <p:cNvSpPr/>
          <p:nvPr/>
        </p:nvSpPr>
        <p:spPr>
          <a:xfrm rot="16200000">
            <a:off x="4249216" y="5527653"/>
            <a:ext cx="1329836" cy="15183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1"/>
          </a:p>
        </p:txBody>
      </p:sp>
      <p:sp>
        <p:nvSpPr>
          <p:cNvPr id="105" name="Down Arrow 104"/>
          <p:cNvSpPr/>
          <p:nvPr/>
        </p:nvSpPr>
        <p:spPr>
          <a:xfrm>
            <a:off x="4880951" y="2336621"/>
            <a:ext cx="126343" cy="58868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1"/>
          </a:p>
        </p:txBody>
      </p:sp>
      <p:sp>
        <p:nvSpPr>
          <p:cNvPr id="109" name="TextBox 108"/>
          <p:cNvSpPr txBox="1"/>
          <p:nvPr/>
        </p:nvSpPr>
        <p:spPr>
          <a:xfrm>
            <a:off x="5939509" y="3451606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…</a:t>
            </a:r>
            <a:endParaRPr lang="en-US" dirty="0"/>
          </a:p>
        </p:txBody>
      </p:sp>
      <p:sp>
        <p:nvSpPr>
          <p:cNvPr id="110" name="TextBox 109"/>
          <p:cNvSpPr txBox="1"/>
          <p:nvPr/>
        </p:nvSpPr>
        <p:spPr>
          <a:xfrm>
            <a:off x="6287557" y="2985002"/>
            <a:ext cx="90871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Emotion 1</a:t>
            </a:r>
          </a:p>
          <a:p>
            <a:r>
              <a:rPr lang="en-US" sz="900" dirty="0" smtClean="0"/>
              <a:t>Vector Model</a:t>
            </a:r>
            <a:endParaRPr lang="en-US" sz="900" dirty="0"/>
          </a:p>
          <a:p>
            <a:endParaRPr lang="en-US" sz="900" dirty="0"/>
          </a:p>
          <a:p>
            <a:r>
              <a:rPr lang="en-US" sz="900" dirty="0"/>
              <a:t>Emotion 2</a:t>
            </a:r>
          </a:p>
          <a:p>
            <a:r>
              <a:rPr lang="en-US" sz="900" dirty="0" smtClean="0"/>
              <a:t>Vector Model</a:t>
            </a:r>
            <a:endParaRPr lang="en-US" sz="900" dirty="0"/>
          </a:p>
          <a:p>
            <a:endParaRPr lang="en-US" sz="900" dirty="0"/>
          </a:p>
          <a:p>
            <a:endParaRPr lang="en-US" sz="900" dirty="0"/>
          </a:p>
          <a:p>
            <a:r>
              <a:rPr lang="en-US" sz="900" dirty="0"/>
              <a:t>Emotion n</a:t>
            </a:r>
          </a:p>
          <a:p>
            <a:r>
              <a:rPr lang="en-US" sz="900" dirty="0" smtClean="0"/>
              <a:t>Vector Model</a:t>
            </a:r>
            <a:endParaRPr lang="en-US" sz="900" dirty="0"/>
          </a:p>
        </p:txBody>
      </p:sp>
      <p:sp>
        <p:nvSpPr>
          <p:cNvPr id="111" name="Down Arrow 110"/>
          <p:cNvSpPr/>
          <p:nvPr/>
        </p:nvSpPr>
        <p:spPr>
          <a:xfrm rot="16200000">
            <a:off x="5486252" y="3513199"/>
            <a:ext cx="324605" cy="201419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1"/>
          </a:p>
        </p:txBody>
      </p:sp>
      <p:pic>
        <p:nvPicPr>
          <p:cNvPr id="1026" name="Picture 2" descr="http://www.tophostgames.com/wp-content/uploads/2013/09/computer-user-iconboasthing-ldeibuv6.jp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2502" y="6273006"/>
            <a:ext cx="734255" cy="734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" name="Rounded Rectangle 111"/>
          <p:cNvSpPr/>
          <p:nvPr/>
        </p:nvSpPr>
        <p:spPr>
          <a:xfrm>
            <a:off x="5970343" y="4805510"/>
            <a:ext cx="966483" cy="82649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10" dirty="0"/>
              <a:t>Classifier</a:t>
            </a:r>
          </a:p>
        </p:txBody>
      </p:sp>
      <p:sp>
        <p:nvSpPr>
          <p:cNvPr id="113" name="Down Arrow 112"/>
          <p:cNvSpPr/>
          <p:nvPr/>
        </p:nvSpPr>
        <p:spPr>
          <a:xfrm>
            <a:off x="6389051" y="4386297"/>
            <a:ext cx="108336" cy="40591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1"/>
          </a:p>
        </p:txBody>
      </p:sp>
      <p:sp>
        <p:nvSpPr>
          <p:cNvPr id="26" name="Up-Down Arrow 25"/>
          <p:cNvSpPr/>
          <p:nvPr/>
        </p:nvSpPr>
        <p:spPr>
          <a:xfrm>
            <a:off x="6366917" y="5688277"/>
            <a:ext cx="153204" cy="531051"/>
          </a:xfrm>
          <a:prstGeom prst="up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6009248" y="3126658"/>
            <a:ext cx="27489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>
            <a:off x="6023997" y="3544530"/>
            <a:ext cx="27489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>
            <a:off x="6019080" y="4134464"/>
            <a:ext cx="27489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7995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http://www.mfauscette.com/enterprise-social-network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840" y="404493"/>
            <a:ext cx="960350" cy="575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youthforia.org.uk/wp-content/uploads/2013/09/Icon-Documen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7504" y="421497"/>
            <a:ext cx="306408" cy="306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://www.youthforia.org.uk/wp-content/uploads/2013/09/Icon-Documen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875" y="421497"/>
            <a:ext cx="306408" cy="306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096343" y="177056"/>
            <a:ext cx="522900" cy="2309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1" dirty="0"/>
              <a:t>Tweets</a:t>
            </a:r>
            <a:endParaRPr lang="en-US" sz="1013" dirty="0"/>
          </a:p>
        </p:txBody>
      </p:sp>
      <p:sp>
        <p:nvSpPr>
          <p:cNvPr id="9" name="TextBox 8"/>
          <p:cNvSpPr txBox="1"/>
          <p:nvPr/>
        </p:nvSpPr>
        <p:spPr>
          <a:xfrm>
            <a:off x="1553899" y="177056"/>
            <a:ext cx="445956" cy="2309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1" dirty="0"/>
              <a:t>News</a:t>
            </a:r>
            <a:endParaRPr lang="en-US" sz="1099" dirty="0"/>
          </a:p>
        </p:txBody>
      </p:sp>
      <p:sp>
        <p:nvSpPr>
          <p:cNvPr id="5" name="Rounded Rectangle 4"/>
          <p:cNvSpPr/>
          <p:nvPr/>
        </p:nvSpPr>
        <p:spPr>
          <a:xfrm>
            <a:off x="2868146" y="386521"/>
            <a:ext cx="908223" cy="51435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13" dirty="0"/>
              <a:t>Preprocessing</a:t>
            </a:r>
          </a:p>
        </p:txBody>
      </p:sp>
      <p:pic>
        <p:nvPicPr>
          <p:cNvPr id="14" name="Picture 4" descr="http://www.youthforia.org.uk/wp-content/uploads/2013/09/Icon-Documen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4499" y="1419697"/>
            <a:ext cx="306408" cy="306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http://www.youthforia.org.uk/wp-content/uploads/2013/09/Icon-Documen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730" y="1419697"/>
            <a:ext cx="306408" cy="306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2677911" y="1100758"/>
            <a:ext cx="718466" cy="3695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1" dirty="0"/>
              <a:t>Segmented</a:t>
            </a:r>
          </a:p>
          <a:p>
            <a:r>
              <a:rPr lang="en-US" sz="901" dirty="0"/>
              <a:t> tweets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336451" y="1102135"/>
            <a:ext cx="718466" cy="3695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1" dirty="0"/>
              <a:t>Segmented</a:t>
            </a:r>
          </a:p>
          <a:p>
            <a:r>
              <a:rPr lang="en-US" sz="901" dirty="0"/>
              <a:t> news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2865562" y="1975578"/>
            <a:ext cx="908223" cy="51435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13" dirty="0"/>
              <a:t>Graph Construction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925190" y="2686887"/>
            <a:ext cx="821059" cy="2309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1" dirty="0"/>
              <a:t>Tweets graph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915412" y="2684888"/>
            <a:ext cx="744114" cy="2309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1" dirty="0"/>
              <a:t>News graph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2865562" y="3913759"/>
            <a:ext cx="908223" cy="51435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13" dirty="0"/>
              <a:t>Graph Reduction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970711" y="4717317"/>
            <a:ext cx="880369" cy="2309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1" dirty="0"/>
              <a:t>Emotion graph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1864717" y="5500035"/>
            <a:ext cx="908223" cy="51435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13" dirty="0"/>
              <a:t>Node Centrality Analysis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3679167" y="5500035"/>
            <a:ext cx="908223" cy="51435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13" dirty="0"/>
              <a:t>Node Clustering</a:t>
            </a:r>
          </a:p>
          <a:p>
            <a:pPr algn="ctr"/>
            <a:r>
              <a:rPr lang="en-US" sz="1013" dirty="0"/>
              <a:t>Analysis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856634" y="6271334"/>
            <a:ext cx="989373" cy="2309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1" dirty="0"/>
              <a:t>Connector words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753099" y="6271332"/>
            <a:ext cx="898003" cy="2309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1" dirty="0"/>
              <a:t>Emotion words</a:t>
            </a:r>
          </a:p>
        </p:txBody>
      </p:sp>
      <p:sp>
        <p:nvSpPr>
          <p:cNvPr id="44" name="Right Arrow 43"/>
          <p:cNvSpPr/>
          <p:nvPr/>
        </p:nvSpPr>
        <p:spPr>
          <a:xfrm rot="5400000">
            <a:off x="-1939458" y="4201940"/>
            <a:ext cx="6531771" cy="8887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  <p:sp>
        <p:nvSpPr>
          <p:cNvPr id="45" name="Rounded Rectangle 44"/>
          <p:cNvSpPr/>
          <p:nvPr/>
        </p:nvSpPr>
        <p:spPr>
          <a:xfrm>
            <a:off x="1096351" y="7532884"/>
            <a:ext cx="4839560" cy="51435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13" dirty="0"/>
              <a:t>Emotion Patterns Extraction</a:t>
            </a:r>
          </a:p>
        </p:txBody>
      </p:sp>
      <p:pic>
        <p:nvPicPr>
          <p:cNvPr id="47" name="Picture 4" descr="http://www.youthforia.org.uk/wp-content/uploads/2013/09/Icon-Documen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5017" y="6554977"/>
            <a:ext cx="499383" cy="499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TextBox 47"/>
          <p:cNvSpPr txBox="1"/>
          <p:nvPr/>
        </p:nvSpPr>
        <p:spPr>
          <a:xfrm>
            <a:off x="5434568" y="6238826"/>
            <a:ext cx="869149" cy="3695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1" dirty="0"/>
              <a:t>List of pattern </a:t>
            </a:r>
          </a:p>
          <a:p>
            <a:r>
              <a:rPr lang="en-US" sz="901" dirty="0"/>
              <a:t>candidates</a:t>
            </a:r>
          </a:p>
        </p:txBody>
      </p:sp>
      <p:pic>
        <p:nvPicPr>
          <p:cNvPr id="1034" name="Picture 10" descr="http://2.bp.blogspot.com/_hgTUIbMrGk0/S-Gc8Xzx_HI/AAAAAAAAIYg/R3eYIL5CiXM/s1600/ranking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6595" y="3812356"/>
            <a:ext cx="695178" cy="417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Rounded Rectangle 49"/>
          <p:cNvSpPr/>
          <p:nvPr/>
        </p:nvSpPr>
        <p:spPr>
          <a:xfrm>
            <a:off x="5162633" y="4522126"/>
            <a:ext cx="1146086" cy="51435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13" dirty="0"/>
              <a:t>Patterns Scoring </a:t>
            </a:r>
          </a:p>
          <a:p>
            <a:pPr algn="ctr"/>
            <a:r>
              <a:rPr lang="en-US" sz="1013" dirty="0"/>
              <a:t>and Filtering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5405369" y="3195759"/>
            <a:ext cx="724878" cy="3695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1" dirty="0"/>
              <a:t>Ranked list </a:t>
            </a:r>
          </a:p>
          <a:p>
            <a:r>
              <a:rPr lang="en-US" sz="901" dirty="0"/>
              <a:t>of patterns</a:t>
            </a:r>
          </a:p>
        </p:txBody>
      </p:sp>
      <p:sp>
        <p:nvSpPr>
          <p:cNvPr id="39" name="Right Arrow 38"/>
          <p:cNvSpPr/>
          <p:nvPr/>
        </p:nvSpPr>
        <p:spPr>
          <a:xfrm>
            <a:off x="1911598" y="550701"/>
            <a:ext cx="917004" cy="9687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1"/>
          </a:p>
        </p:txBody>
      </p:sp>
      <p:sp>
        <p:nvSpPr>
          <p:cNvPr id="52" name="Down Arrow 51"/>
          <p:cNvSpPr/>
          <p:nvPr/>
        </p:nvSpPr>
        <p:spPr>
          <a:xfrm>
            <a:off x="2988092" y="914712"/>
            <a:ext cx="66716" cy="25364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1"/>
          </a:p>
        </p:txBody>
      </p:sp>
      <p:sp>
        <p:nvSpPr>
          <p:cNvPr id="67" name="Down Arrow 66"/>
          <p:cNvSpPr/>
          <p:nvPr/>
        </p:nvSpPr>
        <p:spPr>
          <a:xfrm>
            <a:off x="3533663" y="903012"/>
            <a:ext cx="66716" cy="25364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1"/>
          </a:p>
        </p:txBody>
      </p:sp>
      <p:sp>
        <p:nvSpPr>
          <p:cNvPr id="68" name="Down Arrow 67"/>
          <p:cNvSpPr/>
          <p:nvPr/>
        </p:nvSpPr>
        <p:spPr>
          <a:xfrm>
            <a:off x="2991325" y="1716825"/>
            <a:ext cx="66716" cy="25364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1"/>
          </a:p>
        </p:txBody>
      </p:sp>
      <p:sp>
        <p:nvSpPr>
          <p:cNvPr id="69" name="Down Arrow 68"/>
          <p:cNvSpPr/>
          <p:nvPr/>
        </p:nvSpPr>
        <p:spPr>
          <a:xfrm>
            <a:off x="3533663" y="1716827"/>
            <a:ext cx="66716" cy="25364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1"/>
          </a:p>
        </p:txBody>
      </p:sp>
      <p:sp>
        <p:nvSpPr>
          <p:cNvPr id="61" name="Down Arrow 60"/>
          <p:cNvSpPr/>
          <p:nvPr/>
        </p:nvSpPr>
        <p:spPr>
          <a:xfrm rot="2530096">
            <a:off x="2711189" y="2409009"/>
            <a:ext cx="87411" cy="40679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1"/>
          </a:p>
        </p:txBody>
      </p:sp>
      <p:sp>
        <p:nvSpPr>
          <p:cNvPr id="72" name="Down Arrow 71"/>
          <p:cNvSpPr/>
          <p:nvPr/>
        </p:nvSpPr>
        <p:spPr>
          <a:xfrm rot="18991382">
            <a:off x="3817618" y="2416527"/>
            <a:ext cx="92330" cy="352973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1"/>
          </a:p>
        </p:txBody>
      </p:sp>
      <p:sp>
        <p:nvSpPr>
          <p:cNvPr id="73" name="Down Arrow 72"/>
          <p:cNvSpPr/>
          <p:nvPr/>
        </p:nvSpPr>
        <p:spPr>
          <a:xfrm rot="18991382">
            <a:off x="2708713" y="3625846"/>
            <a:ext cx="92330" cy="352973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1"/>
          </a:p>
        </p:txBody>
      </p:sp>
      <p:sp>
        <p:nvSpPr>
          <p:cNvPr id="74" name="Down Arrow 73"/>
          <p:cNvSpPr/>
          <p:nvPr/>
        </p:nvSpPr>
        <p:spPr>
          <a:xfrm rot="2530096">
            <a:off x="3845742" y="3588752"/>
            <a:ext cx="87411" cy="40679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1"/>
          </a:p>
        </p:txBody>
      </p:sp>
      <p:sp>
        <p:nvSpPr>
          <p:cNvPr id="75" name="Down Arrow 74"/>
          <p:cNvSpPr/>
          <p:nvPr/>
        </p:nvSpPr>
        <p:spPr>
          <a:xfrm>
            <a:off x="3286315" y="4434324"/>
            <a:ext cx="66716" cy="25364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1"/>
          </a:p>
        </p:txBody>
      </p:sp>
      <p:sp>
        <p:nvSpPr>
          <p:cNvPr id="76" name="Down Arrow 75"/>
          <p:cNvSpPr/>
          <p:nvPr/>
        </p:nvSpPr>
        <p:spPr>
          <a:xfrm rot="2530096">
            <a:off x="2835072" y="5182595"/>
            <a:ext cx="87411" cy="40679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1"/>
          </a:p>
        </p:txBody>
      </p:sp>
      <p:sp>
        <p:nvSpPr>
          <p:cNvPr id="77" name="Down Arrow 76"/>
          <p:cNvSpPr/>
          <p:nvPr/>
        </p:nvSpPr>
        <p:spPr>
          <a:xfrm rot="18991382">
            <a:off x="3539388" y="5209506"/>
            <a:ext cx="92330" cy="352973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1"/>
          </a:p>
        </p:txBody>
      </p:sp>
      <p:sp>
        <p:nvSpPr>
          <p:cNvPr id="78" name="Down Arrow 77"/>
          <p:cNvSpPr/>
          <p:nvPr/>
        </p:nvSpPr>
        <p:spPr>
          <a:xfrm>
            <a:off x="2250148" y="6022952"/>
            <a:ext cx="66716" cy="25364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1"/>
          </a:p>
        </p:txBody>
      </p:sp>
      <p:sp>
        <p:nvSpPr>
          <p:cNvPr id="79" name="Down Arrow 78"/>
          <p:cNvSpPr/>
          <p:nvPr/>
        </p:nvSpPr>
        <p:spPr>
          <a:xfrm>
            <a:off x="4099708" y="6014387"/>
            <a:ext cx="66716" cy="25364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1"/>
          </a:p>
        </p:txBody>
      </p:sp>
      <p:sp>
        <p:nvSpPr>
          <p:cNvPr id="80" name="Down Arrow 79"/>
          <p:cNvSpPr/>
          <p:nvPr/>
        </p:nvSpPr>
        <p:spPr>
          <a:xfrm>
            <a:off x="2250147" y="7258610"/>
            <a:ext cx="66716" cy="25364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1"/>
          </a:p>
        </p:txBody>
      </p:sp>
      <p:sp>
        <p:nvSpPr>
          <p:cNvPr id="81" name="Down Arrow 80"/>
          <p:cNvSpPr/>
          <p:nvPr/>
        </p:nvSpPr>
        <p:spPr>
          <a:xfrm>
            <a:off x="4099120" y="7258610"/>
            <a:ext cx="66716" cy="25364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1"/>
          </a:p>
        </p:txBody>
      </p:sp>
      <p:sp>
        <p:nvSpPr>
          <p:cNvPr id="82" name="Right Arrow 81"/>
          <p:cNvSpPr/>
          <p:nvPr/>
        </p:nvSpPr>
        <p:spPr>
          <a:xfrm rot="16200000">
            <a:off x="5496367" y="7241592"/>
            <a:ext cx="466344" cy="9561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1"/>
          </a:p>
        </p:txBody>
      </p:sp>
      <p:sp>
        <p:nvSpPr>
          <p:cNvPr id="64" name="Up Arrow 63"/>
          <p:cNvSpPr/>
          <p:nvPr/>
        </p:nvSpPr>
        <p:spPr>
          <a:xfrm>
            <a:off x="5694021" y="5103307"/>
            <a:ext cx="83338" cy="1130025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1"/>
          </a:p>
        </p:txBody>
      </p:sp>
      <p:sp>
        <p:nvSpPr>
          <p:cNvPr id="85" name="Up Arrow 84"/>
          <p:cNvSpPr/>
          <p:nvPr/>
        </p:nvSpPr>
        <p:spPr>
          <a:xfrm>
            <a:off x="5694006" y="4227990"/>
            <a:ext cx="83338" cy="294108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1"/>
          </a:p>
        </p:txBody>
      </p:sp>
      <p:sp>
        <p:nvSpPr>
          <p:cNvPr id="65" name="Flowchart: Process 64"/>
          <p:cNvSpPr/>
          <p:nvPr/>
        </p:nvSpPr>
        <p:spPr>
          <a:xfrm>
            <a:off x="1825137" y="1842941"/>
            <a:ext cx="3233108" cy="4292046"/>
          </a:xfrm>
          <a:prstGeom prst="flowChartProcess">
            <a:avLst/>
          </a:prstGeom>
          <a:solidFill>
            <a:schemeClr val="lt1">
              <a:alpha val="0"/>
            </a:schemeClr>
          </a:solidFill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1"/>
          </a:p>
        </p:txBody>
      </p:sp>
      <p:sp>
        <p:nvSpPr>
          <p:cNvPr id="66" name="TextBox 65"/>
          <p:cNvSpPr txBox="1"/>
          <p:nvPr/>
        </p:nvSpPr>
        <p:spPr>
          <a:xfrm>
            <a:off x="3987629" y="1850583"/>
            <a:ext cx="1024639" cy="7083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1" dirty="0"/>
              <a:t>Graph-Based </a:t>
            </a:r>
          </a:p>
          <a:p>
            <a:pPr algn="ctr"/>
            <a:r>
              <a:rPr lang="en-US" sz="1001" dirty="0"/>
              <a:t>Connector and </a:t>
            </a:r>
          </a:p>
          <a:p>
            <a:pPr algn="ctr"/>
            <a:r>
              <a:rPr lang="en-US" sz="1001" dirty="0"/>
              <a:t>Emotion Words </a:t>
            </a:r>
          </a:p>
          <a:p>
            <a:pPr algn="ctr"/>
            <a:r>
              <a:rPr lang="en-US" sz="1001" dirty="0"/>
              <a:t>Extraction</a:t>
            </a:r>
          </a:p>
        </p:txBody>
      </p:sp>
      <p:pic>
        <p:nvPicPr>
          <p:cNvPr id="54" name="Picture 4" descr="http://www.youthforia.org.uk/wp-content/uploads/2013/09/Icon-Documen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662" y="3519252"/>
            <a:ext cx="499383" cy="499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" name="Picture 8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0338" y="2908338"/>
            <a:ext cx="1293126" cy="785280"/>
          </a:xfrm>
          <a:prstGeom prst="rect">
            <a:avLst/>
          </a:prstGeom>
        </p:spPr>
      </p:pic>
      <p:pic>
        <p:nvPicPr>
          <p:cNvPr id="89" name="Picture 8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270" y="2905006"/>
            <a:ext cx="1252999" cy="760913"/>
          </a:xfrm>
          <a:prstGeom prst="rect">
            <a:avLst/>
          </a:prstGeom>
        </p:spPr>
      </p:pic>
      <p:pic>
        <p:nvPicPr>
          <p:cNvPr id="90" name="Picture 8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508" y="4645026"/>
            <a:ext cx="1089649" cy="843383"/>
          </a:xfrm>
          <a:prstGeom prst="rect">
            <a:avLst/>
          </a:prstGeom>
        </p:spPr>
      </p:pic>
      <p:pic>
        <p:nvPicPr>
          <p:cNvPr id="91" name="Picture 9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4780" y="6470067"/>
            <a:ext cx="1133323" cy="758571"/>
          </a:xfrm>
          <a:prstGeom prst="rect">
            <a:avLst/>
          </a:prstGeom>
        </p:spPr>
      </p:pic>
      <p:pic>
        <p:nvPicPr>
          <p:cNvPr id="92" name="Picture 9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3034" y="6459799"/>
            <a:ext cx="1148898" cy="768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442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http://www.mfauscette.com/enterprise-social-network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933" y="2563683"/>
            <a:ext cx="960350" cy="575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youthforia.org.uk/wp-content/uploads/2013/09/Icon-Documen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599" y="2580689"/>
            <a:ext cx="306408" cy="306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://www.youthforia.org.uk/wp-content/uploads/2013/09/Icon-Documen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0970" y="2580689"/>
            <a:ext cx="306408" cy="306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80971" y="2412003"/>
            <a:ext cx="479618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88" dirty="0"/>
              <a:t>Tweets</a:t>
            </a:r>
            <a:endParaRPr lang="en-US" sz="1013" dirty="0"/>
          </a:p>
        </p:txBody>
      </p:sp>
      <p:sp>
        <p:nvSpPr>
          <p:cNvPr id="9" name="TextBox 8"/>
          <p:cNvSpPr txBox="1"/>
          <p:nvPr/>
        </p:nvSpPr>
        <p:spPr>
          <a:xfrm>
            <a:off x="1138528" y="2412008"/>
            <a:ext cx="412292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88" dirty="0"/>
              <a:t>News</a:t>
            </a:r>
            <a:endParaRPr lang="en-US" sz="1013" dirty="0"/>
          </a:p>
        </p:txBody>
      </p:sp>
      <p:sp>
        <p:nvSpPr>
          <p:cNvPr id="5" name="Rounded Rectangle 4"/>
          <p:cNvSpPr/>
          <p:nvPr/>
        </p:nvSpPr>
        <p:spPr>
          <a:xfrm>
            <a:off x="1813355" y="2515868"/>
            <a:ext cx="908223" cy="51435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13" dirty="0"/>
              <a:t>Preprocessing</a:t>
            </a:r>
          </a:p>
        </p:txBody>
      </p:sp>
      <p:sp>
        <p:nvSpPr>
          <p:cNvPr id="6" name="Right Arrow 5"/>
          <p:cNvSpPr/>
          <p:nvPr/>
        </p:nvSpPr>
        <p:spPr>
          <a:xfrm>
            <a:off x="1575512" y="2681999"/>
            <a:ext cx="163361" cy="18212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  <p:sp>
        <p:nvSpPr>
          <p:cNvPr id="12" name="Right Arrow 11"/>
          <p:cNvSpPr/>
          <p:nvPr/>
        </p:nvSpPr>
        <p:spPr>
          <a:xfrm>
            <a:off x="2796101" y="2689651"/>
            <a:ext cx="163361" cy="182121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  <p:pic>
        <p:nvPicPr>
          <p:cNvPr id="14" name="Picture 4" descr="http://www.youthforia.org.uk/wp-content/uploads/2013/09/Icon-Documen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8584" y="2654832"/>
            <a:ext cx="306408" cy="306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http://www.youthforia.org.uk/wp-content/uploads/2013/09/Icon-Documen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815" y="2654832"/>
            <a:ext cx="306408" cy="306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3036771" y="2374007"/>
            <a:ext cx="647934" cy="3348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88" dirty="0"/>
              <a:t>Segmented</a:t>
            </a:r>
          </a:p>
          <a:p>
            <a:r>
              <a:rPr lang="en-US" sz="788" dirty="0"/>
              <a:t> tweets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581011" y="2375385"/>
            <a:ext cx="647934" cy="3348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88" dirty="0"/>
              <a:t>Segmented</a:t>
            </a:r>
          </a:p>
          <a:p>
            <a:r>
              <a:rPr lang="en-US" sz="788" dirty="0"/>
              <a:t> news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4360657" y="2515868"/>
            <a:ext cx="908223" cy="51435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13" dirty="0"/>
              <a:t>Graph Construction</a:t>
            </a:r>
          </a:p>
        </p:txBody>
      </p:sp>
      <p:sp>
        <p:nvSpPr>
          <p:cNvPr id="19" name="Right Arrow 18"/>
          <p:cNvSpPr/>
          <p:nvPr/>
        </p:nvSpPr>
        <p:spPr>
          <a:xfrm>
            <a:off x="4122811" y="2681999"/>
            <a:ext cx="163361" cy="18212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  <p:sp>
        <p:nvSpPr>
          <p:cNvPr id="20" name="Right Arrow 19"/>
          <p:cNvSpPr/>
          <p:nvPr/>
        </p:nvSpPr>
        <p:spPr>
          <a:xfrm>
            <a:off x="5343403" y="2689651"/>
            <a:ext cx="163361" cy="182121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9796" y="2481982"/>
            <a:ext cx="1043913" cy="683821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99807" y="3520087"/>
            <a:ext cx="1126035" cy="738843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5795083" y="2314513"/>
            <a:ext cx="739305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88" dirty="0"/>
              <a:t>Tweets graph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795084" y="3316504"/>
            <a:ext cx="671979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88" dirty="0"/>
              <a:t>News graph</a:t>
            </a:r>
          </a:p>
        </p:txBody>
      </p:sp>
      <p:sp>
        <p:nvSpPr>
          <p:cNvPr id="28" name="Right Arrow 27"/>
          <p:cNvSpPr/>
          <p:nvPr/>
        </p:nvSpPr>
        <p:spPr>
          <a:xfrm rot="10800000">
            <a:off x="5345087" y="3806872"/>
            <a:ext cx="163361" cy="18212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  <p:sp>
        <p:nvSpPr>
          <p:cNvPr id="29" name="Rounded Rectangle 28"/>
          <p:cNvSpPr/>
          <p:nvPr/>
        </p:nvSpPr>
        <p:spPr>
          <a:xfrm>
            <a:off x="4360657" y="3561634"/>
            <a:ext cx="908223" cy="51435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13" dirty="0"/>
              <a:t>Graph Reduction</a:t>
            </a: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51425" y="3691776"/>
            <a:ext cx="978318" cy="236915"/>
          </a:xfrm>
          <a:prstGeom prst="rect">
            <a:avLst/>
          </a:prstGeom>
        </p:spPr>
      </p:pic>
      <p:sp>
        <p:nvSpPr>
          <p:cNvPr id="31" name="Right Arrow 30"/>
          <p:cNvSpPr/>
          <p:nvPr/>
        </p:nvSpPr>
        <p:spPr>
          <a:xfrm rot="10800000">
            <a:off x="4124627" y="3719176"/>
            <a:ext cx="163361" cy="182121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  <p:sp>
        <p:nvSpPr>
          <p:cNvPr id="32" name="TextBox 31"/>
          <p:cNvSpPr txBox="1"/>
          <p:nvPr/>
        </p:nvSpPr>
        <p:spPr>
          <a:xfrm>
            <a:off x="3184369" y="3433541"/>
            <a:ext cx="788999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88" dirty="0"/>
              <a:t>Emotion graph</a:t>
            </a:r>
          </a:p>
        </p:txBody>
      </p:sp>
      <p:sp>
        <p:nvSpPr>
          <p:cNvPr id="34" name="Right Arrow 33"/>
          <p:cNvSpPr/>
          <p:nvPr/>
        </p:nvSpPr>
        <p:spPr>
          <a:xfrm rot="10800000">
            <a:off x="2796101" y="3598402"/>
            <a:ext cx="163361" cy="18212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  <p:sp>
        <p:nvSpPr>
          <p:cNvPr id="35" name="Rounded Rectangle 34"/>
          <p:cNvSpPr/>
          <p:nvPr/>
        </p:nvSpPr>
        <p:spPr>
          <a:xfrm>
            <a:off x="1800667" y="3418286"/>
            <a:ext cx="908223" cy="51435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13" dirty="0"/>
              <a:t>Node Centrality Analysis</a:t>
            </a:r>
          </a:p>
        </p:txBody>
      </p:sp>
      <p:sp>
        <p:nvSpPr>
          <p:cNvPr id="36" name="Right Arrow 35"/>
          <p:cNvSpPr/>
          <p:nvPr/>
        </p:nvSpPr>
        <p:spPr>
          <a:xfrm rot="10800000">
            <a:off x="1575508" y="3584419"/>
            <a:ext cx="163361" cy="182121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  <p:sp>
        <p:nvSpPr>
          <p:cNvPr id="37" name="Right Arrow 36"/>
          <p:cNvSpPr/>
          <p:nvPr/>
        </p:nvSpPr>
        <p:spPr>
          <a:xfrm rot="8622907">
            <a:off x="2833543" y="4084874"/>
            <a:ext cx="163361" cy="18212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9482" y="3428981"/>
            <a:ext cx="687481" cy="675084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0499" y="4320616"/>
            <a:ext cx="686888" cy="683400"/>
          </a:xfrm>
          <a:prstGeom prst="rect">
            <a:avLst/>
          </a:prstGeom>
        </p:spPr>
      </p:pic>
      <p:sp>
        <p:nvSpPr>
          <p:cNvPr id="40" name="Rounded Rectangle 39"/>
          <p:cNvSpPr/>
          <p:nvPr/>
        </p:nvSpPr>
        <p:spPr>
          <a:xfrm>
            <a:off x="1800667" y="4081033"/>
            <a:ext cx="908223" cy="51435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13" dirty="0"/>
              <a:t>Node Clustering</a:t>
            </a:r>
          </a:p>
          <a:p>
            <a:pPr algn="ctr"/>
            <a:r>
              <a:rPr lang="en-US" sz="1013" dirty="0"/>
              <a:t>Analysis</a:t>
            </a:r>
          </a:p>
        </p:txBody>
      </p:sp>
      <p:sp>
        <p:nvSpPr>
          <p:cNvPr id="41" name="Right Arrow 40"/>
          <p:cNvSpPr/>
          <p:nvPr/>
        </p:nvSpPr>
        <p:spPr>
          <a:xfrm rot="9111062">
            <a:off x="1578762" y="4519397"/>
            <a:ext cx="163361" cy="182121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  <p:sp>
        <p:nvSpPr>
          <p:cNvPr id="42" name="TextBox 41"/>
          <p:cNvSpPr txBox="1"/>
          <p:nvPr/>
        </p:nvSpPr>
        <p:spPr>
          <a:xfrm>
            <a:off x="727658" y="3214118"/>
            <a:ext cx="888385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88" dirty="0"/>
              <a:t>Connector words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27658" y="4124547"/>
            <a:ext cx="805029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88" dirty="0"/>
              <a:t>Emotion words</a:t>
            </a:r>
          </a:p>
        </p:txBody>
      </p:sp>
      <p:sp>
        <p:nvSpPr>
          <p:cNvPr id="44" name="Right Arrow 43"/>
          <p:cNvSpPr/>
          <p:nvPr/>
        </p:nvSpPr>
        <p:spPr>
          <a:xfrm rot="5400000">
            <a:off x="-1721198" y="3769707"/>
            <a:ext cx="2367353" cy="191896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  <p:sp>
        <p:nvSpPr>
          <p:cNvPr id="45" name="Rounded Rectangle 44"/>
          <p:cNvSpPr/>
          <p:nvPr/>
        </p:nvSpPr>
        <p:spPr>
          <a:xfrm>
            <a:off x="278946" y="5111058"/>
            <a:ext cx="2442633" cy="51435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13" dirty="0"/>
              <a:t>Patterns Extraction</a:t>
            </a:r>
          </a:p>
        </p:txBody>
      </p:sp>
      <p:sp>
        <p:nvSpPr>
          <p:cNvPr id="46" name="Right Arrow 45"/>
          <p:cNvSpPr/>
          <p:nvPr/>
        </p:nvSpPr>
        <p:spPr>
          <a:xfrm>
            <a:off x="2796101" y="5260783"/>
            <a:ext cx="163361" cy="182121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  <p:pic>
        <p:nvPicPr>
          <p:cNvPr id="47" name="Picture 4" descr="http://www.youthforia.org.uk/wp-content/uploads/2013/09/Icon-Document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5537" y="5058712"/>
            <a:ext cx="499383" cy="499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TextBox 47"/>
          <p:cNvSpPr txBox="1"/>
          <p:nvPr/>
        </p:nvSpPr>
        <p:spPr>
          <a:xfrm>
            <a:off x="3025090" y="4771153"/>
            <a:ext cx="780983" cy="3348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88" dirty="0"/>
              <a:t>List of pattern </a:t>
            </a:r>
          </a:p>
          <a:p>
            <a:r>
              <a:rPr lang="en-US" sz="788" dirty="0"/>
              <a:t>candidates</a:t>
            </a:r>
          </a:p>
        </p:txBody>
      </p:sp>
      <p:sp>
        <p:nvSpPr>
          <p:cNvPr id="49" name="Right Arrow 48"/>
          <p:cNvSpPr/>
          <p:nvPr/>
        </p:nvSpPr>
        <p:spPr>
          <a:xfrm>
            <a:off x="3771034" y="5260783"/>
            <a:ext cx="163361" cy="18212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  <p:sp>
        <p:nvSpPr>
          <p:cNvPr id="50" name="Rounded Rectangle 49"/>
          <p:cNvSpPr/>
          <p:nvPr/>
        </p:nvSpPr>
        <p:spPr>
          <a:xfrm>
            <a:off x="4122796" y="5094653"/>
            <a:ext cx="1146086" cy="51435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13" dirty="0"/>
              <a:t>Patterns Scoring </a:t>
            </a:r>
          </a:p>
          <a:p>
            <a:pPr algn="ctr"/>
            <a:r>
              <a:rPr lang="en-US" sz="1013" dirty="0"/>
              <a:t>and Filtering</a:t>
            </a:r>
          </a:p>
        </p:txBody>
      </p:sp>
      <p:sp>
        <p:nvSpPr>
          <p:cNvPr id="51" name="Right Arrow 50"/>
          <p:cNvSpPr/>
          <p:nvPr/>
        </p:nvSpPr>
        <p:spPr>
          <a:xfrm>
            <a:off x="5340898" y="5260783"/>
            <a:ext cx="163361" cy="182121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  <p:pic>
        <p:nvPicPr>
          <p:cNvPr id="1034" name="Picture 10" descr="http://2.bp.blogspot.com/_hgTUIbMrGk0/S-Gc8Xzx_HI/AAAAAAAAIYg/R3eYIL5CiXM/s1600/ranking.jp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6765" y="5244660"/>
            <a:ext cx="695178" cy="417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4" descr="http://www.youthforia.org.uk/wp-content/uploads/2013/09/Icon-Document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9830" y="4951556"/>
            <a:ext cx="499383" cy="499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TextBox 54"/>
          <p:cNvSpPr txBox="1"/>
          <p:nvPr/>
        </p:nvSpPr>
        <p:spPr>
          <a:xfrm>
            <a:off x="5735550" y="4656653"/>
            <a:ext cx="652743" cy="3348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88" dirty="0"/>
              <a:t>Ranked list </a:t>
            </a:r>
          </a:p>
          <a:p>
            <a:r>
              <a:rPr lang="en-US" sz="788" dirty="0"/>
              <a:t>of patterns</a:t>
            </a:r>
          </a:p>
        </p:txBody>
      </p:sp>
      <p:sp>
        <p:nvSpPr>
          <p:cNvPr id="56" name="Right Arrow 55"/>
          <p:cNvSpPr/>
          <p:nvPr/>
        </p:nvSpPr>
        <p:spPr>
          <a:xfrm rot="2318295">
            <a:off x="5345087" y="3055399"/>
            <a:ext cx="163361" cy="182121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  <p:sp>
        <p:nvSpPr>
          <p:cNvPr id="57" name="Right Arrow 56"/>
          <p:cNvSpPr/>
          <p:nvPr/>
        </p:nvSpPr>
        <p:spPr>
          <a:xfrm rot="8127991">
            <a:off x="5346517" y="3503323"/>
            <a:ext cx="163361" cy="18212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  <p:sp>
        <p:nvSpPr>
          <p:cNvPr id="58" name="Right Arrow 57"/>
          <p:cNvSpPr/>
          <p:nvPr/>
        </p:nvSpPr>
        <p:spPr>
          <a:xfrm rot="10800000">
            <a:off x="-480254" y="2689643"/>
            <a:ext cx="163361" cy="18212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  <p:sp>
        <p:nvSpPr>
          <p:cNvPr id="59" name="Right Arrow 58"/>
          <p:cNvSpPr/>
          <p:nvPr/>
        </p:nvSpPr>
        <p:spPr>
          <a:xfrm rot="10800000">
            <a:off x="-475626" y="3649730"/>
            <a:ext cx="163361" cy="18212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  <p:sp>
        <p:nvSpPr>
          <p:cNvPr id="60" name="Right Arrow 59"/>
          <p:cNvSpPr/>
          <p:nvPr/>
        </p:nvSpPr>
        <p:spPr>
          <a:xfrm rot="10800000">
            <a:off x="-484212" y="4565585"/>
            <a:ext cx="163361" cy="18212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</p:spTree>
    <p:extLst>
      <p:ext uri="{BB962C8B-B14F-4D97-AF65-F5344CB8AC3E}">
        <p14:creationId xmlns:p14="http://schemas.microsoft.com/office/powerpoint/2010/main" val="593954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408557338"/>
              </p:ext>
            </p:extLst>
          </p:nvPr>
        </p:nvGraphicFramePr>
        <p:xfrm>
          <a:off x="1133172" y="2284973"/>
          <a:ext cx="3757998" cy="304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0" name="Group 9"/>
          <p:cNvGrpSpPr/>
          <p:nvPr/>
        </p:nvGrpSpPr>
        <p:grpSpPr>
          <a:xfrm rot="5601825">
            <a:off x="3260788" y="4251090"/>
            <a:ext cx="676863" cy="264823"/>
            <a:chOff x="4511005" y="1421016"/>
            <a:chExt cx="1130294" cy="484425"/>
          </a:xfrm>
        </p:grpSpPr>
        <p:sp>
          <p:nvSpPr>
            <p:cNvPr id="11" name="Right Arrow 10"/>
            <p:cNvSpPr/>
            <p:nvPr/>
          </p:nvSpPr>
          <p:spPr>
            <a:xfrm rot="13290210">
              <a:off x="4511005" y="1421016"/>
              <a:ext cx="1130294" cy="484425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dk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dk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dk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Right Arrow 4"/>
            <p:cNvSpPr/>
            <p:nvPr/>
          </p:nvSpPr>
          <p:spPr>
            <a:xfrm rot="13290210">
              <a:off x="4638087" y="1566053"/>
              <a:ext cx="984967" cy="29065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algn="ctr" defTabSz="500113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125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4735800" y="2950889"/>
            <a:ext cx="1406933" cy="1806328"/>
          </a:xfrm>
          <a:prstGeom prst="rect">
            <a:avLst/>
          </a:prstGeom>
          <a:noFill/>
          <a:ln w="38100"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25" dirty="0"/>
              <a:t>I - love</a:t>
            </a:r>
          </a:p>
          <a:p>
            <a:r>
              <a:rPr lang="en-US" sz="2025" dirty="0"/>
              <a:t>love</a:t>
            </a:r>
            <a:r>
              <a:rPr lang="en-US" sz="2025" dirty="0">
                <a:sym typeface="Wingdings" panose="05000000000000000000" pitchFamily="2" charset="2"/>
              </a:rPr>
              <a:t> – the</a:t>
            </a:r>
          </a:p>
          <a:p>
            <a:r>
              <a:rPr lang="en-US" sz="2025" dirty="0">
                <a:sym typeface="Wingdings" panose="05000000000000000000" pitchFamily="2" charset="2"/>
              </a:rPr>
              <a:t>of - love </a:t>
            </a:r>
          </a:p>
          <a:p>
            <a:r>
              <a:rPr lang="en-US" sz="2025" dirty="0">
                <a:sym typeface="Wingdings" panose="05000000000000000000" pitchFamily="2" charset="2"/>
              </a:rPr>
              <a:t>of - the</a:t>
            </a:r>
          </a:p>
          <a:p>
            <a:r>
              <a:rPr lang="en-US" sz="2025" dirty="0">
                <a:sym typeface="Wingdings" panose="05000000000000000000" pitchFamily="2" charset="2"/>
              </a:rPr>
              <a:t>the - world</a:t>
            </a:r>
          </a:p>
          <a:p>
            <a:endParaRPr lang="en-US" sz="1013" dirty="0"/>
          </a:p>
        </p:txBody>
      </p:sp>
    </p:spTree>
    <p:extLst>
      <p:ext uri="{BB962C8B-B14F-4D97-AF65-F5344CB8AC3E}">
        <p14:creationId xmlns:p14="http://schemas.microsoft.com/office/powerpoint/2010/main" val="2420620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4191950893"/>
              </p:ext>
            </p:extLst>
          </p:nvPr>
        </p:nvGraphicFramePr>
        <p:xfrm>
          <a:off x="1025015" y="2284973"/>
          <a:ext cx="3757998" cy="304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0" name="Group 9"/>
          <p:cNvGrpSpPr/>
          <p:nvPr/>
        </p:nvGrpSpPr>
        <p:grpSpPr>
          <a:xfrm rot="5601825">
            <a:off x="3152632" y="4251090"/>
            <a:ext cx="676863" cy="264823"/>
            <a:chOff x="4511005" y="1421016"/>
            <a:chExt cx="1130294" cy="484425"/>
          </a:xfrm>
        </p:grpSpPr>
        <p:sp>
          <p:nvSpPr>
            <p:cNvPr id="11" name="Right Arrow 10"/>
            <p:cNvSpPr/>
            <p:nvPr/>
          </p:nvSpPr>
          <p:spPr>
            <a:xfrm rot="13290210">
              <a:off x="4511005" y="1421016"/>
              <a:ext cx="1130294" cy="484425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dk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dk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dk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Right Arrow 4"/>
            <p:cNvSpPr/>
            <p:nvPr/>
          </p:nvSpPr>
          <p:spPr>
            <a:xfrm rot="13290210">
              <a:off x="4638087" y="1566053"/>
              <a:ext cx="984967" cy="29065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algn="ctr" defTabSz="500113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125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4627642" y="2950902"/>
            <a:ext cx="1406933" cy="1494705"/>
          </a:xfrm>
          <a:prstGeom prst="rect">
            <a:avLst/>
          </a:prstGeom>
          <a:noFill/>
          <a:ln w="38100"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25" dirty="0"/>
              <a:t>in - the</a:t>
            </a:r>
          </a:p>
          <a:p>
            <a:r>
              <a:rPr lang="en-US" sz="2025" dirty="0"/>
              <a:t>killed - in</a:t>
            </a:r>
            <a:endParaRPr lang="en-US" sz="2025" dirty="0">
              <a:sym typeface="Wingdings" panose="05000000000000000000" pitchFamily="2" charset="2"/>
            </a:endParaRPr>
          </a:p>
          <a:p>
            <a:r>
              <a:rPr lang="en-US" sz="2025" dirty="0">
                <a:sym typeface="Wingdings" panose="05000000000000000000" pitchFamily="2" charset="2"/>
              </a:rPr>
              <a:t>of - the</a:t>
            </a:r>
          </a:p>
          <a:p>
            <a:r>
              <a:rPr lang="en-US" sz="2025" dirty="0">
                <a:sym typeface="Wingdings" panose="05000000000000000000" pitchFamily="2" charset="2"/>
              </a:rPr>
              <a:t>the - world</a:t>
            </a:r>
          </a:p>
          <a:p>
            <a:endParaRPr lang="en-US" sz="1013" dirty="0"/>
          </a:p>
        </p:txBody>
      </p:sp>
    </p:spTree>
    <p:extLst>
      <p:ext uri="{BB962C8B-B14F-4D97-AF65-F5344CB8AC3E}">
        <p14:creationId xmlns:p14="http://schemas.microsoft.com/office/powerpoint/2010/main" val="2227386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648235527"/>
              </p:ext>
            </p:extLst>
          </p:nvPr>
        </p:nvGraphicFramePr>
        <p:xfrm>
          <a:off x="1512382" y="1572728"/>
          <a:ext cx="3757998" cy="304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0" name="Group 9"/>
          <p:cNvGrpSpPr/>
          <p:nvPr/>
        </p:nvGrpSpPr>
        <p:grpSpPr>
          <a:xfrm rot="5601825">
            <a:off x="3535001" y="3749645"/>
            <a:ext cx="676863" cy="264823"/>
            <a:chOff x="4511005" y="1421016"/>
            <a:chExt cx="1130294" cy="484425"/>
          </a:xfrm>
        </p:grpSpPr>
        <p:sp>
          <p:nvSpPr>
            <p:cNvPr id="11" name="Right Arrow 10"/>
            <p:cNvSpPr/>
            <p:nvPr/>
          </p:nvSpPr>
          <p:spPr>
            <a:xfrm rot="13290210">
              <a:off x="4511005" y="1421016"/>
              <a:ext cx="1130294" cy="484425"/>
            </a:xfrm>
            <a:prstGeom prst="rightArrow">
              <a:avLst>
                <a:gd name="adj1" fmla="val 60000"/>
                <a:gd name="adj2" fmla="val 50000"/>
              </a:avLst>
            </a:prstGeom>
            <a:noFill/>
          </p:spPr>
          <p:style>
            <a:lnRef idx="0">
              <a:schemeClr val="dk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dk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dk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Right Arrow 4"/>
            <p:cNvSpPr/>
            <p:nvPr/>
          </p:nvSpPr>
          <p:spPr>
            <a:xfrm rot="13290210">
              <a:off x="4638087" y="1566053"/>
              <a:ext cx="984967" cy="29065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algn="ctr" defTabSz="500113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125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4025472" y="2828019"/>
            <a:ext cx="1406933" cy="559833"/>
          </a:xfrm>
          <a:prstGeom prst="rect">
            <a:avLst/>
          </a:prstGeom>
          <a:noFill/>
          <a:ln w="38100"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25" dirty="0"/>
              <a:t>I - love</a:t>
            </a:r>
          </a:p>
          <a:p>
            <a:endParaRPr lang="en-US" sz="1013" dirty="0"/>
          </a:p>
        </p:txBody>
      </p:sp>
    </p:spTree>
    <p:extLst>
      <p:ext uri="{BB962C8B-B14F-4D97-AF65-F5344CB8AC3E}">
        <p14:creationId xmlns:p14="http://schemas.microsoft.com/office/powerpoint/2010/main" val="16713139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845755682"/>
              </p:ext>
            </p:extLst>
          </p:nvPr>
        </p:nvGraphicFramePr>
        <p:xfrm>
          <a:off x="1371600" y="2590801"/>
          <a:ext cx="4572000" cy="304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328341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985842882"/>
              </p:ext>
            </p:extLst>
          </p:nvPr>
        </p:nvGraphicFramePr>
        <p:xfrm>
          <a:off x="1371600" y="2590801"/>
          <a:ext cx="4572000" cy="304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5" name="Group 4"/>
          <p:cNvGrpSpPr/>
          <p:nvPr/>
        </p:nvGrpSpPr>
        <p:grpSpPr>
          <a:xfrm rot="8335777">
            <a:off x="3871567" y="4625649"/>
            <a:ext cx="760208" cy="172354"/>
            <a:chOff x="4901608" y="2467120"/>
            <a:chExt cx="301660" cy="484425"/>
          </a:xfrm>
          <a:solidFill>
            <a:srgbClr val="0070C0"/>
          </a:solidFill>
        </p:grpSpPr>
        <p:sp>
          <p:nvSpPr>
            <p:cNvPr id="6" name="Right Arrow 5"/>
            <p:cNvSpPr/>
            <p:nvPr/>
          </p:nvSpPr>
          <p:spPr>
            <a:xfrm>
              <a:off x="4901608" y="2467120"/>
              <a:ext cx="301660" cy="484425"/>
            </a:xfrm>
            <a:prstGeom prst="rightArrow">
              <a:avLst>
                <a:gd name="adj1" fmla="val 60000"/>
                <a:gd name="adj2" fmla="val 50000"/>
              </a:avLst>
            </a:prstGeom>
            <a:grpFill/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Right Arrow 4"/>
            <p:cNvSpPr/>
            <p:nvPr/>
          </p:nvSpPr>
          <p:spPr>
            <a:xfrm>
              <a:off x="4901608" y="2564005"/>
              <a:ext cx="211162" cy="290655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algn="ctr" defTabSz="50010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125"/>
            </a:p>
          </p:txBody>
        </p:sp>
      </p:grpSp>
    </p:spTree>
    <p:extLst>
      <p:ext uri="{BB962C8B-B14F-4D97-AF65-F5344CB8AC3E}">
        <p14:creationId xmlns:p14="http://schemas.microsoft.com/office/powerpoint/2010/main" val="2406116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4674</TotalTime>
  <Words>283</Words>
  <Application>Microsoft Office PowerPoint</Application>
  <PresentationFormat>Custom</PresentationFormat>
  <Paragraphs>174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Carlos Argueta</dc:creator>
  <cp:lastModifiedBy>Yi-Shin Chen</cp:lastModifiedBy>
  <cp:revision>43</cp:revision>
  <dcterms:created xsi:type="dcterms:W3CDTF">2014-02-27T08:12:35Z</dcterms:created>
  <dcterms:modified xsi:type="dcterms:W3CDTF">2014-03-21T10:00:43Z</dcterms:modified>
</cp:coreProperties>
</file>