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20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5"/>
            <a:ext cx="84201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42"/>
            <a:ext cx="8543925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5"/>
            <a:ext cx="8543925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5"/>
            <a:ext cx="4190702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5" y="1681165"/>
            <a:ext cx="4211340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5" y="2505076"/>
            <a:ext cx="4211340" cy="36845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7"/>
            <a:ext cx="5014913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7"/>
            <a:ext cx="5014913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67BD-AB58-4149-80E5-CB5C85BD4D34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F105-7709-4219-8D4B-19B17521A9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lowchart: Process 64"/>
          <p:cNvSpPr/>
          <p:nvPr/>
        </p:nvSpPr>
        <p:spPr>
          <a:xfrm>
            <a:off x="1140473" y="1573619"/>
            <a:ext cx="4633005" cy="4472093"/>
          </a:xfrm>
          <a:prstGeom prst="flowChartProcess">
            <a:avLst/>
          </a:prstGeom>
          <a:solidFill>
            <a:schemeClr val="lt1">
              <a:alpha val="0"/>
            </a:schemeClr>
          </a:solidFill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42" y="3124132"/>
            <a:ext cx="1789697" cy="85244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2" t="2130" b="16659"/>
          <a:stretch>
            <a:fillRect/>
          </a:stretch>
        </p:blipFill>
        <p:spPr>
          <a:xfrm>
            <a:off x="4667692" y="1531090"/>
            <a:ext cx="648586" cy="627320"/>
          </a:xfrm>
          <a:prstGeom prst="rect">
            <a:avLst/>
          </a:prstGeom>
        </p:spPr>
      </p:pic>
      <p:grpSp>
        <p:nvGrpSpPr>
          <p:cNvPr id="119" name="群組 118"/>
          <p:cNvGrpSpPr/>
          <p:nvPr/>
        </p:nvGrpSpPr>
        <p:grpSpPr>
          <a:xfrm>
            <a:off x="20368" y="38777"/>
            <a:ext cx="1300474" cy="807757"/>
            <a:chOff x="243661" y="17511"/>
            <a:chExt cx="1300474" cy="807757"/>
          </a:xfrm>
        </p:grpSpPr>
        <p:pic>
          <p:nvPicPr>
            <p:cNvPr id="1032" name="Picture 8" descr="http://www.mfauscette.com/enterprise-social-network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61" y="345272"/>
              <a:ext cx="1300474" cy="47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youthforia.org.uk/wp-content/uploads/2013/09/Icon-Documen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22" y="191386"/>
              <a:ext cx="414928" cy="423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www.youthforia.org.uk/wp-content/uploads/2013/09/Icon-Documen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832" y="202019"/>
              <a:ext cx="414928" cy="412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6213" y="17511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Tweets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5822" y="17511"/>
              <a:ext cx="530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News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660711" y="149533"/>
            <a:ext cx="4176564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Preprocessing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6454" y="723464"/>
            <a:ext cx="81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Processed</a:t>
            </a:r>
          </a:p>
          <a:p>
            <a:pPr algn="ctr"/>
            <a:r>
              <a:rPr lang="en-US" sz="1200" dirty="0"/>
              <a:t> tweets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9998" y="724611"/>
            <a:ext cx="81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Processed</a:t>
            </a:r>
          </a:p>
          <a:p>
            <a:pPr algn="ctr"/>
            <a:r>
              <a:rPr lang="en-US" sz="1200" dirty="0"/>
              <a:t> news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62033" y="1771471"/>
            <a:ext cx="1229885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Graph Construction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1538" y="2332317"/>
            <a:ext cx="101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Tweets graph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8380" y="2149910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News graph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783298" y="2355238"/>
            <a:ext cx="1229885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Graph Reduction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8220" y="3120581"/>
            <a:ext cx="1104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Emotion graph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87479" y="4144988"/>
            <a:ext cx="1229885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Node Centrality Analysis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087148" y="4144986"/>
            <a:ext cx="1229885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Node Clustering</a:t>
            </a:r>
          </a:p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72223" y="4904692"/>
            <a:ext cx="1253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Connector words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61693" y="4904689"/>
            <a:ext cx="1131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Emotion words</a:t>
            </a:r>
          </a:p>
        </p:txBody>
      </p:sp>
      <p:sp>
        <p:nvSpPr>
          <p:cNvPr id="44" name="Right Arrow 43"/>
          <p:cNvSpPr/>
          <p:nvPr/>
        </p:nvSpPr>
        <p:spPr>
          <a:xfrm rot="5400000">
            <a:off x="-2130137" y="3477325"/>
            <a:ext cx="5148000" cy="1203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5" name="Rounded Rectangle 44"/>
          <p:cNvSpPr/>
          <p:nvPr/>
        </p:nvSpPr>
        <p:spPr>
          <a:xfrm>
            <a:off x="148856" y="6285596"/>
            <a:ext cx="7751135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Emotion Patterns Extraction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1112" y="5167766"/>
            <a:ext cx="111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 of patterns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300085" y="296984"/>
            <a:ext cx="298959" cy="807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2" name="Down Arrow 51"/>
          <p:cNvSpPr/>
          <p:nvPr/>
        </p:nvSpPr>
        <p:spPr>
          <a:xfrm>
            <a:off x="2927958" y="621592"/>
            <a:ext cx="90345" cy="144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7" name="Down Arrow 66"/>
          <p:cNvSpPr/>
          <p:nvPr/>
        </p:nvSpPr>
        <p:spPr>
          <a:xfrm>
            <a:off x="3666752" y="622475"/>
            <a:ext cx="90345" cy="144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8" name="Down Arrow 67"/>
          <p:cNvSpPr/>
          <p:nvPr/>
        </p:nvSpPr>
        <p:spPr>
          <a:xfrm>
            <a:off x="2932337" y="1555844"/>
            <a:ext cx="90345" cy="144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9" name="Down Arrow 68"/>
          <p:cNvSpPr/>
          <p:nvPr/>
        </p:nvSpPr>
        <p:spPr>
          <a:xfrm>
            <a:off x="3666752" y="1555846"/>
            <a:ext cx="90345" cy="144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1" name="Down Arrow 60"/>
          <p:cNvSpPr/>
          <p:nvPr/>
        </p:nvSpPr>
        <p:spPr>
          <a:xfrm rot="3360000">
            <a:off x="2489193" y="1824311"/>
            <a:ext cx="118369" cy="338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5" name="Down Arrow 74"/>
          <p:cNvSpPr/>
          <p:nvPr/>
        </p:nvSpPr>
        <p:spPr>
          <a:xfrm>
            <a:off x="3353070" y="2895388"/>
            <a:ext cx="90345" cy="2113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6" name="Down Arrow 75"/>
          <p:cNvSpPr/>
          <p:nvPr/>
        </p:nvSpPr>
        <p:spPr>
          <a:xfrm rot="2530096">
            <a:off x="2869601" y="3774123"/>
            <a:ext cx="118369" cy="338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8" name="Down Arrow 77"/>
          <p:cNvSpPr/>
          <p:nvPr/>
        </p:nvSpPr>
        <p:spPr>
          <a:xfrm>
            <a:off x="2109414" y="4665809"/>
            <a:ext cx="90345" cy="2113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9" name="Down Arrow 78"/>
          <p:cNvSpPr/>
          <p:nvPr/>
        </p:nvSpPr>
        <p:spPr>
          <a:xfrm>
            <a:off x="4677821" y="4648039"/>
            <a:ext cx="90345" cy="2113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1" name="Down Arrow 80"/>
          <p:cNvSpPr/>
          <p:nvPr/>
        </p:nvSpPr>
        <p:spPr>
          <a:xfrm>
            <a:off x="4698290" y="5971973"/>
            <a:ext cx="90345" cy="2113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2" name="Right Arrow 81"/>
          <p:cNvSpPr/>
          <p:nvPr/>
        </p:nvSpPr>
        <p:spPr>
          <a:xfrm rot="16200000">
            <a:off x="7120134" y="5956717"/>
            <a:ext cx="288000" cy="14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4413383" y="784799"/>
            <a:ext cx="1187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Graph-Based </a:t>
            </a:r>
          </a:p>
          <a:p>
            <a:pPr algn="ctr"/>
            <a:r>
              <a:rPr lang="en-US" sz="1200" dirty="0"/>
              <a:t>Connector and </a:t>
            </a:r>
          </a:p>
          <a:p>
            <a:pPr algn="ctr"/>
            <a:r>
              <a:rPr lang="en-US" sz="1200" dirty="0"/>
              <a:t>Emotion Words </a:t>
            </a:r>
          </a:p>
          <a:p>
            <a:pPr algn="ctr"/>
            <a:r>
              <a:rPr lang="en-US" sz="1200" dirty="0"/>
              <a:t>Extraction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1" t="14445"/>
          <a:stretch>
            <a:fillRect/>
          </a:stretch>
        </p:blipFill>
        <p:spPr>
          <a:xfrm>
            <a:off x="1446027" y="1605510"/>
            <a:ext cx="552628" cy="81870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4" y="5167422"/>
            <a:ext cx="1866832" cy="76894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90" y="5156793"/>
            <a:ext cx="1738082" cy="715911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 rot="10800000">
            <a:off x="6103088" y="317299"/>
            <a:ext cx="946298" cy="1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3" name="Down Arrow 92"/>
          <p:cNvSpPr/>
          <p:nvPr/>
        </p:nvSpPr>
        <p:spPr>
          <a:xfrm rot="18900000" flipH="1">
            <a:off x="6156839" y="694851"/>
            <a:ext cx="115321" cy="6336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8" name="TextBox 97"/>
          <p:cNvSpPr txBox="1"/>
          <p:nvPr/>
        </p:nvSpPr>
        <p:spPr>
          <a:xfrm>
            <a:off x="6496695" y="1297171"/>
            <a:ext cx="137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Processed emotion sets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36596" y="2718327"/>
            <a:ext cx="1308779" cy="1577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Models </a:t>
            </a:r>
          </a:p>
          <a:p>
            <a:pPr algn="ctr"/>
            <a:r>
              <a:rPr lang="en-US" sz="1200" dirty="0"/>
              <a:t>Construction</a:t>
            </a:r>
          </a:p>
        </p:txBody>
      </p:sp>
      <p:sp>
        <p:nvSpPr>
          <p:cNvPr id="104" name="Right Arrow 103"/>
          <p:cNvSpPr/>
          <p:nvPr/>
        </p:nvSpPr>
        <p:spPr>
          <a:xfrm rot="16200000">
            <a:off x="6804881" y="4681134"/>
            <a:ext cx="786064" cy="14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5" name="Down Arrow 104"/>
          <p:cNvSpPr/>
          <p:nvPr/>
        </p:nvSpPr>
        <p:spPr>
          <a:xfrm>
            <a:off x="7109349" y="2222212"/>
            <a:ext cx="142055" cy="3856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11" name="Down Arrow 110"/>
          <p:cNvSpPr/>
          <p:nvPr/>
        </p:nvSpPr>
        <p:spPr>
          <a:xfrm rot="16200000">
            <a:off x="8119598" y="3040433"/>
            <a:ext cx="180000" cy="288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8499220" y="302519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865291" y="2094094"/>
            <a:ext cx="1230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Emotion 1</a:t>
            </a:r>
          </a:p>
          <a:p>
            <a:r>
              <a:rPr lang="en-US" sz="1200" dirty="0" smtClean="0"/>
              <a:t>Vector Model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Emotion 2</a:t>
            </a:r>
          </a:p>
          <a:p>
            <a:r>
              <a:rPr lang="en-US" sz="1200" dirty="0" smtClean="0"/>
              <a:t>Vector Model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Emotion n</a:t>
            </a:r>
          </a:p>
          <a:p>
            <a:r>
              <a:rPr lang="en-US" sz="1200" dirty="0" smtClean="0"/>
              <a:t>Vector Model</a:t>
            </a:r>
            <a:endParaRPr lang="en-US" sz="1200" dirty="0"/>
          </a:p>
        </p:txBody>
      </p:sp>
      <p:pic>
        <p:nvPicPr>
          <p:cNvPr id="1026" name="Picture 2" descr="http://www.tophostgames.com/wp-content/uploads/2013/09/computer-user-iconboasthing-ldeibuv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113" y="5876113"/>
            <a:ext cx="735232" cy="6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8467629" y="4451178"/>
            <a:ext cx="1308779" cy="688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Classifier</a:t>
            </a:r>
          </a:p>
        </p:txBody>
      </p:sp>
      <p:sp>
        <p:nvSpPr>
          <p:cNvPr id="113" name="Down Arrow 112"/>
          <p:cNvSpPr/>
          <p:nvPr/>
        </p:nvSpPr>
        <p:spPr>
          <a:xfrm>
            <a:off x="9023994" y="3963605"/>
            <a:ext cx="146705" cy="3382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6" name="Up-Down Arrow 25"/>
          <p:cNvSpPr/>
          <p:nvPr/>
        </p:nvSpPr>
        <p:spPr>
          <a:xfrm>
            <a:off x="9004655" y="5325047"/>
            <a:ext cx="160610" cy="44254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488414" y="2329102"/>
            <a:ext cx="372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508387" y="2889988"/>
            <a:ext cx="372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501728" y="3424132"/>
            <a:ext cx="372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8" descr="http://www.mfauscette.com/enterprise-social-netwo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29" y="584788"/>
            <a:ext cx="1843662" cy="6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04754" y="7481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0085" y="135320"/>
            <a:ext cx="86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Tweets       </a:t>
            </a:r>
          </a:p>
          <a:p>
            <a:pPr algn="ctr"/>
            <a:r>
              <a:rPr lang="en-US" sz="1200" dirty="0"/>
              <a:t>emotion1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50730" y="128103"/>
            <a:ext cx="86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Tweets       </a:t>
            </a:r>
          </a:p>
          <a:p>
            <a:pPr algn="ctr"/>
            <a:r>
              <a:rPr lang="en-US" sz="1200" dirty="0"/>
              <a:t>emotion2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731172" y="131224"/>
            <a:ext cx="92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Tweets       </a:t>
            </a:r>
          </a:p>
          <a:p>
            <a:pPr algn="ctr"/>
            <a:r>
              <a:rPr lang="en-US" sz="1200" dirty="0"/>
              <a:t>Emotion n</a:t>
            </a:r>
          </a:p>
        </p:txBody>
      </p:sp>
      <p:pic>
        <p:nvPicPr>
          <p:cNvPr id="10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15" y="662761"/>
            <a:ext cx="414928" cy="42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46" y="662761"/>
            <a:ext cx="414928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961" y="655673"/>
            <a:ext cx="414928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81" y="1141230"/>
            <a:ext cx="414928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39" y="1123507"/>
            <a:ext cx="414928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7"/>
          <p:cNvSpPr txBox="1"/>
          <p:nvPr/>
        </p:nvSpPr>
        <p:spPr>
          <a:xfrm>
            <a:off x="7196162" y="17405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pic>
        <p:nvPicPr>
          <p:cNvPr id="123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30" y="1750839"/>
            <a:ext cx="414928" cy="42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17" y="1761472"/>
            <a:ext cx="414928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049" y="1743751"/>
            <a:ext cx="414928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http://www.youthforia.org.uk/wp-content/uploads/2013/09/Icon-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61" y="5447414"/>
            <a:ext cx="414928" cy="4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Down Arrow 60"/>
          <p:cNvSpPr/>
          <p:nvPr/>
        </p:nvSpPr>
        <p:spPr>
          <a:xfrm rot="18240000" flipH="1">
            <a:off x="4130209" y="1806589"/>
            <a:ext cx="118369" cy="338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30" name="Down Arrow 60"/>
          <p:cNvSpPr/>
          <p:nvPr/>
        </p:nvSpPr>
        <p:spPr>
          <a:xfrm rot="19560000">
            <a:off x="2482106" y="2285049"/>
            <a:ext cx="118369" cy="338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31" name="Down Arrow 60"/>
          <p:cNvSpPr/>
          <p:nvPr/>
        </p:nvSpPr>
        <p:spPr>
          <a:xfrm rot="2040000" flipH="1">
            <a:off x="4176282" y="2299227"/>
            <a:ext cx="118369" cy="338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32" name="Down Arrow 60"/>
          <p:cNvSpPr/>
          <p:nvPr/>
        </p:nvSpPr>
        <p:spPr>
          <a:xfrm rot="19560000">
            <a:off x="3885609" y="3773606"/>
            <a:ext cx="118369" cy="338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33" name="Down Arrow 80"/>
          <p:cNvSpPr/>
          <p:nvPr/>
        </p:nvSpPr>
        <p:spPr>
          <a:xfrm>
            <a:off x="2139274" y="5975516"/>
            <a:ext cx="90345" cy="2113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pic>
        <p:nvPicPr>
          <p:cNvPr id="134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" r="30520"/>
          <a:stretch>
            <a:fillRect/>
          </a:stretch>
        </p:blipFill>
        <p:spPr>
          <a:xfrm>
            <a:off x="4252255" y="2488021"/>
            <a:ext cx="1436164" cy="1010092"/>
          </a:xfrm>
          <a:prstGeom prst="rect">
            <a:avLst/>
          </a:prstGeom>
        </p:spPr>
      </p:pic>
      <p:pic>
        <p:nvPicPr>
          <p:cNvPr id="135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2" r="31154"/>
          <a:stretch>
            <a:fillRect/>
          </a:stretch>
        </p:blipFill>
        <p:spPr>
          <a:xfrm>
            <a:off x="1069800" y="2604968"/>
            <a:ext cx="1205569" cy="9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4777</TotalTime>
  <Words>69</Words>
  <Application>Microsoft Office PowerPoint</Application>
  <PresentationFormat>A4 Paper (210x297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Argueta</dc:creator>
  <cp:lastModifiedBy>Carlos</cp:lastModifiedBy>
  <cp:revision>55</cp:revision>
  <dcterms:created xsi:type="dcterms:W3CDTF">2014-02-27T08:12:35Z</dcterms:created>
  <dcterms:modified xsi:type="dcterms:W3CDTF">2014-08-13T22:03:10Z</dcterms:modified>
</cp:coreProperties>
</file>