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C# is a new language </a:t>
            </a:r>
            <a:r>
              <a:rPr lang="en-US" dirty="0" smtClean="0"/>
              <a:t>developed</a:t>
            </a:r>
            <a:r>
              <a:rPr lang="en-US" dirty="0" smtClean="0"/>
              <a:t> </a:t>
            </a:r>
            <a:r>
              <a:rPr lang="en-US" dirty="0" smtClean="0"/>
              <a:t>by Microsoft in the year 2000.</a:t>
            </a:r>
          </a:p>
          <a:p>
            <a:r>
              <a:rPr lang="en-US" dirty="0" smtClean="0"/>
              <a:t>C# is a powerful and flexible programming language. Like all programming languages, it can be used to create a variety of applications.</a:t>
            </a:r>
          </a:p>
          <a:p>
            <a:r>
              <a:rPr lang="en-US" dirty="0" smtClean="0"/>
              <a:t>C# </a:t>
            </a:r>
            <a:r>
              <a:rPr lang="en-US" dirty="0" smtClean="0"/>
              <a:t>is a Complete </a:t>
            </a:r>
            <a:r>
              <a:rPr lang="en-US" dirty="0" smtClean="0"/>
              <a:t>object-oriented </a:t>
            </a:r>
            <a:r>
              <a:rPr lang="en-US" dirty="0" smtClean="0"/>
              <a:t>programming (OOP) language</a:t>
            </a:r>
          </a:p>
          <a:p>
            <a:r>
              <a:rPr lang="en-US" dirty="0" smtClean="0"/>
              <a:t>C# is a language derived from C and C++.</a:t>
            </a:r>
          </a:p>
          <a:p>
            <a:r>
              <a:rPr lang="en-US" dirty="0" smtClean="0"/>
              <a:t>Many of these features are very similar to what can be found in Java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r>
              <a:rPr lang="en-US" dirty="0" smtClean="0"/>
              <a:t>of C#: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# is a type-safe, component-based, high-performance language</a:t>
            </a:r>
          </a:p>
          <a:p>
            <a:r>
              <a:rPr lang="en-US" dirty="0" smtClean="0"/>
              <a:t>it is complete object oriented programming Lang</a:t>
            </a:r>
          </a:p>
          <a:p>
            <a:r>
              <a:rPr lang="en-US" dirty="0" smtClean="0"/>
              <a:t>it supports structured error handling</a:t>
            </a:r>
          </a:p>
          <a:p>
            <a:r>
              <a:rPr lang="en-US" dirty="0" smtClean="0"/>
              <a:t>it supports multi threading app development</a:t>
            </a:r>
          </a:p>
          <a:p>
            <a:r>
              <a:rPr lang="en-US" dirty="0" smtClean="0"/>
              <a:t>it supports interoperability b/w .NET Langs and other .NET supportable </a:t>
            </a:r>
            <a:r>
              <a:rPr lang="en-US" smtClean="0"/>
              <a:t>langs</a:t>
            </a:r>
            <a:endParaRPr lang="en-US" dirty="0" smtClean="0"/>
          </a:p>
          <a:p>
            <a:r>
              <a:rPr lang="en-US" dirty="0" smtClean="0"/>
              <a:t>it support to develop any type of app like console,windows,web etc.</a:t>
            </a:r>
          </a:p>
          <a:p>
            <a:r>
              <a:rPr lang="en-US" dirty="0" smtClean="0"/>
              <a:t>Versions:1.0,1.1,2.0,3.0,3.5 and 4.0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</TotalTime>
  <Words>139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C# Overview</vt:lpstr>
      <vt:lpstr>Features of C#: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Overview</dc:title>
  <dc:creator/>
  <cp:lastModifiedBy>santuparsi</cp:lastModifiedBy>
  <cp:revision>4</cp:revision>
  <dcterms:created xsi:type="dcterms:W3CDTF">2006-08-16T00:00:00Z</dcterms:created>
  <dcterms:modified xsi:type="dcterms:W3CDTF">2012-04-29T16:04:59Z</dcterms:modified>
</cp:coreProperties>
</file>