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57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4/18/2012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4/18/2012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4/18/2012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4/18/2012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Language Runtime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CLR is a common runtime engine for all .NET languages</a:t>
            </a:r>
          </a:p>
          <a:p>
            <a:r>
              <a:rPr lang="en-US" dirty="0" smtClean="0"/>
              <a:t>Common Language Runtime is platform dependent where as Intermediate Language (IL) platform independent.</a:t>
            </a:r>
          </a:p>
          <a:p>
            <a:r>
              <a:rPr lang="en-US" dirty="0" smtClean="0"/>
              <a:t>CLR In the form of </a:t>
            </a:r>
            <a:r>
              <a:rPr lang="en-US" dirty="0" err="1" smtClean="0"/>
              <a:t>dll</a:t>
            </a:r>
            <a:r>
              <a:rPr lang="en-US" dirty="0" smtClean="0"/>
              <a:t> (mscoree.dll)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Training Notes\C#\Framework\index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dot net application is executed the request will goto operating system.</a:t>
            </a:r>
          </a:p>
          <a:p>
            <a:r>
              <a:rPr lang="en-US" dirty="0" smtClean="0"/>
              <a:t>Operating system will create memory process, and IL instructions will be loaded. Operating system will load CLR to process IL instructions.</a:t>
            </a:r>
          </a:p>
          <a:p>
            <a:r>
              <a:rPr lang="en-US" dirty="0" smtClean="0"/>
              <a:t>The program used for calling CLR is called 'Runtime Host'. Runtime Host for desktop application is windows API function-"</a:t>
            </a:r>
            <a:r>
              <a:rPr lang="en-US" dirty="0" err="1" smtClean="0"/>
              <a:t>corbindtoruntime</a:t>
            </a:r>
            <a:r>
              <a:rPr lang="en-US" dirty="0" smtClean="0"/>
              <a:t>". Runtime Host for web based application is "</a:t>
            </a:r>
            <a:r>
              <a:rPr lang="en-US" dirty="0" err="1" smtClean="0"/>
              <a:t>Asp.Net</a:t>
            </a:r>
            <a:r>
              <a:rPr lang="en-US" dirty="0" smtClean="0"/>
              <a:t> worker process".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Language Runtime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CLR Comes with collection of services.</a:t>
            </a:r>
          </a:p>
        </p:txBody>
      </p:sp>
      <p:pic>
        <p:nvPicPr>
          <p:cNvPr id="1026" name="Picture 2" descr="E:\Training Notes\C#\Framework\CLR-Arch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590800"/>
            <a:ext cx="5715000" cy="3276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Language Runtime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'Assembly Resolver' </a:t>
            </a:r>
            <a:r>
              <a:rPr lang="en-US" dirty="0" smtClean="0"/>
              <a:t>will read manifest of exe file, it will identify private assemblies and shared assemblies required for application execution. It will forward request to 'Assembly Loader‘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Assembly loader </a:t>
            </a:r>
            <a:r>
              <a:rPr lang="en-US" dirty="0" smtClean="0"/>
              <a:t>will load assemblies from application folder or GAC into application process. 'Type Checker' will verify types used by application with CLS or CTS standards. This provides Type Safety.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'Debug Manager' </a:t>
            </a:r>
            <a:r>
              <a:rPr lang="en-US" dirty="0" smtClean="0"/>
              <a:t>will activate debugger utility for line by line execution. It allows modification of code without terminating application.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'Exception Manager' </a:t>
            </a:r>
            <a:r>
              <a:rPr lang="en-US" dirty="0" smtClean="0"/>
              <a:t>will handle exceptions thrown by application. If there is no catch block (that is solution from developer), the application will be terminated.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Language Runtime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'Com Marshals' </a:t>
            </a:r>
            <a:r>
              <a:rPr lang="en-US" dirty="0" smtClean="0"/>
              <a:t>will provide communication with Com component from dot net application. This provides COM Interpretability.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'Thread Support' </a:t>
            </a:r>
            <a:r>
              <a:rPr lang="en-US" dirty="0" smtClean="0"/>
              <a:t>service will manage multiple threads with in application process. This provides Multi-Threading.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'Garbage Collector' </a:t>
            </a:r>
            <a:r>
              <a:rPr lang="en-US" dirty="0" smtClean="0"/>
              <a:t>will release unused objects memory. This provides automatic memory management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IL to native compiler </a:t>
            </a:r>
            <a:r>
              <a:rPr lang="en-US" dirty="0" smtClean="0"/>
              <a:t>is called JIT (Just in Time) compiler. This will process IL instructions into operating system native code.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181</TotalTime>
  <Words>318</Words>
  <Application>Microsoft Office PowerPoint</Application>
  <PresentationFormat>On-screen Show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Median</vt:lpstr>
      <vt:lpstr>Common Language Runtime</vt:lpstr>
      <vt:lpstr>Slide 2</vt:lpstr>
      <vt:lpstr>Slide 3</vt:lpstr>
      <vt:lpstr>Common Language Runtime</vt:lpstr>
      <vt:lpstr>Common Language Runtime</vt:lpstr>
      <vt:lpstr>Common Language Runtime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Language Runtime</dc:title>
  <dc:creator/>
  <cp:lastModifiedBy>Administrator</cp:lastModifiedBy>
  <cp:revision>17</cp:revision>
  <dcterms:created xsi:type="dcterms:W3CDTF">2006-08-16T00:00:00Z</dcterms:created>
  <dcterms:modified xsi:type="dcterms:W3CDTF">2012-04-18T13:47:26Z</dcterms:modified>
</cp:coreProperties>
</file>