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9" r:id="rId4"/>
    <p:sldId id="265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Variable:</a:t>
            </a:r>
          </a:p>
          <a:p>
            <a:pPr lvl="1"/>
            <a:r>
              <a:rPr lang="en-US" dirty="0" smtClean="0"/>
              <a:t>A Variable is a Named Memory block where we can store the value.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Data types:</a:t>
            </a:r>
          </a:p>
          <a:p>
            <a:r>
              <a:rPr lang="en-US" dirty="0" smtClean="0"/>
              <a:t>specifies what type of data we store in the variable or memory location.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Data types are two types</a:t>
            </a:r>
          </a:p>
          <a:p>
            <a:pPr lvl="1"/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Reference types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Value types:</a:t>
            </a:r>
          </a:p>
          <a:p>
            <a:r>
              <a:rPr lang="en-US" dirty="0" smtClean="0"/>
              <a:t>In Value types the memory size of the data type will be fixed</a:t>
            </a:r>
          </a:p>
          <a:p>
            <a:r>
              <a:rPr lang="en-US" dirty="0" smtClean="0"/>
              <a:t>Value types are stored on the stack Memory</a:t>
            </a:r>
          </a:p>
          <a:p>
            <a:r>
              <a:rPr lang="en-US" dirty="0" smtClean="0"/>
              <a:t>Value types are accessed directly.</a:t>
            </a:r>
          </a:p>
          <a:p>
            <a:r>
              <a:rPr lang="en-US" dirty="0" smtClean="0"/>
              <a:t>Value types  are initialized to 0(Zero) when they are created. [default value of the value type data type is zero]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 Data types</a:t>
            </a:r>
            <a:endParaRPr lang="en-US" dirty="0"/>
          </a:p>
        </p:txBody>
      </p:sp>
      <p:pic>
        <p:nvPicPr>
          <p:cNvPr id="1026" name="Picture 2" descr="C:\Users\santuparsi\Desktop\Capture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6705600" cy="495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 types:</a:t>
            </a:r>
          </a:p>
          <a:p>
            <a:r>
              <a:rPr lang="en-US" dirty="0" smtClean="0"/>
              <a:t>In reference types the memory size will not be fixed</a:t>
            </a:r>
          </a:p>
          <a:p>
            <a:r>
              <a:rPr lang="en-US" dirty="0" smtClean="0"/>
              <a:t>reference types are stored in heap memory.</a:t>
            </a:r>
          </a:p>
          <a:p>
            <a:r>
              <a:rPr lang="en-US" dirty="0" smtClean="0"/>
              <a:t>The default value of reference type is null.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antuparsi\Desktop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1"/>
            <a:ext cx="6477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F,f</a:t>
            </a:r>
            <a:r>
              <a:rPr lang="en-US" dirty="0" smtClean="0"/>
              <a:t>--</a:t>
            </a:r>
            <a:r>
              <a:rPr lang="en-US" dirty="0" smtClean="0"/>
              <a:t>float</a:t>
            </a:r>
          </a:p>
          <a:p>
            <a:r>
              <a:rPr lang="en-US" dirty="0" smtClean="0"/>
              <a:t>float f=12.23F</a:t>
            </a:r>
          </a:p>
          <a:p>
            <a:r>
              <a:rPr lang="en-US" dirty="0" err="1" smtClean="0"/>
              <a:t>D,d</a:t>
            </a:r>
            <a:r>
              <a:rPr lang="en-US" dirty="0" smtClean="0"/>
              <a:t>--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double d=23.34D</a:t>
            </a:r>
          </a:p>
          <a:p>
            <a:r>
              <a:rPr lang="en-US" dirty="0" err="1" smtClean="0"/>
              <a:t>M,m</a:t>
            </a:r>
            <a:r>
              <a:rPr lang="en-US" dirty="0" smtClean="0"/>
              <a:t>--</a:t>
            </a:r>
            <a:r>
              <a:rPr lang="en-US" dirty="0" smtClean="0"/>
              <a:t>Decimal</a:t>
            </a:r>
          </a:p>
          <a:p>
            <a:r>
              <a:rPr lang="en-US" dirty="0" smtClean="0"/>
              <a:t>decimal dc=0.987M</a:t>
            </a:r>
          </a:p>
          <a:p>
            <a:r>
              <a:rPr lang="en-US" dirty="0" smtClean="0"/>
              <a:t>L--Long</a:t>
            </a:r>
          </a:p>
          <a:p>
            <a:r>
              <a:rPr lang="en-US" dirty="0" smtClean="0"/>
              <a:t>long l=234L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--Unsigned Long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STACK </a:t>
            </a:r>
          </a:p>
          <a:p>
            <a:r>
              <a:rPr lang="en-US" dirty="0" smtClean="0"/>
              <a:t>The stack is a place in the computer memory where all the variables that are declared and initialized </a:t>
            </a:r>
            <a:r>
              <a:rPr lang="en-US" i="1" dirty="0" smtClean="0"/>
              <a:t>before</a:t>
            </a:r>
            <a:r>
              <a:rPr lang="en-US" dirty="0" smtClean="0"/>
              <a:t> runtime are stored.</a:t>
            </a:r>
          </a:p>
          <a:p>
            <a:r>
              <a:rPr lang="en-US" dirty="0" smtClean="0"/>
              <a:t>Stack is used for temporary storage of information.Once we close the program the memory of the variable will not no more there.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HEAP</a:t>
            </a:r>
          </a:p>
          <a:p>
            <a:r>
              <a:rPr lang="en-US" dirty="0" smtClean="0"/>
              <a:t>The heap is the section of computer memory where all the variables created or initialized </a:t>
            </a:r>
            <a:r>
              <a:rPr lang="en-US" i="1" dirty="0" smtClean="0"/>
              <a:t>at</a:t>
            </a:r>
            <a:r>
              <a:rPr lang="en-US" dirty="0" smtClean="0"/>
              <a:t> runtime are stored. </a:t>
            </a:r>
          </a:p>
          <a:p>
            <a:r>
              <a:rPr lang="en-US" dirty="0" smtClean="0"/>
              <a:t>it is a permanent memory. it is used for dynamic memory allocation. when we come out from the program still the memory will be allocated to the variable or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</TotalTime>
  <Words>170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Data Types</vt:lpstr>
      <vt:lpstr>Value type Data types</vt:lpstr>
      <vt:lpstr>Reference Types</vt:lpstr>
      <vt:lpstr> Reference Types</vt:lpstr>
      <vt:lpstr> Reference Types</vt:lpstr>
      <vt:lpstr>Stack and Heap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&amp; Reference Types</dc:title>
  <dc:creator/>
  <cp:lastModifiedBy>santuparsi</cp:lastModifiedBy>
  <cp:revision>38</cp:revision>
  <dcterms:created xsi:type="dcterms:W3CDTF">2006-08-16T00:00:00Z</dcterms:created>
  <dcterms:modified xsi:type="dcterms:W3CDTF">2012-06-11T08:02:06Z</dcterms:modified>
</cp:coreProperties>
</file>