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5" r:id="rId8"/>
    <p:sldId id="260" r:id="rId9"/>
    <p:sldId id="26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11-06-18T06:39:56.0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2023 2951,'0'0,"-124"0,-99 0,173 0,-24 0,-25 0,-50 0,25-24,0-1,50 0,-497-149,497 125,49-1,-25 25,1 1,24-51,25 1,-50 24,1 1,24-51,-25 51,50-50,0-26,25 26,25-25,-1 25,-24 49,0-98,49 123,-24-74,74-25,-75 49,26 26,-26-1,75-74,-74 74,24 25,26-49,-75 24,148-24,-49-25,-25 74,-74 25,50-50,24 1,-25 49,-24-25,24-25,-49 50,0 0,-25 0,25 0,-1 0,1 0,50 0,-1 0,1 0,24 0,-25 0,-24 0,-1 0,-24 0,0 0,-25 0,25 25,0-25,49 25,50 25,-50-1,1-49,-1 50,1-25,-51-25,1 24,-50-24,1 0</inkml:trace>
  <inkml:trace contextRef="#ctx0" brushRef="#br0" timeOffset="1485">2991 744,'24'25,"1"-1,0-24,-25 0,0 0,0 0,0 0,25 0,0-24,49-1,-49 25,25 0,-26 0,1-25,-25 0,50-24,24-1,-49 25,25-49,-1 24,-49 25,0-24,0-1,-25 25,1 1,24-1,-25 25,0-50,25 50,0-25,-25 25,0-49,-24 49,-26-25,26 0,-1 0,1 25,-1-49,25 49,0 0,0 0,25 0,-49 0,49 0,-25 0,25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3891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similar to function pointers in c++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a mechanism by which methods can be passed as method parameters instead of data.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 unlike C’s function pointer, delegates are type-safe and object oriented.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used to implement call-backs.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method can call another method through the delegate that is passed to it . This is known as an asynchronous callback.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 class and interface it is also a type and its references are also created and instantiated.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Delegate is an object that refer to a method.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general-purpose mechanism for indirectly calling methods at runtime.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we call a Delegate all the methods associate with the Delegate object will executes.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lambda expression is an anonymous function that can be used to create delegates or expression tree types.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the lambda operator, which is read as "goes to".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many LINQ expressions can be written using Lambda expression.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is very easy to use aggregate functions with lambda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using System;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class X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delegate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cube(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static void Main(string[]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nb-NO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cube myDelegate = </a:t>
            </a:r>
            <a:r>
              <a:rPr lang="nb-NO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x =&gt; x*x*x;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j =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myDelegate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Console.Write</a:t>
            </a:r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(j);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400" b="1" dirty="0">
              <a:solidFill>
                <a:srgbClr val="5F5F5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5F5F5F"/>
                </a:solidFill>
                <a:latin typeface="Courier New" pitchFamily="49" charset="0"/>
                <a:cs typeface="Courier New" pitchFamily="49" charset="0"/>
              </a:rPr>
              <a:t>//Prints 125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implement delegate in our application we need to declare delegates, instantiate delegates and call delegates.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 can declare delegates by using 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keyword.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Declaration: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access-modifier  delegate  return-type delegate-name(parameter-list);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Ex: delegate void Mydelegate(string s);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Instantiation 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delegate-name  object-name=new delegate-name(method-name)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delegate-name  object-name=method-name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Invocation </a:t>
            </a:r>
          </a:p>
          <a:p>
            <a:pPr lvl="1">
              <a:buNone/>
            </a:pP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object-name();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The delegate  can refer to the methods, which have the same signature and return type of the delegate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Delegates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two types.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cast Delegate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 cast Delegate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Delegates[Contd.]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cast Delegate: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Single-cast delegate refer to one method at a time.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single-cast delegate derived from  </a:t>
            </a:r>
            <a:r>
              <a:rPr lang="en-US" dirty="0"/>
              <a:t>System.Delegate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9458" name="Picture 2" descr="C:\Users\santuparsi\Desktop\Captu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2263" y="3581400"/>
            <a:ext cx="5037137" cy="2744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Multicast delegate can invoke multiple methods at same time.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Multicast delegate refers from  the </a:t>
            </a:r>
            <a:r>
              <a:rPr lang="en-US" dirty="0"/>
              <a:t>System.MulticastDelegate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Class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When a multicast delegate is called ,it executes all the methods it wraps in the calling order.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methods called by the multicast delegate should not have a return value.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a method to the delegate object , you simply make use of the overloaded += operator.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remove a method from the delegate object you make use of the overloaded operator -=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delegates calls a sequence of methods in the specified order.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one of the methods in the sequence throws an exception, the iteration stops there!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Multicast Delegate</a:t>
            </a:r>
          </a:p>
        </p:txBody>
      </p:sp>
      <p:pic>
        <p:nvPicPr>
          <p:cNvPr id="20482" name="Picture 2" descr="C:\Users\santuparsi\Desktop\Cap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95400"/>
            <a:ext cx="7696200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delegates: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Delegates are type-safe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Event handling mechanism  to know which  method to call when the event occurs.</a:t>
            </a:r>
          </a:p>
          <a:p>
            <a:pPr lvl="1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 multithreaded programming to supply the starting point of the thread execution.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Anonymous method is a new feature added in C# 2.0</a:t>
            </a:r>
          </a:p>
          <a:p>
            <a:r>
              <a:rPr lang="en-US" dirty="0"/>
              <a:t>An anonymous method is an unnamed block of code that is used as parameter for the delegate.</a:t>
            </a:r>
          </a:p>
          <a:p>
            <a:pPr lvl="1">
              <a:buNone/>
            </a:pPr>
            <a:r>
              <a:rPr lang="en-US" dirty="0"/>
              <a:t>	Public  </a:t>
            </a:r>
            <a:r>
              <a:rPr lang="en-US" dirty="0">
                <a:solidFill>
                  <a:srgbClr val="C00000"/>
                </a:solidFill>
              </a:rPr>
              <a:t>delegate</a:t>
            </a:r>
            <a:r>
              <a:rPr lang="en-US" dirty="0"/>
              <a:t> void Mydelegate();</a:t>
            </a:r>
          </a:p>
          <a:p>
            <a:pPr lvl="1">
              <a:buNone/>
            </a:pPr>
            <a:r>
              <a:rPr lang="en-US" dirty="0"/>
              <a:t>	Mydelegate d=</a:t>
            </a:r>
            <a:r>
              <a:rPr lang="en-US" dirty="0">
                <a:solidFill>
                  <a:srgbClr val="C00000"/>
                </a:solidFill>
              </a:rPr>
              <a:t>delegate</a:t>
            </a:r>
          </a:p>
          <a:p>
            <a:pPr lvl="1">
              <a:buNone/>
            </a:pPr>
            <a:r>
              <a:rPr lang="en-US" dirty="0"/>
              <a:t>		{</a:t>
            </a:r>
          </a:p>
          <a:p>
            <a:pPr lvl="1">
              <a:buNone/>
            </a:pPr>
            <a:r>
              <a:rPr lang="en-US" dirty="0"/>
              <a:t>		----------------------</a:t>
            </a:r>
          </a:p>
          <a:p>
            <a:pPr lvl="1">
              <a:buNone/>
            </a:pPr>
            <a:r>
              <a:rPr lang="en-US" dirty="0"/>
              <a:t>		--------------------	           </a:t>
            </a:r>
            <a:r>
              <a:rPr lang="en-US" dirty="0">
                <a:solidFill>
                  <a:srgbClr val="C00000"/>
                </a:solidFill>
              </a:rPr>
              <a:t>Anonymous code</a:t>
            </a:r>
          </a:p>
          <a:p>
            <a:pPr lvl="1">
              <a:buNone/>
            </a:pPr>
            <a:r>
              <a:rPr lang="en-US" dirty="0"/>
              <a:t>		};</a:t>
            </a:r>
          </a:p>
          <a:p>
            <a:pPr lvl="1">
              <a:buNone/>
            </a:pPr>
            <a:r>
              <a:rPr lang="en-US" dirty="0"/>
              <a:t>d()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>
            <a:off x="4495800" y="3505200"/>
            <a:ext cx="6858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8600" y="4419600"/>
              <a:ext cx="1276350" cy="1063625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307" y="4410251"/>
                <a:ext cx="1294936" cy="108232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761</TotalTime>
  <Words>590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Tw Cen MT</vt:lpstr>
      <vt:lpstr>Wingdings</vt:lpstr>
      <vt:lpstr>Wingdings 2</vt:lpstr>
      <vt:lpstr>Median</vt:lpstr>
      <vt:lpstr>Delegates</vt:lpstr>
      <vt:lpstr>Delegates</vt:lpstr>
      <vt:lpstr>Types of Delegates</vt:lpstr>
      <vt:lpstr>Types of Delegates[Contd.]</vt:lpstr>
      <vt:lpstr>Multicast Delegate</vt:lpstr>
      <vt:lpstr>Multicast Delegate</vt:lpstr>
      <vt:lpstr>Multicast Delegate</vt:lpstr>
      <vt:lpstr>Delegates</vt:lpstr>
      <vt:lpstr>Anonymous Methods</vt:lpstr>
      <vt:lpstr>Lambda expression</vt:lpstr>
      <vt:lpstr>Lambda expression 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Delegates</dc:title>
  <dc:creator/>
  <cp:lastModifiedBy>San San</cp:lastModifiedBy>
  <cp:revision>71</cp:revision>
  <dcterms:created xsi:type="dcterms:W3CDTF">2006-08-16T00:00:00Z</dcterms:created>
  <dcterms:modified xsi:type="dcterms:W3CDTF">2023-06-28T05:37:56Z</dcterms:modified>
</cp:coreProperties>
</file>