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OOP stands </a:t>
            </a:r>
            <a:r>
              <a:rPr lang="en-US" dirty="0" smtClean="0"/>
              <a:t>for Object Oriented programming</a:t>
            </a:r>
          </a:p>
          <a:p>
            <a:r>
              <a:rPr lang="en-US" dirty="0" smtClean="0"/>
              <a:t>OOPS is a Concept or methodology for building the software applications</a:t>
            </a:r>
          </a:p>
          <a:p>
            <a:r>
              <a:rPr lang="en-US" dirty="0" smtClean="0"/>
              <a:t>This methodology was implemented by so many languages like  c++, java,c#.net,vb.net etc.</a:t>
            </a:r>
          </a:p>
          <a:p>
            <a:r>
              <a:rPr lang="en-US" dirty="0" smtClean="0"/>
              <a:t>Advantage of OOPS:</a:t>
            </a:r>
          </a:p>
          <a:p>
            <a:pPr lvl="1"/>
            <a:r>
              <a:rPr lang="en-US" dirty="0" smtClean="0"/>
              <a:t>1.Flexibility</a:t>
            </a:r>
          </a:p>
          <a:p>
            <a:pPr lvl="1"/>
            <a:r>
              <a:rPr lang="en-US" dirty="0" smtClean="0"/>
              <a:t>2.Reusability</a:t>
            </a:r>
          </a:p>
          <a:p>
            <a:pPr lvl="1"/>
            <a:r>
              <a:rPr lang="en-US" dirty="0" smtClean="0"/>
              <a:t>3.securiry</a:t>
            </a:r>
          </a:p>
          <a:p>
            <a:pPr lvl="1"/>
            <a:r>
              <a:rPr lang="en-US" dirty="0" smtClean="0"/>
              <a:t>4.easy maintenance and modify the code</a:t>
            </a:r>
          </a:p>
          <a:p>
            <a:pPr lvl="1"/>
            <a:r>
              <a:rPr lang="en-US" dirty="0" smtClean="0"/>
              <a:t>5.allows communication between object to object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Features of OOPS:</a:t>
            </a:r>
          </a:p>
          <a:p>
            <a:pPr lvl="1"/>
            <a:r>
              <a:rPr lang="en-US" dirty="0" smtClean="0"/>
              <a:t>Encapsulation</a:t>
            </a:r>
            <a:endParaRPr lang="en-US" dirty="0" smtClean="0"/>
          </a:p>
          <a:p>
            <a:pPr lvl="1"/>
            <a:r>
              <a:rPr lang="en-US" dirty="0" err="1" smtClean="0"/>
              <a:t>Inheritence</a:t>
            </a:r>
            <a:endParaRPr lang="en-US" dirty="0" smtClean="0"/>
          </a:p>
          <a:p>
            <a:pPr lvl="1"/>
            <a:r>
              <a:rPr lang="en-US" dirty="0" err="1" smtClean="0"/>
              <a:t>Ploymorphism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Encapsulation:</a:t>
            </a:r>
          </a:p>
          <a:p>
            <a:pPr lvl="1"/>
            <a:r>
              <a:rPr lang="en-US" dirty="0" smtClean="0"/>
              <a:t>Is the process of grouping or wrapping up the data into single unit or single entity.</a:t>
            </a:r>
          </a:p>
          <a:p>
            <a:pPr lvl="1"/>
            <a:r>
              <a:rPr lang="en-US" dirty="0" smtClean="0"/>
              <a:t>we can implement encapsulation using classes and structures.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Inheritance:</a:t>
            </a:r>
          </a:p>
          <a:p>
            <a:pPr lvl="1"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Is the concept of creating new class from already existing class  or Creating new functionality base on existing functionality.</a:t>
            </a:r>
          </a:p>
          <a:p>
            <a:pPr lvl="0">
              <a:buClr>
                <a:srgbClr val="0BD0D9"/>
              </a:buClr>
            </a:pPr>
            <a:r>
              <a:rPr lang="en-US" dirty="0" smtClean="0">
                <a:solidFill>
                  <a:srgbClr val="C00000"/>
                </a:solidFill>
              </a:rPr>
              <a:t>Polymorphism:</a:t>
            </a:r>
          </a:p>
          <a:p>
            <a:pPr lvl="1">
              <a:buClr>
                <a:srgbClr val="0BD0D9"/>
              </a:buClr>
            </a:pPr>
            <a:r>
              <a:rPr lang="en-US" dirty="0" smtClean="0"/>
              <a:t>Is the process of defining the new functionality with same name.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</TotalTime>
  <Words>127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OOPS Overview</vt:lpstr>
      <vt:lpstr>OOPS Overview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Overview</dc:title>
  <dc:creator/>
  <cp:lastModifiedBy>santuparsi</cp:lastModifiedBy>
  <cp:revision>4</cp:revision>
  <dcterms:created xsi:type="dcterms:W3CDTF">2006-08-16T00:00:00Z</dcterms:created>
  <dcterms:modified xsi:type="dcterms:W3CDTF">2013-01-23T17:53:39Z</dcterms:modified>
</cp:coreProperties>
</file>