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305" autoAdjust="0"/>
    <p:restoredTop sz="82707" autoAdjust="0"/>
  </p:normalViewPr>
  <p:slideViewPr>
    <p:cSldViewPr>
      <p:cViewPr>
        <p:scale>
          <a:sx n="50" d="100"/>
          <a:sy n="50" d="100"/>
        </p:scale>
        <p:origin x="-2208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Type conversion  is a process of converting values from one data type to another data types</a:t>
            </a:r>
          </a:p>
          <a:p>
            <a:r>
              <a:rPr lang="en-US" dirty="0" smtClean="0"/>
              <a:t>Type Conversion 3 types.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Boxing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Un Boxing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Casting</a:t>
            </a:r>
          </a:p>
          <a:p>
            <a:pPr lvl="0">
              <a:buClr>
                <a:srgbClr val="0BD0D9"/>
              </a:buClr>
            </a:pPr>
            <a:r>
              <a:rPr lang="en-US" dirty="0" smtClean="0">
                <a:solidFill>
                  <a:srgbClr val="C00000"/>
                </a:solidFill>
              </a:rPr>
              <a:t>Boxing: </a:t>
            </a:r>
            <a:r>
              <a:rPr lang="en-US" dirty="0" smtClean="0">
                <a:solidFill>
                  <a:prstClr val="black"/>
                </a:solidFill>
              </a:rPr>
              <a:t>Is a process of converting value types to predefined reference types.</a:t>
            </a:r>
          </a:p>
          <a:p>
            <a:pPr lvl="0">
              <a:buClr>
                <a:srgbClr val="0BD0D9"/>
              </a:buClr>
            </a:pPr>
            <a:r>
              <a:rPr lang="en-US" dirty="0" smtClean="0">
                <a:solidFill>
                  <a:prstClr val="black"/>
                </a:solidFill>
              </a:rPr>
              <a:t>Converting value types to object is a implicit conversion</a:t>
            </a:r>
          </a:p>
          <a:p>
            <a:pPr lvl="0">
              <a:buClr>
                <a:srgbClr val="0BD0D9"/>
              </a:buClr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lvl="0">
              <a:buClr>
                <a:srgbClr val="0BD0D9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lvl="1">
              <a:buClr>
                <a:srgbClr val="0BD0D9"/>
              </a:buClr>
              <a:buNone/>
            </a:pPr>
            <a:r>
              <a:rPr lang="en-US" dirty="0" smtClean="0">
                <a:solidFill>
                  <a:prstClr val="black"/>
                </a:solidFill>
              </a:rPr>
              <a:t>							Implicit conversion</a:t>
            </a:r>
          </a:p>
          <a:p>
            <a:pPr lvl="1">
              <a:buClr>
                <a:srgbClr val="0BD0D9"/>
              </a:buClr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lvl="1">
              <a:buClr>
                <a:srgbClr val="0BD0D9"/>
              </a:buClr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lvl="1">
              <a:buClr>
                <a:srgbClr val="0BD0D9"/>
              </a:buClr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lvl="1">
              <a:buClr>
                <a:srgbClr val="0BD0D9"/>
              </a:buClr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lvl="1">
              <a:buClr>
                <a:srgbClr val="0BD0D9"/>
              </a:buClr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lvl="1">
              <a:buClr>
                <a:srgbClr val="0BD0D9"/>
              </a:buClr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lvl="1">
              <a:buClr>
                <a:srgbClr val="0BD0D9"/>
              </a:buClr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lvl="1">
              <a:buClr>
                <a:srgbClr val="0BD0D9"/>
              </a:buClr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lvl="0">
              <a:buClr>
                <a:srgbClr val="0BD0D9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lvl="1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51816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endParaRPr lang="en-US" dirty="0" smtClean="0"/>
          </a:p>
          <a:p>
            <a:pPr algn="ctr"/>
            <a:r>
              <a:rPr lang="en-US" dirty="0" smtClean="0"/>
              <a:t>Double</a:t>
            </a:r>
          </a:p>
          <a:p>
            <a:pPr algn="ctr"/>
            <a:r>
              <a:rPr lang="en-US" dirty="0" smtClean="0"/>
              <a:t>Float</a:t>
            </a:r>
          </a:p>
          <a:p>
            <a:pPr algn="ctr"/>
            <a:r>
              <a:rPr lang="en-US" dirty="0" smtClean="0"/>
              <a:t>Byte etc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5638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2667000" y="5753100"/>
            <a:ext cx="1219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>
            <a:off x="5410200" y="5486400"/>
            <a:ext cx="5334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2590800" y="5181600"/>
            <a:ext cx="12954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2590800" y="5829300"/>
            <a:ext cx="12954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1"/>
          </p:cNvCxnSpPr>
          <p:nvPr/>
        </p:nvCxnSpPr>
        <p:spPr>
          <a:xfrm flipV="1">
            <a:off x="2667000" y="5829300"/>
            <a:ext cx="1219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Clr>
                <a:srgbClr val="0BD0D9"/>
              </a:buClr>
            </a:pPr>
            <a:r>
              <a:rPr lang="en-US" dirty="0" smtClean="0">
                <a:solidFill>
                  <a:prstClr val="black"/>
                </a:solidFill>
              </a:rPr>
              <a:t>Converting value types to string is a explicit conversion use </a:t>
            </a:r>
            <a:r>
              <a:rPr lang="en-US" dirty="0" err="1" smtClean="0">
                <a:solidFill>
                  <a:prstClr val="black"/>
                </a:solidFill>
              </a:rPr>
              <a:t>Tostring</a:t>
            </a:r>
            <a:r>
              <a:rPr lang="en-US" dirty="0" smtClean="0">
                <a:solidFill>
                  <a:prstClr val="black"/>
                </a:solidFill>
              </a:rPr>
              <a:t>() method </a:t>
            </a:r>
            <a:r>
              <a:rPr lang="en-US" dirty="0" smtClean="0">
                <a:solidFill>
                  <a:prstClr val="black"/>
                </a:solidFill>
              </a:rPr>
              <a:t>explicitly</a:t>
            </a:r>
            <a:endParaRPr lang="en-US" dirty="0" smtClean="0">
              <a:solidFill>
                <a:prstClr val="black"/>
              </a:solidFill>
            </a:endParaRPr>
          </a:p>
          <a:p>
            <a:pPr lvl="0">
              <a:buClr>
                <a:srgbClr val="0BD0D9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lvl="0">
              <a:buClr>
                <a:srgbClr val="0BD0D9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lvl="0">
              <a:buClr>
                <a:srgbClr val="0BD0D9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lvl="0">
              <a:buClr>
                <a:srgbClr val="0BD0D9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lvl="0">
              <a:buClr>
                <a:srgbClr val="0BD0D9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lvl="0">
              <a:buClr>
                <a:srgbClr val="0BD0D9"/>
              </a:buClr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lvl="0">
              <a:buClr>
                <a:srgbClr val="0BD0D9"/>
              </a:buClr>
            </a:pPr>
            <a:r>
              <a:rPr lang="en-US" dirty="0" err="1" smtClean="0">
                <a:solidFill>
                  <a:prstClr val="black"/>
                </a:solidFill>
              </a:rPr>
              <a:t>Tostring</a:t>
            </a:r>
            <a:r>
              <a:rPr lang="en-US" dirty="0" smtClean="0">
                <a:solidFill>
                  <a:prstClr val="black"/>
                </a:solidFill>
              </a:rPr>
              <a:t> () is a method which converts any value type to string.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28800" y="2590800"/>
            <a:ext cx="4267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=20;</a:t>
            </a:r>
          </a:p>
          <a:p>
            <a:pPr algn="ctr"/>
            <a:r>
              <a:rPr lang="en-US" dirty="0" smtClean="0"/>
              <a:t>Byte b=12;</a:t>
            </a:r>
          </a:p>
          <a:p>
            <a:pPr algn="ctr"/>
            <a:r>
              <a:rPr lang="en-US" dirty="0" smtClean="0"/>
              <a:t>String s1,s2;</a:t>
            </a:r>
          </a:p>
          <a:p>
            <a:pPr algn="ctr"/>
            <a:r>
              <a:rPr lang="en-US" dirty="0" smtClean="0"/>
              <a:t>S1=</a:t>
            </a:r>
            <a:r>
              <a:rPr lang="en-US" dirty="0" err="1" smtClean="0"/>
              <a:t>i.ToSring</a:t>
            </a:r>
            <a:r>
              <a:rPr lang="en-US" dirty="0" smtClean="0"/>
              <a:t>();</a:t>
            </a:r>
          </a:p>
          <a:p>
            <a:pPr algn="ctr"/>
            <a:r>
              <a:rPr lang="en-US" dirty="0" smtClean="0"/>
              <a:t>S2=</a:t>
            </a:r>
            <a:r>
              <a:rPr lang="en-US" dirty="0" err="1" smtClean="0"/>
              <a:t>b.ToString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Conversion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Un Boxing: </a:t>
            </a:r>
            <a:r>
              <a:rPr lang="en-US" dirty="0" smtClean="0"/>
              <a:t>Converting Predefined reference types to value types</a:t>
            </a:r>
          </a:p>
          <a:p>
            <a:r>
              <a:rPr lang="en-US" dirty="0" smtClean="0"/>
              <a:t>Converting strings to value types using parsing method</a:t>
            </a:r>
          </a:p>
          <a:p>
            <a:r>
              <a:rPr lang="en-US" dirty="0" smtClean="0"/>
              <a:t>Syntax:</a:t>
            </a:r>
          </a:p>
          <a:p>
            <a:r>
              <a:rPr lang="en-US" dirty="0" smtClean="0"/>
              <a:t>Alias. Parse(string variable name)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Alias is any value type data type.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3581400"/>
            <a:ext cx="3200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 s=“20”;</a:t>
            </a:r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algn="ctr"/>
            <a:r>
              <a:rPr lang="en-US" dirty="0" smtClean="0"/>
              <a:t>Byte b;</a:t>
            </a:r>
          </a:p>
          <a:p>
            <a:pPr algn="ctr"/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int.parse</a:t>
            </a:r>
            <a:r>
              <a:rPr lang="en-US" dirty="0" smtClean="0"/>
              <a:t>(s);</a:t>
            </a:r>
          </a:p>
          <a:p>
            <a:pPr algn="ctr"/>
            <a:r>
              <a:rPr lang="en-US" dirty="0" smtClean="0"/>
              <a:t>B=</a:t>
            </a:r>
            <a:r>
              <a:rPr lang="en-US" dirty="0" err="1" smtClean="0"/>
              <a:t>byte.parse</a:t>
            </a:r>
            <a:r>
              <a:rPr lang="en-US" dirty="0" smtClean="0"/>
              <a:t>(s)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Convert is a predefined class using to convert from one data type to another</a:t>
            </a:r>
          </a:p>
          <a:p>
            <a:r>
              <a:rPr lang="en-US" smtClean="0"/>
              <a:t>it comes with collection of methods</a:t>
            </a:r>
          </a:p>
          <a:p>
            <a:r>
              <a:rPr lang="en-US" smtClean="0"/>
              <a:t>methods of convert class:</a:t>
            </a:r>
          </a:p>
          <a:p>
            <a:r>
              <a:rPr lang="en-US" smtClean="0"/>
              <a:t>	Convert.Tochar(value)--converting into char</a:t>
            </a:r>
          </a:p>
          <a:p>
            <a:r>
              <a:rPr lang="en-US" smtClean="0"/>
              <a:t>	Convert.ToByte(value)</a:t>
            </a:r>
          </a:p>
          <a:p>
            <a:r>
              <a:rPr lang="en-US" smtClean="0"/>
              <a:t>	Convert.ToBoolen(value)</a:t>
            </a:r>
          </a:p>
          <a:p>
            <a:r>
              <a:rPr lang="en-US" smtClean="0"/>
              <a:t>	Convert.ToDatetime(value)</a:t>
            </a:r>
          </a:p>
          <a:p>
            <a:r>
              <a:rPr lang="en-US" smtClean="0"/>
              <a:t>	Convert.ToInt16(value)---for short</a:t>
            </a:r>
          </a:p>
          <a:p>
            <a:r>
              <a:rPr lang="en-US" smtClean="0"/>
              <a:t>	Convert.Toint32(value)---for int</a:t>
            </a:r>
          </a:p>
          <a:p>
            <a:r>
              <a:rPr lang="en-US" smtClean="0"/>
              <a:t>	Convert.ToInt64(value)---for long</a:t>
            </a:r>
          </a:p>
          <a:p>
            <a:r>
              <a:rPr lang="en-US" smtClean="0"/>
              <a:t>	Convert.ToUint16(value)----for ushort</a:t>
            </a:r>
          </a:p>
          <a:p>
            <a:r>
              <a:rPr lang="en-US" smtClean="0"/>
              <a:t>	Convert.ToUint32(value)---- for uint</a:t>
            </a:r>
          </a:p>
          <a:p>
            <a:r>
              <a:rPr lang="en-US" smtClean="0"/>
              <a:t>	Convert.ToUint64(value)----for Ulong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272</TotalTime>
  <Words>176</Words>
  <Application>Microsoft Office PowerPoint</Application>
  <PresentationFormat>On-screen Show (4:3)</PresentationFormat>
  <Paragraphs>67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Median</vt:lpstr>
      <vt:lpstr>Type Conversion</vt:lpstr>
      <vt:lpstr>Boxing</vt:lpstr>
      <vt:lpstr>Type Conversion</vt:lpstr>
      <vt:lpstr>Convert class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Conversion</dc:title>
  <dc:creator/>
  <cp:lastModifiedBy>santuparsi</cp:lastModifiedBy>
  <cp:revision>31</cp:revision>
  <dcterms:created xsi:type="dcterms:W3CDTF">2006-08-16T00:00:00Z</dcterms:created>
  <dcterms:modified xsi:type="dcterms:W3CDTF">2012-09-05T14:59:07Z</dcterms:modified>
</cp:coreProperties>
</file>