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0" r:id="rId3"/>
    <p:sldId id="261" r:id="rId4"/>
    <p:sldId id="257" r:id="rId5"/>
    <p:sldId id="263" r:id="rId6"/>
    <p:sldId id="258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741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168A0F-649F-4C97-B40A-0C44105BD79B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E14CC-2DBD-46FF-A4A3-27C8D547286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82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B024-991E-12DC-68E8-EEA01CA5A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1EBDE5-536E-0AE4-9A22-1BF57E94CD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9A5D00-D167-7505-C4A2-31A13D3DE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44016-5591-1756-895F-B51EDF7CF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34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04F47-A681-5674-DBEB-66688D388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EDA93-101F-B745-E72F-13510A677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E9B68A-25E8-DA4E-DB68-D1D98BFFA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95645-82A6-DB7B-DF7D-20478488EE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49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5221A-8023-4DAB-3E81-48D396F1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90286-FE02-C94C-75F6-4B5D8D9E9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4C8D8A-BDCA-3704-74BE-7D634A8F8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124CA-EC15-9B48-C54D-15DC39611D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96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76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5CDD8-A3B3-36AA-5996-EB0E8C63E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BB70C9-25AC-1C30-F9E8-1A556E2AE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75591-3E95-6CD2-86B6-6604480C7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1623D-801C-EF33-E1F4-A4505D527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E14CC-2DBD-46FF-A4A3-27C8D54728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19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Exception Handling in .NET Core Web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Handling exceptions effectively is crucial for building robust and user-friendly applications.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Hear we dives into exception handling in .NET Core Web API, showing how to create custom exceptions and manage them globally for a cleaner, more efficient codebase.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Why Exception Handling Matters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Properly handled exceptions ensure that your application behaves predictably under all circumstances.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prevents sensitive error details from being exposed to the end user.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provides meaningful feedback to users, enhancing their experience.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It makes the codebase easier to maintain and debug.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8D818-FCD6-030F-AEC7-1CAF43EDB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572594-ACFB-AC5C-47E7-836147BC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Exception Handling in .NET Core Web 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8E69CB-07A9-F261-BB5A-EC037C9929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In ASP.NET Core Web API, handling exceptions properly is important for maintaining a reliable, user-friendly, and secure API. Here's how you can handle exceptions in Asp.net Core.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1. Use try-catch in Specific Actions(Optional)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2.</a:t>
            </a:r>
            <a:r>
              <a:rPr lang="en-US" sz="2000" dirty="0"/>
              <a:t> Use </a:t>
            </a:r>
            <a:r>
              <a:rPr lang="en-US" sz="2000" dirty="0" err="1"/>
              <a:t>UseDeveloperExceptionPage</a:t>
            </a:r>
            <a:r>
              <a:rPr lang="en-US" sz="2000" dirty="0"/>
              <a:t>()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Middleware (Simple Built-in Option)(Development Environment)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3. Use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UseExceptionHandler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 Middleware (Simple Built-in Option)(Production Environment)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4. Use </a:t>
            </a:r>
            <a:r>
              <a:rPr lang="en-US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ExceptionFilter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  <a:r>
              <a:rPr lang="en-US" sz="2000" dirty="0"/>
              <a:t> Use </a:t>
            </a:r>
            <a:r>
              <a:rPr lang="en-US" sz="2000" dirty="0" err="1"/>
              <a:t>builder.Services.AddExceptionHandler</a:t>
            </a:r>
            <a:r>
              <a:rPr lang="en-US" sz="2000" dirty="0"/>
              <a:t>()-which is part of the </a:t>
            </a:r>
            <a:r>
              <a:rPr lang="en-US" sz="2000" b="1" dirty="0"/>
              <a:t>new built-in exception handling middleware</a:t>
            </a:r>
            <a:r>
              <a:rPr lang="en-US" sz="2000" dirty="0"/>
              <a:t> introduced in </a:t>
            </a:r>
            <a:r>
              <a:rPr lang="en-US" sz="2000" b="1" dirty="0"/>
              <a:t>.NET 7+</a:t>
            </a:r>
            <a:r>
              <a:rPr lang="en-US" sz="2000" dirty="0"/>
              <a:t> for cleaner and declarative exception handling.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5.</a:t>
            </a:r>
            <a:r>
              <a:rPr lang="en-US" sz="2000" dirty="0"/>
              <a:t> Use Global Exception Handling Middleware (Best Practice)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7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BE35-D6F6-BEAA-4F2A-679FBBF07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1F49A-704F-A6D8-52FB-AE49DD0A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Exception Handling in .NET Core Web API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C96BF-6F06-A4A3-9CAB-15FD76A176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000" b="1" dirty="0"/>
              <a:t>1.app.UseDeveloperExceptionPage()</a:t>
            </a:r>
          </a:p>
          <a:p>
            <a:r>
              <a:rPr lang="en-US" sz="2000" dirty="0"/>
              <a:t>For: </a:t>
            </a:r>
            <a:r>
              <a:rPr lang="en-US" sz="2000" b="1" dirty="0"/>
              <a:t>Development Environment</a:t>
            </a:r>
          </a:p>
          <a:p>
            <a:r>
              <a:rPr lang="en-US" sz="2000" b="1" dirty="0"/>
              <a:t>✔️ Purpose:</a:t>
            </a:r>
          </a:p>
          <a:p>
            <a:r>
              <a:rPr lang="en-US" sz="2000" dirty="0"/>
              <a:t>Displays a </a:t>
            </a:r>
            <a:r>
              <a:rPr lang="en-US" sz="2000" b="1" dirty="0"/>
              <a:t>detailed error page</a:t>
            </a:r>
            <a:r>
              <a:rPr lang="en-US" sz="2000" dirty="0"/>
              <a:t> in the browser, including:</a:t>
            </a:r>
          </a:p>
          <a:p>
            <a:r>
              <a:rPr lang="en-US" sz="2000" dirty="0"/>
              <a:t>Stack trace</a:t>
            </a:r>
          </a:p>
          <a:p>
            <a:r>
              <a:rPr lang="en-US" sz="2000" dirty="0"/>
              <a:t>Request information</a:t>
            </a:r>
          </a:p>
          <a:p>
            <a:r>
              <a:rPr lang="en-US" sz="2000" dirty="0"/>
              <a:t>Query strings</a:t>
            </a:r>
          </a:p>
          <a:p>
            <a:r>
              <a:rPr lang="en-US" sz="2000" dirty="0"/>
              <a:t>Cookies</a:t>
            </a:r>
          </a:p>
          <a:p>
            <a:r>
              <a:rPr lang="en-US" sz="2000" dirty="0"/>
              <a:t>Headers</a:t>
            </a:r>
          </a:p>
          <a:p>
            <a:r>
              <a:rPr lang="en-US" sz="2000" dirty="0"/>
              <a:t>Route data</a:t>
            </a:r>
          </a:p>
          <a:p>
            <a:r>
              <a:rPr lang="en-US" sz="2000" b="1" dirty="0"/>
              <a:t>📌 When to use:</a:t>
            </a:r>
          </a:p>
          <a:p>
            <a:r>
              <a:rPr lang="en-US" sz="2000" dirty="0"/>
              <a:t>In the </a:t>
            </a:r>
            <a:r>
              <a:rPr lang="en-US" sz="2000" b="1" dirty="0"/>
              <a:t>Development</a:t>
            </a:r>
            <a:r>
              <a:rPr lang="en-US" sz="2000" dirty="0"/>
              <a:t> environment only — it helps developers debug issues.</a:t>
            </a:r>
          </a:p>
          <a:p>
            <a:r>
              <a:rPr lang="en-US" sz="2000" b="1" dirty="0"/>
              <a:t>🧪 Output example:</a:t>
            </a:r>
          </a:p>
          <a:p>
            <a:r>
              <a:rPr lang="en-US" sz="2000" dirty="0"/>
              <a:t>A full HTML page with:</a:t>
            </a:r>
          </a:p>
          <a:p>
            <a:r>
              <a:rPr lang="en-US" sz="2000" dirty="0"/>
              <a:t>Exception type</a:t>
            </a:r>
          </a:p>
          <a:p>
            <a:r>
              <a:rPr lang="en-US" sz="2000" dirty="0"/>
              <a:t>Message</a:t>
            </a:r>
          </a:p>
          <a:p>
            <a:r>
              <a:rPr lang="en-US" sz="2000" dirty="0"/>
              <a:t>Stack trace</a:t>
            </a:r>
          </a:p>
          <a:p>
            <a:r>
              <a:rPr lang="en-US" sz="2000" dirty="0"/>
              <a:t>Request details</a:t>
            </a:r>
          </a:p>
          <a:p>
            <a:r>
              <a:rPr lang="en-US" sz="2000" b="1" dirty="0"/>
              <a:t>🔐 Not safe for production:</a:t>
            </a:r>
          </a:p>
          <a:p>
            <a:r>
              <a:rPr lang="en-US" sz="2000" dirty="0"/>
              <a:t>Shows sensitive application internals!</a:t>
            </a:r>
          </a:p>
          <a:p>
            <a:endParaRPr lang="en-US" sz="2000" dirty="0"/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80FE6E-9CC2-C52B-13A8-8A228333B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48" y="2476451"/>
            <a:ext cx="4000647" cy="133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0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 Exception Handling in .NET Core Web API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2. </a:t>
            </a:r>
            <a:r>
              <a:rPr lang="en-US" sz="2000" dirty="0" err="1"/>
              <a:t>app.UseExceptionHandler</a:t>
            </a:r>
            <a:r>
              <a:rPr lang="en-US" sz="2000" dirty="0"/>
              <a:t>()</a:t>
            </a:r>
          </a:p>
          <a:p>
            <a:r>
              <a:rPr lang="en-US" sz="2000" dirty="0"/>
              <a:t>✅ For: </a:t>
            </a:r>
            <a:r>
              <a:rPr lang="en-US" sz="2000" b="1" dirty="0"/>
              <a:t>Production Environment</a:t>
            </a:r>
          </a:p>
          <a:p>
            <a:r>
              <a:rPr lang="en-US" sz="2000" b="1" dirty="0"/>
              <a:t>✔️ Purpose:</a:t>
            </a:r>
          </a:p>
          <a:p>
            <a:r>
              <a:rPr lang="en-US" sz="2000" dirty="0"/>
              <a:t>Handles exceptions </a:t>
            </a:r>
            <a:r>
              <a:rPr lang="en-US" sz="2000" b="1" dirty="0"/>
              <a:t>gracefully</a:t>
            </a:r>
            <a:r>
              <a:rPr lang="en-US" sz="2000" dirty="0"/>
              <a:t> and returns a </a:t>
            </a:r>
            <a:r>
              <a:rPr lang="en-US" sz="2000" b="1" dirty="0"/>
              <a:t>generic error response</a:t>
            </a:r>
            <a:r>
              <a:rPr lang="en-US" sz="2000" dirty="0"/>
              <a:t> to the client without exposing internals.</a:t>
            </a:r>
          </a:p>
          <a:p>
            <a:r>
              <a:rPr lang="en-US" sz="2000" dirty="0"/>
              <a:t>You can configure it to log errors or return custom JSON:</a:t>
            </a:r>
          </a:p>
          <a:p>
            <a:r>
              <a:rPr lang="en-US" sz="2000" b="1" dirty="0"/>
              <a:t>🔐 Safe for production:</a:t>
            </a:r>
          </a:p>
          <a:p>
            <a:r>
              <a:rPr lang="en-US" sz="2000" dirty="0"/>
              <a:t>Doesn’t expose stack traces or sensitive data.</a:t>
            </a:r>
          </a:p>
          <a:p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2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AA9EB-4424-47B0-0928-E3CADC32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73372C-1DA4-6725-D2BC-3581E095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 Exception Handling in .NET Core Web API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A7C3A5D-3492-83D0-9BBE-A422E3574D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914400" y="1828800"/>
            <a:ext cx="7856322" cy="4343400"/>
          </a:xfrm>
        </p:spPr>
      </p:pic>
    </p:spTree>
    <p:extLst>
      <p:ext uri="{BB962C8B-B14F-4D97-AF65-F5344CB8AC3E}">
        <p14:creationId xmlns:p14="http://schemas.microsoft.com/office/powerpoint/2010/main" val="33488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Global Exception Handling using 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Instead of scattering try-catch blocks throughout your code, .NET Core allows you to handle exceptions globally. This is done using middleware or filters. We’ll focus on using a global filter.</a:t>
            </a:r>
          </a:p>
          <a:p>
            <a:r>
              <a:rPr lang="en-US" sz="105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public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n-US" sz="105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class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n-US" sz="1050" b="0" i="0" dirty="0" err="1">
                <a:solidFill>
                  <a:srgbClr val="1C00CF"/>
                </a:solidFill>
                <a:effectLst/>
                <a:highlight>
                  <a:srgbClr val="F9F9F9"/>
                </a:highlight>
                <a:latin typeface="source-code-pro"/>
              </a:rPr>
              <a:t>GlobalExceptionFilter</a:t>
            </a: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: </a:t>
            </a:r>
            <a:r>
              <a:rPr lang="en-US" sz="1050" b="0" i="0" dirty="0" err="1">
                <a:solidFill>
                  <a:srgbClr val="1C00CF"/>
                </a:solidFill>
                <a:effectLst/>
                <a:highlight>
                  <a:srgbClr val="F9F9F9"/>
                </a:highlight>
                <a:latin typeface="source-code-pro"/>
              </a:rPr>
              <a:t>IExceptionFilter</a:t>
            </a:r>
            <a:br>
              <a:rPr lang="en-US" sz="1050" dirty="0"/>
            </a:br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{</a:t>
            </a:r>
          </a:p>
          <a:p>
            <a:r>
              <a:rPr lang="en-US" sz="105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}</a:t>
            </a: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Registering the Global Filter</a:t>
            </a:r>
          </a:p>
          <a:p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Builder.services.AddControllers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(options =&gt;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{</a:t>
            </a:r>
            <a:br>
              <a:rPr lang="en-US" sz="2000" dirty="0"/>
            </a:br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options.Filters.Add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(</a:t>
            </a:r>
            <a:r>
              <a:rPr lang="en-US" sz="2000" b="0" i="0" dirty="0">
                <a:solidFill>
                  <a:srgbClr val="AA0D91"/>
                </a:solidFill>
                <a:effectLst/>
                <a:highlight>
                  <a:srgbClr val="F9F9F9"/>
                </a:highlight>
                <a:latin typeface="source-code-pro"/>
              </a:rPr>
              <a:t>new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 </a:t>
            </a:r>
            <a:r>
              <a:rPr lang="en-US" sz="2000" b="0" i="0" dirty="0" err="1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GlobalExceptionFilter</a:t>
            </a: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());</a:t>
            </a:r>
            <a:br>
              <a:rPr lang="en-US" sz="2000" dirty="0"/>
            </a:br>
            <a:r>
              <a:rPr lang="en-US" sz="2000" b="0" i="0" dirty="0">
                <a:solidFill>
                  <a:srgbClr val="242424"/>
                </a:solidFill>
                <a:effectLst/>
                <a:highlight>
                  <a:srgbClr val="F9F9F9"/>
                </a:highlight>
                <a:latin typeface="source-code-pro"/>
              </a:rPr>
              <a:t>});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7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DDFC5-3BC5-F2C7-88ED-C95392E36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110B19-5EA8-A0C7-C365-D94B74D79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 Global Exception Handling using </a:t>
            </a:r>
            <a:r>
              <a:rPr lang="en-US" b="1" dirty="0" err="1"/>
              <a:t>Middlerware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1FD8D-FAEF-E77E-9A65-F21C595FFA2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var builder =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WebApplication.CreateBuilder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args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);</a:t>
            </a:r>
          </a:p>
          <a:p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var app = 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builder.Build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app.UseMiddleware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ExceptionMiddleware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&gt;(); // using </a:t>
            </a:r>
            <a:r>
              <a:rPr lang="en-US" sz="2000" b="1">
                <a:latin typeface="Segoe UI" panose="020B0502040204020203" pitchFamily="34" charset="0"/>
                <a:cs typeface="Segoe UI" panose="020B0502040204020203" pitchFamily="34" charset="0"/>
              </a:rPr>
              <a:t>exception Middleware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app.MapControllers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r>
              <a:rPr lang="en-US" sz="2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app.Run</a:t>
            </a: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();</a:t>
            </a:r>
          </a:p>
          <a:p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91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11458</TotalTime>
  <Words>515</Words>
  <Application>Microsoft Office PowerPoint</Application>
  <PresentationFormat>On-screen Show (4:3)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Segoe UI</vt:lpstr>
      <vt:lpstr>source-code-pro</vt:lpstr>
      <vt:lpstr>Tw Cen MT</vt:lpstr>
      <vt:lpstr>Wingdings</vt:lpstr>
      <vt:lpstr>Wingdings 2</vt:lpstr>
      <vt:lpstr>Median</vt:lpstr>
      <vt:lpstr> Exception Handling in .NET Core Web API</vt:lpstr>
      <vt:lpstr> Exception Handling in .NET Core Web API</vt:lpstr>
      <vt:lpstr> Exception Handling in .NET Core Web API</vt:lpstr>
      <vt:lpstr>  Exception Handling in .NET Core Web API</vt:lpstr>
      <vt:lpstr>  Exception Handling in .NET Core Web API</vt:lpstr>
      <vt:lpstr> Global Exception Handling using Filter</vt:lpstr>
      <vt:lpstr> Global Exception Handling using Middlerware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 Instance Management</dc:title>
  <dc:creator>Admin</dc:creator>
  <cp:lastModifiedBy>Santhosh Kumar</cp:lastModifiedBy>
  <cp:revision>134</cp:revision>
  <dcterms:created xsi:type="dcterms:W3CDTF">2006-08-16T00:00:00Z</dcterms:created>
  <dcterms:modified xsi:type="dcterms:W3CDTF">2025-07-17T17:48:52Z</dcterms:modified>
</cp:coreProperties>
</file>